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ropbox\Public\Monte_Carlo\test_his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ropbox\Public\Monte_Carlo\test_hi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189763192760898"/>
          <c:y val="2.9785431750608639E-2"/>
          <c:w val="0.84537920108286735"/>
          <c:h val="0.87524959279242132"/>
        </c:manualLayout>
      </c:layout>
      <c:scatterChart>
        <c:scatterStyle val="lineMarker"/>
        <c:varyColors val="0"/>
        <c:ser>
          <c:idx val="0"/>
          <c:order val="0"/>
          <c:spPr>
            <a:ln w="0">
              <a:noFill/>
            </a:ln>
          </c:spPr>
          <c:marker>
            <c:symbol val="dot"/>
            <c:size val="2"/>
            <c:spPr>
              <a:noFill/>
              <a:ln w="3175">
                <a:solidFill>
                  <a:schemeClr val="tx2">
                    <a:lumMod val="60000"/>
                    <a:lumOff val="40000"/>
                    <a:alpha val="60000"/>
                  </a:schemeClr>
                </a:solidFill>
              </a:ln>
            </c:spPr>
          </c:marker>
          <c:yVal>
            <c:numRef>
              <c:f>'Sample + Scatter'!$B$2:$B$10001</c:f>
              <c:numCache>
                <c:formatCode>_("$"* #,##0_);_("$"* \(#,##0\);_("$"* "-"??_);_(@_)</c:formatCode>
                <c:ptCount val="10000"/>
                <c:pt idx="0">
                  <c:v>329918</c:v>
                </c:pt>
                <c:pt idx="1">
                  <c:v>122255</c:v>
                </c:pt>
                <c:pt idx="2">
                  <c:v>76867</c:v>
                </c:pt>
                <c:pt idx="3">
                  <c:v>202899</c:v>
                </c:pt>
                <c:pt idx="4">
                  <c:v>83138</c:v>
                </c:pt>
                <c:pt idx="5">
                  <c:v>122695</c:v>
                </c:pt>
                <c:pt idx="6">
                  <c:v>46498</c:v>
                </c:pt>
                <c:pt idx="7">
                  <c:v>128416</c:v>
                </c:pt>
                <c:pt idx="8">
                  <c:v>200744</c:v>
                </c:pt>
                <c:pt idx="9">
                  <c:v>217266</c:v>
                </c:pt>
                <c:pt idx="10">
                  <c:v>252499</c:v>
                </c:pt>
                <c:pt idx="11">
                  <c:v>112681</c:v>
                </c:pt>
                <c:pt idx="12">
                  <c:v>223312</c:v>
                </c:pt>
                <c:pt idx="13">
                  <c:v>174549</c:v>
                </c:pt>
                <c:pt idx="14">
                  <c:v>352804</c:v>
                </c:pt>
                <c:pt idx="15">
                  <c:v>134464</c:v>
                </c:pt>
                <c:pt idx="16">
                  <c:v>251599</c:v>
                </c:pt>
                <c:pt idx="17">
                  <c:v>47371</c:v>
                </c:pt>
                <c:pt idx="18">
                  <c:v>142133</c:v>
                </c:pt>
                <c:pt idx="19">
                  <c:v>128011</c:v>
                </c:pt>
                <c:pt idx="20">
                  <c:v>218109</c:v>
                </c:pt>
                <c:pt idx="21">
                  <c:v>280325</c:v>
                </c:pt>
                <c:pt idx="22">
                  <c:v>151218</c:v>
                </c:pt>
                <c:pt idx="23">
                  <c:v>247254</c:v>
                </c:pt>
                <c:pt idx="24">
                  <c:v>538738</c:v>
                </c:pt>
                <c:pt idx="25">
                  <c:v>283876</c:v>
                </c:pt>
                <c:pt idx="26">
                  <c:v>284602</c:v>
                </c:pt>
                <c:pt idx="27">
                  <c:v>114313</c:v>
                </c:pt>
                <c:pt idx="28">
                  <c:v>184221</c:v>
                </c:pt>
                <c:pt idx="29">
                  <c:v>392320</c:v>
                </c:pt>
                <c:pt idx="30">
                  <c:v>430490</c:v>
                </c:pt>
                <c:pt idx="31">
                  <c:v>173742</c:v>
                </c:pt>
                <c:pt idx="32">
                  <c:v>192446</c:v>
                </c:pt>
                <c:pt idx="33">
                  <c:v>256167</c:v>
                </c:pt>
                <c:pt idx="34">
                  <c:v>499442</c:v>
                </c:pt>
                <c:pt idx="35">
                  <c:v>117798</c:v>
                </c:pt>
                <c:pt idx="36">
                  <c:v>509364</c:v>
                </c:pt>
                <c:pt idx="37">
                  <c:v>166510</c:v>
                </c:pt>
                <c:pt idx="38">
                  <c:v>326958</c:v>
                </c:pt>
                <c:pt idx="39">
                  <c:v>337354</c:v>
                </c:pt>
                <c:pt idx="40">
                  <c:v>148567</c:v>
                </c:pt>
                <c:pt idx="41">
                  <c:v>73471</c:v>
                </c:pt>
                <c:pt idx="42">
                  <c:v>222720</c:v>
                </c:pt>
                <c:pt idx="43">
                  <c:v>344970</c:v>
                </c:pt>
                <c:pt idx="44">
                  <c:v>102326</c:v>
                </c:pt>
                <c:pt idx="45">
                  <c:v>196838</c:v>
                </c:pt>
                <c:pt idx="46">
                  <c:v>62593</c:v>
                </c:pt>
                <c:pt idx="47">
                  <c:v>186405</c:v>
                </c:pt>
                <c:pt idx="48">
                  <c:v>402132</c:v>
                </c:pt>
                <c:pt idx="49">
                  <c:v>337726</c:v>
                </c:pt>
                <c:pt idx="50">
                  <c:v>249682</c:v>
                </c:pt>
                <c:pt idx="51">
                  <c:v>106346</c:v>
                </c:pt>
                <c:pt idx="52">
                  <c:v>500764</c:v>
                </c:pt>
                <c:pt idx="53">
                  <c:v>306904</c:v>
                </c:pt>
                <c:pt idx="54">
                  <c:v>223974</c:v>
                </c:pt>
                <c:pt idx="55">
                  <c:v>122667</c:v>
                </c:pt>
                <c:pt idx="56">
                  <c:v>150270</c:v>
                </c:pt>
                <c:pt idx="57">
                  <c:v>169376</c:v>
                </c:pt>
                <c:pt idx="58">
                  <c:v>66534</c:v>
                </c:pt>
                <c:pt idx="59">
                  <c:v>104485</c:v>
                </c:pt>
                <c:pt idx="60">
                  <c:v>178197</c:v>
                </c:pt>
                <c:pt idx="61">
                  <c:v>72872</c:v>
                </c:pt>
                <c:pt idx="62">
                  <c:v>151570</c:v>
                </c:pt>
                <c:pt idx="63">
                  <c:v>135181</c:v>
                </c:pt>
                <c:pt idx="64">
                  <c:v>417996</c:v>
                </c:pt>
                <c:pt idx="65">
                  <c:v>217243</c:v>
                </c:pt>
                <c:pt idx="66">
                  <c:v>157796</c:v>
                </c:pt>
                <c:pt idx="67">
                  <c:v>141038</c:v>
                </c:pt>
                <c:pt idx="68">
                  <c:v>409052</c:v>
                </c:pt>
                <c:pt idx="69">
                  <c:v>60913</c:v>
                </c:pt>
                <c:pt idx="70">
                  <c:v>493429</c:v>
                </c:pt>
                <c:pt idx="71">
                  <c:v>145592</c:v>
                </c:pt>
                <c:pt idx="72">
                  <c:v>121269</c:v>
                </c:pt>
                <c:pt idx="73">
                  <c:v>65488</c:v>
                </c:pt>
                <c:pt idx="74">
                  <c:v>103625</c:v>
                </c:pt>
                <c:pt idx="75">
                  <c:v>74211</c:v>
                </c:pt>
                <c:pt idx="76">
                  <c:v>220122</c:v>
                </c:pt>
                <c:pt idx="77">
                  <c:v>165848</c:v>
                </c:pt>
                <c:pt idx="78">
                  <c:v>73257</c:v>
                </c:pt>
                <c:pt idx="79">
                  <c:v>154572</c:v>
                </c:pt>
                <c:pt idx="80">
                  <c:v>119420</c:v>
                </c:pt>
                <c:pt idx="81">
                  <c:v>168562</c:v>
                </c:pt>
                <c:pt idx="82">
                  <c:v>341541</c:v>
                </c:pt>
                <c:pt idx="83">
                  <c:v>118575</c:v>
                </c:pt>
                <c:pt idx="84">
                  <c:v>90004</c:v>
                </c:pt>
                <c:pt idx="85">
                  <c:v>140673</c:v>
                </c:pt>
                <c:pt idx="86">
                  <c:v>50460</c:v>
                </c:pt>
                <c:pt idx="87">
                  <c:v>469008</c:v>
                </c:pt>
                <c:pt idx="88">
                  <c:v>173625</c:v>
                </c:pt>
                <c:pt idx="89">
                  <c:v>213089</c:v>
                </c:pt>
                <c:pt idx="90">
                  <c:v>191754</c:v>
                </c:pt>
                <c:pt idx="91">
                  <c:v>157357</c:v>
                </c:pt>
                <c:pt idx="92">
                  <c:v>189372</c:v>
                </c:pt>
                <c:pt idx="93">
                  <c:v>81030</c:v>
                </c:pt>
                <c:pt idx="94">
                  <c:v>314794</c:v>
                </c:pt>
                <c:pt idx="95">
                  <c:v>332968</c:v>
                </c:pt>
                <c:pt idx="96">
                  <c:v>430280</c:v>
                </c:pt>
                <c:pt idx="97">
                  <c:v>241136</c:v>
                </c:pt>
                <c:pt idx="98">
                  <c:v>357550</c:v>
                </c:pt>
                <c:pt idx="99">
                  <c:v>213377</c:v>
                </c:pt>
                <c:pt idx="100">
                  <c:v>91422</c:v>
                </c:pt>
                <c:pt idx="101">
                  <c:v>312855</c:v>
                </c:pt>
                <c:pt idx="102">
                  <c:v>242916</c:v>
                </c:pt>
                <c:pt idx="103">
                  <c:v>186913</c:v>
                </c:pt>
                <c:pt idx="104">
                  <c:v>71889</c:v>
                </c:pt>
                <c:pt idx="105">
                  <c:v>121700</c:v>
                </c:pt>
                <c:pt idx="106">
                  <c:v>178962</c:v>
                </c:pt>
                <c:pt idx="107">
                  <c:v>89023</c:v>
                </c:pt>
                <c:pt idx="108">
                  <c:v>172144</c:v>
                </c:pt>
                <c:pt idx="109">
                  <c:v>207576</c:v>
                </c:pt>
                <c:pt idx="110">
                  <c:v>169293</c:v>
                </c:pt>
                <c:pt idx="111">
                  <c:v>283063</c:v>
                </c:pt>
                <c:pt idx="112">
                  <c:v>412879</c:v>
                </c:pt>
                <c:pt idx="113">
                  <c:v>265352</c:v>
                </c:pt>
                <c:pt idx="114">
                  <c:v>51235</c:v>
                </c:pt>
                <c:pt idx="115">
                  <c:v>348253</c:v>
                </c:pt>
                <c:pt idx="116">
                  <c:v>105403</c:v>
                </c:pt>
                <c:pt idx="117">
                  <c:v>128939</c:v>
                </c:pt>
                <c:pt idx="118">
                  <c:v>59473</c:v>
                </c:pt>
                <c:pt idx="119">
                  <c:v>351887</c:v>
                </c:pt>
                <c:pt idx="120">
                  <c:v>398287</c:v>
                </c:pt>
                <c:pt idx="121">
                  <c:v>283318</c:v>
                </c:pt>
                <c:pt idx="122">
                  <c:v>114370</c:v>
                </c:pt>
                <c:pt idx="123">
                  <c:v>359195</c:v>
                </c:pt>
                <c:pt idx="124">
                  <c:v>156244</c:v>
                </c:pt>
                <c:pt idx="125">
                  <c:v>333194</c:v>
                </c:pt>
                <c:pt idx="126">
                  <c:v>171147</c:v>
                </c:pt>
                <c:pt idx="127">
                  <c:v>163616</c:v>
                </c:pt>
                <c:pt idx="128">
                  <c:v>169375</c:v>
                </c:pt>
                <c:pt idx="129">
                  <c:v>136654</c:v>
                </c:pt>
                <c:pt idx="130">
                  <c:v>113097</c:v>
                </c:pt>
                <c:pt idx="131">
                  <c:v>322730</c:v>
                </c:pt>
                <c:pt idx="132">
                  <c:v>52682</c:v>
                </c:pt>
                <c:pt idx="133">
                  <c:v>291730</c:v>
                </c:pt>
                <c:pt idx="134">
                  <c:v>72370</c:v>
                </c:pt>
                <c:pt idx="135">
                  <c:v>87990</c:v>
                </c:pt>
                <c:pt idx="136">
                  <c:v>252612</c:v>
                </c:pt>
                <c:pt idx="137">
                  <c:v>74272</c:v>
                </c:pt>
                <c:pt idx="138">
                  <c:v>556809</c:v>
                </c:pt>
                <c:pt idx="139">
                  <c:v>170076</c:v>
                </c:pt>
                <c:pt idx="140">
                  <c:v>531021</c:v>
                </c:pt>
                <c:pt idx="141">
                  <c:v>226996</c:v>
                </c:pt>
                <c:pt idx="142">
                  <c:v>417615</c:v>
                </c:pt>
                <c:pt idx="143">
                  <c:v>148374</c:v>
                </c:pt>
                <c:pt idx="144">
                  <c:v>245567</c:v>
                </c:pt>
                <c:pt idx="145">
                  <c:v>93938</c:v>
                </c:pt>
                <c:pt idx="146">
                  <c:v>199159</c:v>
                </c:pt>
                <c:pt idx="147">
                  <c:v>221825</c:v>
                </c:pt>
                <c:pt idx="148">
                  <c:v>186602</c:v>
                </c:pt>
                <c:pt idx="149">
                  <c:v>280251</c:v>
                </c:pt>
                <c:pt idx="150">
                  <c:v>123752</c:v>
                </c:pt>
                <c:pt idx="151">
                  <c:v>446722</c:v>
                </c:pt>
                <c:pt idx="152">
                  <c:v>216603</c:v>
                </c:pt>
                <c:pt idx="153">
                  <c:v>84442</c:v>
                </c:pt>
                <c:pt idx="154">
                  <c:v>50867</c:v>
                </c:pt>
                <c:pt idx="155">
                  <c:v>240833</c:v>
                </c:pt>
                <c:pt idx="156">
                  <c:v>199335</c:v>
                </c:pt>
                <c:pt idx="157">
                  <c:v>102657</c:v>
                </c:pt>
                <c:pt idx="158">
                  <c:v>327640</c:v>
                </c:pt>
                <c:pt idx="159">
                  <c:v>78973</c:v>
                </c:pt>
                <c:pt idx="160">
                  <c:v>258853</c:v>
                </c:pt>
                <c:pt idx="161">
                  <c:v>198352</c:v>
                </c:pt>
                <c:pt idx="162">
                  <c:v>73128</c:v>
                </c:pt>
                <c:pt idx="163">
                  <c:v>766665</c:v>
                </c:pt>
                <c:pt idx="164">
                  <c:v>163197</c:v>
                </c:pt>
                <c:pt idx="165">
                  <c:v>38692</c:v>
                </c:pt>
                <c:pt idx="166">
                  <c:v>258638</c:v>
                </c:pt>
                <c:pt idx="167">
                  <c:v>117451</c:v>
                </c:pt>
                <c:pt idx="168">
                  <c:v>119702</c:v>
                </c:pt>
                <c:pt idx="169">
                  <c:v>246686</c:v>
                </c:pt>
                <c:pt idx="170">
                  <c:v>70359</c:v>
                </c:pt>
                <c:pt idx="171">
                  <c:v>181987</c:v>
                </c:pt>
                <c:pt idx="172">
                  <c:v>202539</c:v>
                </c:pt>
                <c:pt idx="173">
                  <c:v>386604</c:v>
                </c:pt>
                <c:pt idx="174">
                  <c:v>250647</c:v>
                </c:pt>
                <c:pt idx="175">
                  <c:v>102026</c:v>
                </c:pt>
                <c:pt idx="176">
                  <c:v>381446</c:v>
                </c:pt>
                <c:pt idx="177">
                  <c:v>207527</c:v>
                </c:pt>
                <c:pt idx="178">
                  <c:v>189692</c:v>
                </c:pt>
                <c:pt idx="179">
                  <c:v>346162</c:v>
                </c:pt>
                <c:pt idx="180">
                  <c:v>447087</c:v>
                </c:pt>
                <c:pt idx="181">
                  <c:v>133613</c:v>
                </c:pt>
                <c:pt idx="182">
                  <c:v>162312</c:v>
                </c:pt>
                <c:pt idx="183">
                  <c:v>72740</c:v>
                </c:pt>
                <c:pt idx="184">
                  <c:v>175334</c:v>
                </c:pt>
                <c:pt idx="185">
                  <c:v>167254</c:v>
                </c:pt>
                <c:pt idx="186">
                  <c:v>113594</c:v>
                </c:pt>
                <c:pt idx="187">
                  <c:v>535649</c:v>
                </c:pt>
                <c:pt idx="188">
                  <c:v>153462</c:v>
                </c:pt>
                <c:pt idx="189">
                  <c:v>123827</c:v>
                </c:pt>
                <c:pt idx="190">
                  <c:v>137281</c:v>
                </c:pt>
                <c:pt idx="191">
                  <c:v>273689</c:v>
                </c:pt>
                <c:pt idx="192">
                  <c:v>118321</c:v>
                </c:pt>
                <c:pt idx="193">
                  <c:v>199065</c:v>
                </c:pt>
                <c:pt idx="194">
                  <c:v>350040</c:v>
                </c:pt>
                <c:pt idx="195">
                  <c:v>121795</c:v>
                </c:pt>
                <c:pt idx="196">
                  <c:v>96097</c:v>
                </c:pt>
                <c:pt idx="197">
                  <c:v>46372</c:v>
                </c:pt>
                <c:pt idx="198">
                  <c:v>29863</c:v>
                </c:pt>
                <c:pt idx="199">
                  <c:v>161606</c:v>
                </c:pt>
                <c:pt idx="200">
                  <c:v>91785</c:v>
                </c:pt>
                <c:pt idx="201">
                  <c:v>123193</c:v>
                </c:pt>
                <c:pt idx="202">
                  <c:v>100525</c:v>
                </c:pt>
                <c:pt idx="203">
                  <c:v>554470</c:v>
                </c:pt>
                <c:pt idx="204">
                  <c:v>469104</c:v>
                </c:pt>
                <c:pt idx="205">
                  <c:v>149253</c:v>
                </c:pt>
                <c:pt idx="206">
                  <c:v>255078</c:v>
                </c:pt>
                <c:pt idx="207">
                  <c:v>184081</c:v>
                </c:pt>
                <c:pt idx="208">
                  <c:v>433236</c:v>
                </c:pt>
                <c:pt idx="209">
                  <c:v>161007</c:v>
                </c:pt>
                <c:pt idx="210">
                  <c:v>274780</c:v>
                </c:pt>
                <c:pt idx="211">
                  <c:v>377859</c:v>
                </c:pt>
                <c:pt idx="212">
                  <c:v>264587</c:v>
                </c:pt>
                <c:pt idx="213">
                  <c:v>72295</c:v>
                </c:pt>
                <c:pt idx="214">
                  <c:v>258245</c:v>
                </c:pt>
                <c:pt idx="215">
                  <c:v>323499</c:v>
                </c:pt>
                <c:pt idx="216">
                  <c:v>193195</c:v>
                </c:pt>
                <c:pt idx="217">
                  <c:v>206166</c:v>
                </c:pt>
                <c:pt idx="218">
                  <c:v>239227</c:v>
                </c:pt>
                <c:pt idx="219">
                  <c:v>116667</c:v>
                </c:pt>
                <c:pt idx="220">
                  <c:v>320048</c:v>
                </c:pt>
                <c:pt idx="221">
                  <c:v>391589</c:v>
                </c:pt>
                <c:pt idx="222">
                  <c:v>146608</c:v>
                </c:pt>
                <c:pt idx="223">
                  <c:v>120107</c:v>
                </c:pt>
                <c:pt idx="224">
                  <c:v>222899</c:v>
                </c:pt>
                <c:pt idx="225">
                  <c:v>82783</c:v>
                </c:pt>
                <c:pt idx="226">
                  <c:v>275183</c:v>
                </c:pt>
                <c:pt idx="227">
                  <c:v>118646</c:v>
                </c:pt>
                <c:pt idx="228">
                  <c:v>215306</c:v>
                </c:pt>
                <c:pt idx="229">
                  <c:v>170874</c:v>
                </c:pt>
                <c:pt idx="230">
                  <c:v>78511</c:v>
                </c:pt>
                <c:pt idx="231">
                  <c:v>253572</c:v>
                </c:pt>
                <c:pt idx="232">
                  <c:v>90628</c:v>
                </c:pt>
                <c:pt idx="233">
                  <c:v>304108</c:v>
                </c:pt>
                <c:pt idx="234">
                  <c:v>122379</c:v>
                </c:pt>
                <c:pt idx="235">
                  <c:v>397943</c:v>
                </c:pt>
                <c:pt idx="236">
                  <c:v>120211</c:v>
                </c:pt>
                <c:pt idx="237">
                  <c:v>144350</c:v>
                </c:pt>
                <c:pt idx="238">
                  <c:v>66278</c:v>
                </c:pt>
                <c:pt idx="239">
                  <c:v>129000</c:v>
                </c:pt>
                <c:pt idx="240">
                  <c:v>664968</c:v>
                </c:pt>
                <c:pt idx="241">
                  <c:v>60325</c:v>
                </c:pt>
                <c:pt idx="242">
                  <c:v>190066</c:v>
                </c:pt>
                <c:pt idx="243">
                  <c:v>190336</c:v>
                </c:pt>
                <c:pt idx="244">
                  <c:v>328800</c:v>
                </c:pt>
                <c:pt idx="245">
                  <c:v>156019</c:v>
                </c:pt>
                <c:pt idx="246">
                  <c:v>218778</c:v>
                </c:pt>
                <c:pt idx="247">
                  <c:v>140692</c:v>
                </c:pt>
                <c:pt idx="248">
                  <c:v>195026</c:v>
                </c:pt>
                <c:pt idx="249">
                  <c:v>229314</c:v>
                </c:pt>
                <c:pt idx="250">
                  <c:v>136894</c:v>
                </c:pt>
                <c:pt idx="251">
                  <c:v>118580</c:v>
                </c:pt>
                <c:pt idx="252">
                  <c:v>303920</c:v>
                </c:pt>
                <c:pt idx="253">
                  <c:v>132860</c:v>
                </c:pt>
                <c:pt idx="254">
                  <c:v>223721</c:v>
                </c:pt>
                <c:pt idx="255">
                  <c:v>288584</c:v>
                </c:pt>
                <c:pt idx="256">
                  <c:v>101319</c:v>
                </c:pt>
                <c:pt idx="257">
                  <c:v>64444</c:v>
                </c:pt>
                <c:pt idx="258">
                  <c:v>250429</c:v>
                </c:pt>
                <c:pt idx="259">
                  <c:v>353886</c:v>
                </c:pt>
                <c:pt idx="260">
                  <c:v>83138</c:v>
                </c:pt>
                <c:pt idx="261">
                  <c:v>301652</c:v>
                </c:pt>
                <c:pt idx="262">
                  <c:v>406806</c:v>
                </c:pt>
                <c:pt idx="263">
                  <c:v>78167</c:v>
                </c:pt>
                <c:pt idx="264">
                  <c:v>858676</c:v>
                </c:pt>
                <c:pt idx="265">
                  <c:v>478792</c:v>
                </c:pt>
                <c:pt idx="266">
                  <c:v>709280</c:v>
                </c:pt>
                <c:pt idx="267">
                  <c:v>110929</c:v>
                </c:pt>
                <c:pt idx="268">
                  <c:v>183168</c:v>
                </c:pt>
                <c:pt idx="269">
                  <c:v>59795</c:v>
                </c:pt>
                <c:pt idx="270">
                  <c:v>148820</c:v>
                </c:pt>
                <c:pt idx="271">
                  <c:v>106203</c:v>
                </c:pt>
                <c:pt idx="272">
                  <c:v>361783</c:v>
                </c:pt>
                <c:pt idx="273">
                  <c:v>144846</c:v>
                </c:pt>
                <c:pt idx="274">
                  <c:v>747595</c:v>
                </c:pt>
                <c:pt idx="275">
                  <c:v>283848</c:v>
                </c:pt>
                <c:pt idx="276">
                  <c:v>689029</c:v>
                </c:pt>
                <c:pt idx="277">
                  <c:v>94024</c:v>
                </c:pt>
                <c:pt idx="278">
                  <c:v>692825</c:v>
                </c:pt>
                <c:pt idx="279">
                  <c:v>103820</c:v>
                </c:pt>
                <c:pt idx="280">
                  <c:v>497366</c:v>
                </c:pt>
                <c:pt idx="281">
                  <c:v>95104</c:v>
                </c:pt>
                <c:pt idx="282">
                  <c:v>595917</c:v>
                </c:pt>
                <c:pt idx="283">
                  <c:v>201334</c:v>
                </c:pt>
                <c:pt idx="284">
                  <c:v>170133</c:v>
                </c:pt>
                <c:pt idx="285">
                  <c:v>202195</c:v>
                </c:pt>
                <c:pt idx="286">
                  <c:v>144057</c:v>
                </c:pt>
                <c:pt idx="287">
                  <c:v>540299</c:v>
                </c:pt>
                <c:pt idx="288">
                  <c:v>139992</c:v>
                </c:pt>
                <c:pt idx="289">
                  <c:v>578954</c:v>
                </c:pt>
                <c:pt idx="290">
                  <c:v>75804</c:v>
                </c:pt>
                <c:pt idx="291">
                  <c:v>206151</c:v>
                </c:pt>
                <c:pt idx="292">
                  <c:v>138299</c:v>
                </c:pt>
                <c:pt idx="293">
                  <c:v>157477</c:v>
                </c:pt>
                <c:pt idx="294">
                  <c:v>424410</c:v>
                </c:pt>
                <c:pt idx="295">
                  <c:v>410718</c:v>
                </c:pt>
                <c:pt idx="296">
                  <c:v>159649</c:v>
                </c:pt>
                <c:pt idx="297">
                  <c:v>601257</c:v>
                </c:pt>
                <c:pt idx="298">
                  <c:v>246023</c:v>
                </c:pt>
                <c:pt idx="299">
                  <c:v>231531</c:v>
                </c:pt>
                <c:pt idx="300">
                  <c:v>318092</c:v>
                </c:pt>
                <c:pt idx="301">
                  <c:v>234919</c:v>
                </c:pt>
                <c:pt idx="302">
                  <c:v>63749</c:v>
                </c:pt>
                <c:pt idx="303">
                  <c:v>46673</c:v>
                </c:pt>
                <c:pt idx="304">
                  <c:v>185145</c:v>
                </c:pt>
                <c:pt idx="305">
                  <c:v>204310</c:v>
                </c:pt>
                <c:pt idx="306">
                  <c:v>101668</c:v>
                </c:pt>
                <c:pt idx="307">
                  <c:v>147572</c:v>
                </c:pt>
                <c:pt idx="308">
                  <c:v>269947</c:v>
                </c:pt>
                <c:pt idx="309">
                  <c:v>355048</c:v>
                </c:pt>
                <c:pt idx="310">
                  <c:v>330236</c:v>
                </c:pt>
                <c:pt idx="311">
                  <c:v>203650</c:v>
                </c:pt>
                <c:pt idx="312">
                  <c:v>182399</c:v>
                </c:pt>
                <c:pt idx="313">
                  <c:v>400385</c:v>
                </c:pt>
                <c:pt idx="314">
                  <c:v>131277</c:v>
                </c:pt>
                <c:pt idx="315">
                  <c:v>166276</c:v>
                </c:pt>
                <c:pt idx="316">
                  <c:v>210115</c:v>
                </c:pt>
                <c:pt idx="317">
                  <c:v>263978</c:v>
                </c:pt>
                <c:pt idx="318">
                  <c:v>227599</c:v>
                </c:pt>
                <c:pt idx="319">
                  <c:v>156625</c:v>
                </c:pt>
                <c:pt idx="320">
                  <c:v>357230</c:v>
                </c:pt>
                <c:pt idx="321">
                  <c:v>177994</c:v>
                </c:pt>
                <c:pt idx="322">
                  <c:v>114845</c:v>
                </c:pt>
                <c:pt idx="323">
                  <c:v>132173</c:v>
                </c:pt>
                <c:pt idx="324">
                  <c:v>124887</c:v>
                </c:pt>
                <c:pt idx="325">
                  <c:v>174236</c:v>
                </c:pt>
                <c:pt idx="326">
                  <c:v>508116</c:v>
                </c:pt>
                <c:pt idx="327">
                  <c:v>454664</c:v>
                </c:pt>
                <c:pt idx="328">
                  <c:v>92157</c:v>
                </c:pt>
                <c:pt idx="329">
                  <c:v>218552</c:v>
                </c:pt>
                <c:pt idx="330">
                  <c:v>112062</c:v>
                </c:pt>
                <c:pt idx="331">
                  <c:v>178276</c:v>
                </c:pt>
                <c:pt idx="332">
                  <c:v>159179</c:v>
                </c:pt>
                <c:pt idx="333">
                  <c:v>397118</c:v>
                </c:pt>
                <c:pt idx="334">
                  <c:v>192901</c:v>
                </c:pt>
                <c:pt idx="335">
                  <c:v>141439</c:v>
                </c:pt>
                <c:pt idx="336">
                  <c:v>284470</c:v>
                </c:pt>
                <c:pt idx="337">
                  <c:v>210028</c:v>
                </c:pt>
                <c:pt idx="338">
                  <c:v>112882</c:v>
                </c:pt>
                <c:pt idx="339">
                  <c:v>196702</c:v>
                </c:pt>
                <c:pt idx="340">
                  <c:v>163708</c:v>
                </c:pt>
                <c:pt idx="341">
                  <c:v>442122</c:v>
                </c:pt>
                <c:pt idx="342">
                  <c:v>85885</c:v>
                </c:pt>
                <c:pt idx="343">
                  <c:v>85307</c:v>
                </c:pt>
                <c:pt idx="344">
                  <c:v>87892</c:v>
                </c:pt>
                <c:pt idx="345">
                  <c:v>119204</c:v>
                </c:pt>
                <c:pt idx="346">
                  <c:v>197398</c:v>
                </c:pt>
                <c:pt idx="347">
                  <c:v>179734</c:v>
                </c:pt>
                <c:pt idx="348">
                  <c:v>50108</c:v>
                </c:pt>
                <c:pt idx="349">
                  <c:v>69683</c:v>
                </c:pt>
                <c:pt idx="350">
                  <c:v>222669</c:v>
                </c:pt>
                <c:pt idx="351">
                  <c:v>446071</c:v>
                </c:pt>
                <c:pt idx="352">
                  <c:v>586130</c:v>
                </c:pt>
                <c:pt idx="353">
                  <c:v>275485</c:v>
                </c:pt>
                <c:pt idx="354">
                  <c:v>105406</c:v>
                </c:pt>
                <c:pt idx="355">
                  <c:v>150924</c:v>
                </c:pt>
                <c:pt idx="356">
                  <c:v>408642</c:v>
                </c:pt>
                <c:pt idx="357">
                  <c:v>197735</c:v>
                </c:pt>
                <c:pt idx="358">
                  <c:v>205517</c:v>
                </c:pt>
                <c:pt idx="359">
                  <c:v>143758</c:v>
                </c:pt>
                <c:pt idx="360">
                  <c:v>256446</c:v>
                </c:pt>
                <c:pt idx="361">
                  <c:v>101445</c:v>
                </c:pt>
                <c:pt idx="362">
                  <c:v>207275</c:v>
                </c:pt>
                <c:pt idx="363">
                  <c:v>90552</c:v>
                </c:pt>
                <c:pt idx="364">
                  <c:v>355643</c:v>
                </c:pt>
                <c:pt idx="365">
                  <c:v>271193</c:v>
                </c:pt>
                <c:pt idx="366">
                  <c:v>327405</c:v>
                </c:pt>
                <c:pt idx="367">
                  <c:v>51270</c:v>
                </c:pt>
                <c:pt idx="368">
                  <c:v>406272</c:v>
                </c:pt>
                <c:pt idx="369">
                  <c:v>76780</c:v>
                </c:pt>
                <c:pt idx="370">
                  <c:v>113604</c:v>
                </c:pt>
                <c:pt idx="371">
                  <c:v>223861</c:v>
                </c:pt>
                <c:pt idx="372">
                  <c:v>275266</c:v>
                </c:pt>
                <c:pt idx="373">
                  <c:v>266058</c:v>
                </c:pt>
                <c:pt idx="374">
                  <c:v>276420</c:v>
                </c:pt>
                <c:pt idx="375">
                  <c:v>120160</c:v>
                </c:pt>
                <c:pt idx="376">
                  <c:v>215830</c:v>
                </c:pt>
                <c:pt idx="377">
                  <c:v>113134</c:v>
                </c:pt>
                <c:pt idx="378">
                  <c:v>379732</c:v>
                </c:pt>
                <c:pt idx="379">
                  <c:v>665317</c:v>
                </c:pt>
                <c:pt idx="380">
                  <c:v>224174</c:v>
                </c:pt>
                <c:pt idx="381">
                  <c:v>173210</c:v>
                </c:pt>
                <c:pt idx="382">
                  <c:v>112423</c:v>
                </c:pt>
                <c:pt idx="383">
                  <c:v>96366</c:v>
                </c:pt>
                <c:pt idx="384">
                  <c:v>141410</c:v>
                </c:pt>
                <c:pt idx="385">
                  <c:v>166544</c:v>
                </c:pt>
                <c:pt idx="386">
                  <c:v>119660</c:v>
                </c:pt>
                <c:pt idx="387">
                  <c:v>154535</c:v>
                </c:pt>
                <c:pt idx="388">
                  <c:v>840173</c:v>
                </c:pt>
                <c:pt idx="389">
                  <c:v>200050</c:v>
                </c:pt>
                <c:pt idx="390">
                  <c:v>350662</c:v>
                </c:pt>
                <c:pt idx="391">
                  <c:v>94020</c:v>
                </c:pt>
                <c:pt idx="392">
                  <c:v>479896</c:v>
                </c:pt>
                <c:pt idx="393">
                  <c:v>125113</c:v>
                </c:pt>
                <c:pt idx="394">
                  <c:v>172128</c:v>
                </c:pt>
                <c:pt idx="395">
                  <c:v>373194</c:v>
                </c:pt>
                <c:pt idx="396">
                  <c:v>216205</c:v>
                </c:pt>
                <c:pt idx="397">
                  <c:v>147644</c:v>
                </c:pt>
                <c:pt idx="398">
                  <c:v>121031</c:v>
                </c:pt>
                <c:pt idx="399">
                  <c:v>279924</c:v>
                </c:pt>
                <c:pt idx="400">
                  <c:v>289419</c:v>
                </c:pt>
                <c:pt idx="401">
                  <c:v>94637</c:v>
                </c:pt>
                <c:pt idx="402">
                  <c:v>218784</c:v>
                </c:pt>
                <c:pt idx="403">
                  <c:v>594351</c:v>
                </c:pt>
                <c:pt idx="404">
                  <c:v>80239</c:v>
                </c:pt>
                <c:pt idx="405">
                  <c:v>317225</c:v>
                </c:pt>
                <c:pt idx="406">
                  <c:v>171581</c:v>
                </c:pt>
                <c:pt idx="407">
                  <c:v>191394</c:v>
                </c:pt>
                <c:pt idx="408">
                  <c:v>280536</c:v>
                </c:pt>
                <c:pt idx="409">
                  <c:v>361645</c:v>
                </c:pt>
                <c:pt idx="410">
                  <c:v>276124</c:v>
                </c:pt>
                <c:pt idx="411">
                  <c:v>109486</c:v>
                </c:pt>
                <c:pt idx="412">
                  <c:v>241366</c:v>
                </c:pt>
                <c:pt idx="413">
                  <c:v>92684</c:v>
                </c:pt>
                <c:pt idx="414">
                  <c:v>252577</c:v>
                </c:pt>
                <c:pt idx="415">
                  <c:v>66328</c:v>
                </c:pt>
                <c:pt idx="416">
                  <c:v>468063</c:v>
                </c:pt>
                <c:pt idx="417">
                  <c:v>417053</c:v>
                </c:pt>
                <c:pt idx="418">
                  <c:v>239424</c:v>
                </c:pt>
                <c:pt idx="419">
                  <c:v>127395</c:v>
                </c:pt>
                <c:pt idx="420">
                  <c:v>174998</c:v>
                </c:pt>
                <c:pt idx="421">
                  <c:v>216443</c:v>
                </c:pt>
                <c:pt idx="422">
                  <c:v>71072</c:v>
                </c:pt>
                <c:pt idx="423">
                  <c:v>140979</c:v>
                </c:pt>
                <c:pt idx="424">
                  <c:v>189493</c:v>
                </c:pt>
                <c:pt idx="425">
                  <c:v>65273</c:v>
                </c:pt>
                <c:pt idx="426">
                  <c:v>273220</c:v>
                </c:pt>
                <c:pt idx="427">
                  <c:v>190110</c:v>
                </c:pt>
                <c:pt idx="428">
                  <c:v>96784</c:v>
                </c:pt>
                <c:pt idx="429">
                  <c:v>139394</c:v>
                </c:pt>
                <c:pt idx="430">
                  <c:v>284801</c:v>
                </c:pt>
                <c:pt idx="431">
                  <c:v>411082</c:v>
                </c:pt>
                <c:pt idx="432">
                  <c:v>109397</c:v>
                </c:pt>
                <c:pt idx="433">
                  <c:v>288209</c:v>
                </c:pt>
                <c:pt idx="434">
                  <c:v>430621</c:v>
                </c:pt>
                <c:pt idx="435">
                  <c:v>455433</c:v>
                </c:pt>
                <c:pt idx="436">
                  <c:v>47859</c:v>
                </c:pt>
                <c:pt idx="437">
                  <c:v>255094</c:v>
                </c:pt>
                <c:pt idx="438">
                  <c:v>37024</c:v>
                </c:pt>
                <c:pt idx="439">
                  <c:v>76698</c:v>
                </c:pt>
                <c:pt idx="440">
                  <c:v>212165</c:v>
                </c:pt>
                <c:pt idx="441">
                  <c:v>251729</c:v>
                </c:pt>
                <c:pt idx="442">
                  <c:v>197075</c:v>
                </c:pt>
                <c:pt idx="443">
                  <c:v>189617</c:v>
                </c:pt>
                <c:pt idx="444">
                  <c:v>278883</c:v>
                </c:pt>
                <c:pt idx="445">
                  <c:v>367778</c:v>
                </c:pt>
                <c:pt idx="446">
                  <c:v>73749</c:v>
                </c:pt>
                <c:pt idx="447">
                  <c:v>211240</c:v>
                </c:pt>
                <c:pt idx="448">
                  <c:v>920435</c:v>
                </c:pt>
                <c:pt idx="449">
                  <c:v>102433</c:v>
                </c:pt>
                <c:pt idx="450">
                  <c:v>225207</c:v>
                </c:pt>
                <c:pt idx="451">
                  <c:v>117992</c:v>
                </c:pt>
                <c:pt idx="452">
                  <c:v>465197</c:v>
                </c:pt>
                <c:pt idx="453">
                  <c:v>529269</c:v>
                </c:pt>
                <c:pt idx="454">
                  <c:v>108568</c:v>
                </c:pt>
                <c:pt idx="455">
                  <c:v>105879</c:v>
                </c:pt>
                <c:pt idx="456">
                  <c:v>208370</c:v>
                </c:pt>
                <c:pt idx="457">
                  <c:v>94605</c:v>
                </c:pt>
                <c:pt idx="458">
                  <c:v>380093</c:v>
                </c:pt>
                <c:pt idx="459">
                  <c:v>272283</c:v>
                </c:pt>
                <c:pt idx="460">
                  <c:v>142796</c:v>
                </c:pt>
                <c:pt idx="461">
                  <c:v>280615</c:v>
                </c:pt>
                <c:pt idx="462">
                  <c:v>258285</c:v>
                </c:pt>
                <c:pt idx="463">
                  <c:v>103049</c:v>
                </c:pt>
                <c:pt idx="464">
                  <c:v>62901</c:v>
                </c:pt>
                <c:pt idx="465">
                  <c:v>325243</c:v>
                </c:pt>
                <c:pt idx="466">
                  <c:v>89824</c:v>
                </c:pt>
                <c:pt idx="467">
                  <c:v>362630</c:v>
                </c:pt>
                <c:pt idx="468">
                  <c:v>154148</c:v>
                </c:pt>
                <c:pt idx="469">
                  <c:v>62363</c:v>
                </c:pt>
                <c:pt idx="470">
                  <c:v>80567</c:v>
                </c:pt>
                <c:pt idx="471">
                  <c:v>33605</c:v>
                </c:pt>
                <c:pt idx="472">
                  <c:v>214652</c:v>
                </c:pt>
                <c:pt idx="473">
                  <c:v>177351</c:v>
                </c:pt>
                <c:pt idx="474">
                  <c:v>176536</c:v>
                </c:pt>
                <c:pt idx="475">
                  <c:v>250454</c:v>
                </c:pt>
                <c:pt idx="476">
                  <c:v>83039</c:v>
                </c:pt>
                <c:pt idx="477">
                  <c:v>204411</c:v>
                </c:pt>
                <c:pt idx="478">
                  <c:v>89733</c:v>
                </c:pt>
                <c:pt idx="479">
                  <c:v>75428</c:v>
                </c:pt>
                <c:pt idx="480">
                  <c:v>261903</c:v>
                </c:pt>
                <c:pt idx="481">
                  <c:v>145626</c:v>
                </c:pt>
                <c:pt idx="482">
                  <c:v>147236</c:v>
                </c:pt>
                <c:pt idx="483">
                  <c:v>166418</c:v>
                </c:pt>
                <c:pt idx="484">
                  <c:v>60865</c:v>
                </c:pt>
                <c:pt idx="485">
                  <c:v>384618</c:v>
                </c:pt>
                <c:pt idx="486">
                  <c:v>228168</c:v>
                </c:pt>
                <c:pt idx="487">
                  <c:v>285483</c:v>
                </c:pt>
                <c:pt idx="488">
                  <c:v>85901</c:v>
                </c:pt>
                <c:pt idx="489">
                  <c:v>71727</c:v>
                </c:pt>
                <c:pt idx="490">
                  <c:v>99286</c:v>
                </c:pt>
                <c:pt idx="491">
                  <c:v>104255</c:v>
                </c:pt>
                <c:pt idx="492">
                  <c:v>111704</c:v>
                </c:pt>
                <c:pt idx="493">
                  <c:v>127057</c:v>
                </c:pt>
                <c:pt idx="494">
                  <c:v>134710</c:v>
                </c:pt>
                <c:pt idx="495">
                  <c:v>153988</c:v>
                </c:pt>
                <c:pt idx="496">
                  <c:v>160529</c:v>
                </c:pt>
                <c:pt idx="497">
                  <c:v>236342</c:v>
                </c:pt>
                <c:pt idx="498">
                  <c:v>130999</c:v>
                </c:pt>
                <c:pt idx="499">
                  <c:v>198118</c:v>
                </c:pt>
                <c:pt idx="500">
                  <c:v>156965</c:v>
                </c:pt>
                <c:pt idx="501">
                  <c:v>99473</c:v>
                </c:pt>
                <c:pt idx="502">
                  <c:v>283953</c:v>
                </c:pt>
                <c:pt idx="503">
                  <c:v>74989</c:v>
                </c:pt>
                <c:pt idx="504">
                  <c:v>190661</c:v>
                </c:pt>
                <c:pt idx="505">
                  <c:v>105625</c:v>
                </c:pt>
                <c:pt idx="506">
                  <c:v>205538</c:v>
                </c:pt>
                <c:pt idx="507">
                  <c:v>322951</c:v>
                </c:pt>
                <c:pt idx="508">
                  <c:v>128080</c:v>
                </c:pt>
                <c:pt idx="509">
                  <c:v>166133</c:v>
                </c:pt>
                <c:pt idx="510">
                  <c:v>169376</c:v>
                </c:pt>
                <c:pt idx="511">
                  <c:v>179542</c:v>
                </c:pt>
                <c:pt idx="512">
                  <c:v>74371</c:v>
                </c:pt>
                <c:pt idx="513">
                  <c:v>373994</c:v>
                </c:pt>
                <c:pt idx="514">
                  <c:v>584291</c:v>
                </c:pt>
                <c:pt idx="515">
                  <c:v>142470</c:v>
                </c:pt>
                <c:pt idx="516">
                  <c:v>97320</c:v>
                </c:pt>
                <c:pt idx="517">
                  <c:v>135073</c:v>
                </c:pt>
                <c:pt idx="518">
                  <c:v>354910</c:v>
                </c:pt>
                <c:pt idx="519">
                  <c:v>297279</c:v>
                </c:pt>
                <c:pt idx="520">
                  <c:v>267465</c:v>
                </c:pt>
                <c:pt idx="521">
                  <c:v>159244</c:v>
                </c:pt>
                <c:pt idx="522">
                  <c:v>1179973</c:v>
                </c:pt>
                <c:pt idx="523">
                  <c:v>96203</c:v>
                </c:pt>
                <c:pt idx="524">
                  <c:v>52770</c:v>
                </c:pt>
                <c:pt idx="525">
                  <c:v>162428</c:v>
                </c:pt>
                <c:pt idx="526">
                  <c:v>158140</c:v>
                </c:pt>
                <c:pt idx="527">
                  <c:v>208889</c:v>
                </c:pt>
                <c:pt idx="528">
                  <c:v>401896</c:v>
                </c:pt>
                <c:pt idx="529">
                  <c:v>979887</c:v>
                </c:pt>
                <c:pt idx="530">
                  <c:v>356740</c:v>
                </c:pt>
                <c:pt idx="531">
                  <c:v>163348</c:v>
                </c:pt>
                <c:pt idx="532">
                  <c:v>681639</c:v>
                </c:pt>
                <c:pt idx="533">
                  <c:v>187379</c:v>
                </c:pt>
                <c:pt idx="534">
                  <c:v>440330</c:v>
                </c:pt>
                <c:pt idx="535">
                  <c:v>166839</c:v>
                </c:pt>
                <c:pt idx="536">
                  <c:v>455887</c:v>
                </c:pt>
                <c:pt idx="537">
                  <c:v>224727</c:v>
                </c:pt>
                <c:pt idx="538">
                  <c:v>69671</c:v>
                </c:pt>
                <c:pt idx="539">
                  <c:v>340012</c:v>
                </c:pt>
                <c:pt idx="540">
                  <c:v>280460</c:v>
                </c:pt>
                <c:pt idx="541">
                  <c:v>178261</c:v>
                </c:pt>
                <c:pt idx="542">
                  <c:v>263119</c:v>
                </c:pt>
                <c:pt idx="543">
                  <c:v>332749</c:v>
                </c:pt>
                <c:pt idx="544">
                  <c:v>199386</c:v>
                </c:pt>
                <c:pt idx="545">
                  <c:v>131797</c:v>
                </c:pt>
                <c:pt idx="546">
                  <c:v>107851</c:v>
                </c:pt>
                <c:pt idx="547">
                  <c:v>381699</c:v>
                </c:pt>
                <c:pt idx="548">
                  <c:v>67186</c:v>
                </c:pt>
                <c:pt idx="549">
                  <c:v>50335</c:v>
                </c:pt>
                <c:pt idx="550">
                  <c:v>176883</c:v>
                </c:pt>
                <c:pt idx="551">
                  <c:v>159910</c:v>
                </c:pt>
                <c:pt idx="552">
                  <c:v>89162</c:v>
                </c:pt>
                <c:pt idx="553">
                  <c:v>451513</c:v>
                </c:pt>
                <c:pt idx="554">
                  <c:v>214096</c:v>
                </c:pt>
                <c:pt idx="555">
                  <c:v>167453</c:v>
                </c:pt>
                <c:pt idx="556">
                  <c:v>229298</c:v>
                </c:pt>
                <c:pt idx="557">
                  <c:v>148513</c:v>
                </c:pt>
                <c:pt idx="558">
                  <c:v>196309</c:v>
                </c:pt>
                <c:pt idx="559">
                  <c:v>238360</c:v>
                </c:pt>
                <c:pt idx="560">
                  <c:v>309257</c:v>
                </c:pt>
                <c:pt idx="561">
                  <c:v>129007</c:v>
                </c:pt>
                <c:pt idx="562">
                  <c:v>216452</c:v>
                </c:pt>
                <c:pt idx="563">
                  <c:v>158973</c:v>
                </c:pt>
                <c:pt idx="564">
                  <c:v>284365</c:v>
                </c:pt>
                <c:pt idx="565">
                  <c:v>107940</c:v>
                </c:pt>
                <c:pt idx="566">
                  <c:v>414239</c:v>
                </c:pt>
                <c:pt idx="567">
                  <c:v>325110</c:v>
                </c:pt>
                <c:pt idx="568">
                  <c:v>169632</c:v>
                </c:pt>
                <c:pt idx="569">
                  <c:v>326444</c:v>
                </c:pt>
                <c:pt idx="570">
                  <c:v>61222</c:v>
                </c:pt>
                <c:pt idx="571">
                  <c:v>74568</c:v>
                </c:pt>
                <c:pt idx="572">
                  <c:v>237746</c:v>
                </c:pt>
                <c:pt idx="573">
                  <c:v>259745</c:v>
                </c:pt>
                <c:pt idx="574">
                  <c:v>159479</c:v>
                </c:pt>
                <c:pt idx="575">
                  <c:v>123110</c:v>
                </c:pt>
                <c:pt idx="576">
                  <c:v>461189</c:v>
                </c:pt>
                <c:pt idx="577">
                  <c:v>451125</c:v>
                </c:pt>
                <c:pt idx="578">
                  <c:v>171101</c:v>
                </c:pt>
                <c:pt idx="579">
                  <c:v>70894</c:v>
                </c:pt>
                <c:pt idx="580">
                  <c:v>153428</c:v>
                </c:pt>
                <c:pt idx="581">
                  <c:v>146226</c:v>
                </c:pt>
                <c:pt idx="582">
                  <c:v>166847</c:v>
                </c:pt>
                <c:pt idx="583">
                  <c:v>531659</c:v>
                </c:pt>
                <c:pt idx="584">
                  <c:v>108350</c:v>
                </c:pt>
                <c:pt idx="585">
                  <c:v>114981</c:v>
                </c:pt>
                <c:pt idx="586">
                  <c:v>145920</c:v>
                </c:pt>
                <c:pt idx="587">
                  <c:v>521221</c:v>
                </c:pt>
                <c:pt idx="588">
                  <c:v>124341</c:v>
                </c:pt>
                <c:pt idx="589">
                  <c:v>142635</c:v>
                </c:pt>
                <c:pt idx="590">
                  <c:v>132895</c:v>
                </c:pt>
                <c:pt idx="591">
                  <c:v>261901</c:v>
                </c:pt>
                <c:pt idx="592">
                  <c:v>196337</c:v>
                </c:pt>
                <c:pt idx="593">
                  <c:v>166648</c:v>
                </c:pt>
                <c:pt idx="594">
                  <c:v>315254</c:v>
                </c:pt>
                <c:pt idx="595">
                  <c:v>88907</c:v>
                </c:pt>
                <c:pt idx="596">
                  <c:v>300734</c:v>
                </c:pt>
                <c:pt idx="597">
                  <c:v>235336</c:v>
                </c:pt>
                <c:pt idx="598">
                  <c:v>114359</c:v>
                </c:pt>
                <c:pt idx="599">
                  <c:v>155225</c:v>
                </c:pt>
                <c:pt idx="600">
                  <c:v>49191</c:v>
                </c:pt>
                <c:pt idx="601">
                  <c:v>319325</c:v>
                </c:pt>
                <c:pt idx="602">
                  <c:v>183889</c:v>
                </c:pt>
                <c:pt idx="603">
                  <c:v>100579</c:v>
                </c:pt>
                <c:pt idx="604">
                  <c:v>183441</c:v>
                </c:pt>
                <c:pt idx="605">
                  <c:v>118184</c:v>
                </c:pt>
                <c:pt idx="606">
                  <c:v>268999</c:v>
                </c:pt>
                <c:pt idx="607">
                  <c:v>166653</c:v>
                </c:pt>
                <c:pt idx="608">
                  <c:v>84767</c:v>
                </c:pt>
                <c:pt idx="609">
                  <c:v>243848</c:v>
                </c:pt>
                <c:pt idx="610">
                  <c:v>101732</c:v>
                </c:pt>
                <c:pt idx="611">
                  <c:v>442859</c:v>
                </c:pt>
                <c:pt idx="612">
                  <c:v>113226</c:v>
                </c:pt>
                <c:pt idx="613">
                  <c:v>168443</c:v>
                </c:pt>
                <c:pt idx="614">
                  <c:v>156169</c:v>
                </c:pt>
                <c:pt idx="615">
                  <c:v>267581</c:v>
                </c:pt>
                <c:pt idx="616">
                  <c:v>69732</c:v>
                </c:pt>
                <c:pt idx="617">
                  <c:v>117446</c:v>
                </c:pt>
                <c:pt idx="618">
                  <c:v>285618</c:v>
                </c:pt>
                <c:pt idx="619">
                  <c:v>139641</c:v>
                </c:pt>
                <c:pt idx="620">
                  <c:v>94852</c:v>
                </c:pt>
                <c:pt idx="621">
                  <c:v>235403</c:v>
                </c:pt>
                <c:pt idx="622">
                  <c:v>200973</c:v>
                </c:pt>
                <c:pt idx="623">
                  <c:v>437465</c:v>
                </c:pt>
                <c:pt idx="624">
                  <c:v>577325</c:v>
                </c:pt>
                <c:pt idx="625">
                  <c:v>92892</c:v>
                </c:pt>
                <c:pt idx="626">
                  <c:v>176236</c:v>
                </c:pt>
                <c:pt idx="627">
                  <c:v>191455</c:v>
                </c:pt>
                <c:pt idx="628">
                  <c:v>507968</c:v>
                </c:pt>
                <c:pt idx="629">
                  <c:v>141319</c:v>
                </c:pt>
                <c:pt idx="630">
                  <c:v>251484</c:v>
                </c:pt>
                <c:pt idx="631">
                  <c:v>317378</c:v>
                </c:pt>
                <c:pt idx="632">
                  <c:v>309571</c:v>
                </c:pt>
                <c:pt idx="633">
                  <c:v>402617</c:v>
                </c:pt>
                <c:pt idx="634">
                  <c:v>58144</c:v>
                </c:pt>
                <c:pt idx="635">
                  <c:v>64988</c:v>
                </c:pt>
                <c:pt idx="636">
                  <c:v>785984</c:v>
                </c:pt>
                <c:pt idx="637">
                  <c:v>137532</c:v>
                </c:pt>
                <c:pt idx="638">
                  <c:v>97495</c:v>
                </c:pt>
                <c:pt idx="639">
                  <c:v>100460</c:v>
                </c:pt>
                <c:pt idx="640">
                  <c:v>89325</c:v>
                </c:pt>
                <c:pt idx="641">
                  <c:v>109599</c:v>
                </c:pt>
                <c:pt idx="642">
                  <c:v>79798</c:v>
                </c:pt>
                <c:pt idx="643">
                  <c:v>98691</c:v>
                </c:pt>
                <c:pt idx="644">
                  <c:v>176087</c:v>
                </c:pt>
                <c:pt idx="645">
                  <c:v>237844</c:v>
                </c:pt>
                <c:pt idx="646">
                  <c:v>200820</c:v>
                </c:pt>
                <c:pt idx="647">
                  <c:v>328896</c:v>
                </c:pt>
                <c:pt idx="648">
                  <c:v>190078</c:v>
                </c:pt>
                <c:pt idx="649">
                  <c:v>200455</c:v>
                </c:pt>
                <c:pt idx="650">
                  <c:v>75263</c:v>
                </c:pt>
                <c:pt idx="651">
                  <c:v>327760</c:v>
                </c:pt>
                <c:pt idx="652">
                  <c:v>161996</c:v>
                </c:pt>
                <c:pt idx="653">
                  <c:v>80735</c:v>
                </c:pt>
                <c:pt idx="654">
                  <c:v>151495</c:v>
                </c:pt>
                <c:pt idx="655">
                  <c:v>56451</c:v>
                </c:pt>
                <c:pt idx="656">
                  <c:v>253869</c:v>
                </c:pt>
                <c:pt idx="657">
                  <c:v>410952</c:v>
                </c:pt>
                <c:pt idx="658">
                  <c:v>168923</c:v>
                </c:pt>
                <c:pt idx="659">
                  <c:v>382554</c:v>
                </c:pt>
                <c:pt idx="660">
                  <c:v>162961</c:v>
                </c:pt>
                <c:pt idx="661">
                  <c:v>150546</c:v>
                </c:pt>
                <c:pt idx="662">
                  <c:v>148125</c:v>
                </c:pt>
                <c:pt idx="663">
                  <c:v>147013</c:v>
                </c:pt>
                <c:pt idx="664">
                  <c:v>252320</c:v>
                </c:pt>
                <c:pt idx="665">
                  <c:v>223004</c:v>
                </c:pt>
                <c:pt idx="666">
                  <c:v>256200</c:v>
                </c:pt>
                <c:pt idx="667">
                  <c:v>286364</c:v>
                </c:pt>
                <c:pt idx="668">
                  <c:v>228026</c:v>
                </c:pt>
                <c:pt idx="669">
                  <c:v>56051</c:v>
                </c:pt>
                <c:pt idx="670">
                  <c:v>233506</c:v>
                </c:pt>
                <c:pt idx="671">
                  <c:v>371385</c:v>
                </c:pt>
                <c:pt idx="672">
                  <c:v>175799</c:v>
                </c:pt>
                <c:pt idx="673">
                  <c:v>146348</c:v>
                </c:pt>
                <c:pt idx="674">
                  <c:v>127783</c:v>
                </c:pt>
                <c:pt idx="675">
                  <c:v>397361</c:v>
                </c:pt>
                <c:pt idx="676">
                  <c:v>157292</c:v>
                </c:pt>
                <c:pt idx="677">
                  <c:v>399810</c:v>
                </c:pt>
                <c:pt idx="678">
                  <c:v>89086</c:v>
                </c:pt>
                <c:pt idx="679">
                  <c:v>291202</c:v>
                </c:pt>
                <c:pt idx="680">
                  <c:v>210240</c:v>
                </c:pt>
                <c:pt idx="681">
                  <c:v>245493</c:v>
                </c:pt>
                <c:pt idx="682">
                  <c:v>244492</c:v>
                </c:pt>
                <c:pt idx="683">
                  <c:v>308353</c:v>
                </c:pt>
                <c:pt idx="684">
                  <c:v>244283</c:v>
                </c:pt>
                <c:pt idx="685">
                  <c:v>227847</c:v>
                </c:pt>
                <c:pt idx="686">
                  <c:v>363176</c:v>
                </c:pt>
                <c:pt idx="687">
                  <c:v>301174</c:v>
                </c:pt>
                <c:pt idx="688">
                  <c:v>97047</c:v>
                </c:pt>
                <c:pt idx="689">
                  <c:v>119396</c:v>
                </c:pt>
                <c:pt idx="690">
                  <c:v>245894</c:v>
                </c:pt>
                <c:pt idx="691">
                  <c:v>128541</c:v>
                </c:pt>
                <c:pt idx="692">
                  <c:v>269685</c:v>
                </c:pt>
                <c:pt idx="693">
                  <c:v>89667</c:v>
                </c:pt>
                <c:pt idx="694">
                  <c:v>110663</c:v>
                </c:pt>
                <c:pt idx="695">
                  <c:v>188145</c:v>
                </c:pt>
                <c:pt idx="696">
                  <c:v>252864</c:v>
                </c:pt>
                <c:pt idx="697">
                  <c:v>156100</c:v>
                </c:pt>
                <c:pt idx="698">
                  <c:v>515639</c:v>
                </c:pt>
                <c:pt idx="699">
                  <c:v>458228</c:v>
                </c:pt>
                <c:pt idx="700">
                  <c:v>415317</c:v>
                </c:pt>
                <c:pt idx="701">
                  <c:v>745994</c:v>
                </c:pt>
                <c:pt idx="702">
                  <c:v>144007</c:v>
                </c:pt>
                <c:pt idx="703">
                  <c:v>158536</c:v>
                </c:pt>
                <c:pt idx="704">
                  <c:v>380320</c:v>
                </c:pt>
                <c:pt idx="705">
                  <c:v>236881</c:v>
                </c:pt>
                <c:pt idx="706">
                  <c:v>322686</c:v>
                </c:pt>
                <c:pt idx="707">
                  <c:v>210486</c:v>
                </c:pt>
                <c:pt idx="708">
                  <c:v>392630</c:v>
                </c:pt>
                <c:pt idx="709">
                  <c:v>118112</c:v>
                </c:pt>
                <c:pt idx="710">
                  <c:v>207045</c:v>
                </c:pt>
                <c:pt idx="711">
                  <c:v>280511</c:v>
                </c:pt>
                <c:pt idx="712">
                  <c:v>125983</c:v>
                </c:pt>
                <c:pt idx="713">
                  <c:v>141627</c:v>
                </c:pt>
                <c:pt idx="714">
                  <c:v>329949</c:v>
                </c:pt>
                <c:pt idx="715">
                  <c:v>341302</c:v>
                </c:pt>
                <c:pt idx="716">
                  <c:v>654782</c:v>
                </c:pt>
                <c:pt idx="717">
                  <c:v>326027</c:v>
                </c:pt>
                <c:pt idx="718">
                  <c:v>159296</c:v>
                </c:pt>
                <c:pt idx="719">
                  <c:v>119448</c:v>
                </c:pt>
                <c:pt idx="720">
                  <c:v>102063</c:v>
                </c:pt>
                <c:pt idx="721">
                  <c:v>88927</c:v>
                </c:pt>
                <c:pt idx="722">
                  <c:v>458037</c:v>
                </c:pt>
                <c:pt idx="723">
                  <c:v>188976</c:v>
                </c:pt>
                <c:pt idx="724">
                  <c:v>64523</c:v>
                </c:pt>
                <c:pt idx="725">
                  <c:v>413168</c:v>
                </c:pt>
                <c:pt idx="726">
                  <c:v>150080</c:v>
                </c:pt>
                <c:pt idx="727">
                  <c:v>385548</c:v>
                </c:pt>
                <c:pt idx="728">
                  <c:v>164758</c:v>
                </c:pt>
                <c:pt idx="729">
                  <c:v>237410</c:v>
                </c:pt>
                <c:pt idx="730">
                  <c:v>63789</c:v>
                </c:pt>
                <c:pt idx="731">
                  <c:v>97053</c:v>
                </c:pt>
                <c:pt idx="732">
                  <c:v>146634</c:v>
                </c:pt>
                <c:pt idx="733">
                  <c:v>393948</c:v>
                </c:pt>
                <c:pt idx="734">
                  <c:v>168760</c:v>
                </c:pt>
                <c:pt idx="735">
                  <c:v>304718</c:v>
                </c:pt>
                <c:pt idx="736">
                  <c:v>100481</c:v>
                </c:pt>
                <c:pt idx="737">
                  <c:v>125913</c:v>
                </c:pt>
                <c:pt idx="738">
                  <c:v>161273</c:v>
                </c:pt>
                <c:pt idx="739">
                  <c:v>233567</c:v>
                </c:pt>
                <c:pt idx="740">
                  <c:v>336359</c:v>
                </c:pt>
                <c:pt idx="741">
                  <c:v>173539</c:v>
                </c:pt>
                <c:pt idx="742">
                  <c:v>139128</c:v>
                </c:pt>
                <c:pt idx="743">
                  <c:v>133040</c:v>
                </c:pt>
                <c:pt idx="744">
                  <c:v>457867</c:v>
                </c:pt>
                <c:pt idx="745">
                  <c:v>130407</c:v>
                </c:pt>
                <c:pt idx="746">
                  <c:v>164916</c:v>
                </c:pt>
                <c:pt idx="747">
                  <c:v>332757</c:v>
                </c:pt>
                <c:pt idx="748">
                  <c:v>62405</c:v>
                </c:pt>
                <c:pt idx="749">
                  <c:v>101277</c:v>
                </c:pt>
                <c:pt idx="750">
                  <c:v>780724</c:v>
                </c:pt>
                <c:pt idx="751">
                  <c:v>121926</c:v>
                </c:pt>
                <c:pt idx="752">
                  <c:v>235962</c:v>
                </c:pt>
                <c:pt idx="753">
                  <c:v>156356</c:v>
                </c:pt>
                <c:pt idx="754">
                  <c:v>259067</c:v>
                </c:pt>
                <c:pt idx="755">
                  <c:v>432546</c:v>
                </c:pt>
                <c:pt idx="756">
                  <c:v>386352</c:v>
                </c:pt>
                <c:pt idx="757">
                  <c:v>363356</c:v>
                </c:pt>
                <c:pt idx="758">
                  <c:v>177256</c:v>
                </c:pt>
                <c:pt idx="759">
                  <c:v>226171</c:v>
                </c:pt>
                <c:pt idx="760">
                  <c:v>173417</c:v>
                </c:pt>
                <c:pt idx="761">
                  <c:v>114704</c:v>
                </c:pt>
                <c:pt idx="762">
                  <c:v>712695</c:v>
                </c:pt>
                <c:pt idx="763">
                  <c:v>138572</c:v>
                </c:pt>
                <c:pt idx="764">
                  <c:v>350072</c:v>
                </c:pt>
                <c:pt idx="765">
                  <c:v>112498</c:v>
                </c:pt>
                <c:pt idx="766">
                  <c:v>180803</c:v>
                </c:pt>
                <c:pt idx="767">
                  <c:v>211934</c:v>
                </c:pt>
                <c:pt idx="768">
                  <c:v>185955</c:v>
                </c:pt>
                <c:pt idx="769">
                  <c:v>155774</c:v>
                </c:pt>
                <c:pt idx="770">
                  <c:v>203036</c:v>
                </c:pt>
                <c:pt idx="771">
                  <c:v>249911</c:v>
                </c:pt>
                <c:pt idx="772">
                  <c:v>166354</c:v>
                </c:pt>
                <c:pt idx="773">
                  <c:v>456896</c:v>
                </c:pt>
                <c:pt idx="774">
                  <c:v>148398</c:v>
                </c:pt>
                <c:pt idx="775">
                  <c:v>253453</c:v>
                </c:pt>
                <c:pt idx="776">
                  <c:v>243320</c:v>
                </c:pt>
                <c:pt idx="777">
                  <c:v>188318</c:v>
                </c:pt>
                <c:pt idx="778">
                  <c:v>504483</c:v>
                </c:pt>
                <c:pt idx="779">
                  <c:v>226283</c:v>
                </c:pt>
                <c:pt idx="780">
                  <c:v>72279</c:v>
                </c:pt>
                <c:pt idx="781">
                  <c:v>118653</c:v>
                </c:pt>
                <c:pt idx="782">
                  <c:v>113243</c:v>
                </c:pt>
                <c:pt idx="783">
                  <c:v>174944</c:v>
                </c:pt>
                <c:pt idx="784">
                  <c:v>271300</c:v>
                </c:pt>
                <c:pt idx="785">
                  <c:v>186039</c:v>
                </c:pt>
                <c:pt idx="786">
                  <c:v>152081</c:v>
                </c:pt>
                <c:pt idx="787">
                  <c:v>135603</c:v>
                </c:pt>
                <c:pt idx="788">
                  <c:v>320641</c:v>
                </c:pt>
                <c:pt idx="789">
                  <c:v>356890</c:v>
                </c:pt>
                <c:pt idx="790">
                  <c:v>466616</c:v>
                </c:pt>
                <c:pt idx="791">
                  <c:v>37919</c:v>
                </c:pt>
                <c:pt idx="792">
                  <c:v>107219</c:v>
                </c:pt>
                <c:pt idx="793">
                  <c:v>138268</c:v>
                </c:pt>
                <c:pt idx="794">
                  <c:v>40015</c:v>
                </c:pt>
                <c:pt idx="795">
                  <c:v>96478</c:v>
                </c:pt>
                <c:pt idx="796">
                  <c:v>611600</c:v>
                </c:pt>
                <c:pt idx="797">
                  <c:v>75732</c:v>
                </c:pt>
                <c:pt idx="798">
                  <c:v>98121</c:v>
                </c:pt>
                <c:pt idx="799">
                  <c:v>208226</c:v>
                </c:pt>
                <c:pt idx="800">
                  <c:v>136019</c:v>
                </c:pt>
                <c:pt idx="801">
                  <c:v>93523</c:v>
                </c:pt>
                <c:pt idx="802">
                  <c:v>297290</c:v>
                </c:pt>
                <c:pt idx="803">
                  <c:v>128595</c:v>
                </c:pt>
                <c:pt idx="804">
                  <c:v>308562</c:v>
                </c:pt>
                <c:pt idx="805">
                  <c:v>229102</c:v>
                </c:pt>
                <c:pt idx="806">
                  <c:v>70588</c:v>
                </c:pt>
                <c:pt idx="807">
                  <c:v>163395</c:v>
                </c:pt>
                <c:pt idx="808">
                  <c:v>542080</c:v>
                </c:pt>
                <c:pt idx="809">
                  <c:v>65433</c:v>
                </c:pt>
                <c:pt idx="810">
                  <c:v>74573</c:v>
                </c:pt>
                <c:pt idx="811">
                  <c:v>386168</c:v>
                </c:pt>
                <c:pt idx="812">
                  <c:v>220606</c:v>
                </c:pt>
                <c:pt idx="813">
                  <c:v>216768</c:v>
                </c:pt>
                <c:pt idx="814">
                  <c:v>134857</c:v>
                </c:pt>
                <c:pt idx="815">
                  <c:v>60810</c:v>
                </c:pt>
                <c:pt idx="816">
                  <c:v>134827</c:v>
                </c:pt>
                <c:pt idx="817">
                  <c:v>225218</c:v>
                </c:pt>
                <c:pt idx="818">
                  <c:v>78196</c:v>
                </c:pt>
                <c:pt idx="819">
                  <c:v>370959</c:v>
                </c:pt>
                <c:pt idx="820">
                  <c:v>634154</c:v>
                </c:pt>
                <c:pt idx="821">
                  <c:v>137066</c:v>
                </c:pt>
                <c:pt idx="822">
                  <c:v>297937</c:v>
                </c:pt>
                <c:pt idx="823">
                  <c:v>178722</c:v>
                </c:pt>
                <c:pt idx="824">
                  <c:v>78284</c:v>
                </c:pt>
                <c:pt idx="825">
                  <c:v>143816</c:v>
                </c:pt>
                <c:pt idx="826">
                  <c:v>164077</c:v>
                </c:pt>
                <c:pt idx="827">
                  <c:v>416540</c:v>
                </c:pt>
                <c:pt idx="828">
                  <c:v>147524</c:v>
                </c:pt>
                <c:pt idx="829">
                  <c:v>409026</c:v>
                </c:pt>
                <c:pt idx="830">
                  <c:v>164194</c:v>
                </c:pt>
                <c:pt idx="831">
                  <c:v>161869</c:v>
                </c:pt>
                <c:pt idx="832">
                  <c:v>56455</c:v>
                </c:pt>
                <c:pt idx="833">
                  <c:v>92244</c:v>
                </c:pt>
                <c:pt idx="834">
                  <c:v>109471</c:v>
                </c:pt>
                <c:pt idx="835">
                  <c:v>294789</c:v>
                </c:pt>
                <c:pt idx="836">
                  <c:v>81352</c:v>
                </c:pt>
                <c:pt idx="837">
                  <c:v>225243</c:v>
                </c:pt>
                <c:pt idx="838">
                  <c:v>144645</c:v>
                </c:pt>
                <c:pt idx="839">
                  <c:v>123986</c:v>
                </c:pt>
                <c:pt idx="840">
                  <c:v>329668</c:v>
                </c:pt>
                <c:pt idx="841">
                  <c:v>98138</c:v>
                </c:pt>
                <c:pt idx="842">
                  <c:v>254876</c:v>
                </c:pt>
                <c:pt idx="843">
                  <c:v>74602</c:v>
                </c:pt>
                <c:pt idx="844">
                  <c:v>176532</c:v>
                </c:pt>
                <c:pt idx="845">
                  <c:v>206693</c:v>
                </c:pt>
                <c:pt idx="846">
                  <c:v>197927</c:v>
                </c:pt>
                <c:pt idx="847">
                  <c:v>185982</c:v>
                </c:pt>
                <c:pt idx="848">
                  <c:v>230506</c:v>
                </c:pt>
                <c:pt idx="849">
                  <c:v>58399</c:v>
                </c:pt>
                <c:pt idx="850">
                  <c:v>182710</c:v>
                </c:pt>
                <c:pt idx="851">
                  <c:v>182379</c:v>
                </c:pt>
                <c:pt idx="852">
                  <c:v>136762</c:v>
                </c:pt>
                <c:pt idx="853">
                  <c:v>220834</c:v>
                </c:pt>
                <c:pt idx="854">
                  <c:v>211848</c:v>
                </c:pt>
                <c:pt idx="855">
                  <c:v>613767</c:v>
                </c:pt>
                <c:pt idx="856">
                  <c:v>34981</c:v>
                </c:pt>
                <c:pt idx="857">
                  <c:v>247116</c:v>
                </c:pt>
                <c:pt idx="858">
                  <c:v>87692</c:v>
                </c:pt>
                <c:pt idx="859">
                  <c:v>85846</c:v>
                </c:pt>
                <c:pt idx="860">
                  <c:v>127728</c:v>
                </c:pt>
                <c:pt idx="861">
                  <c:v>227944</c:v>
                </c:pt>
                <c:pt idx="862">
                  <c:v>177819</c:v>
                </c:pt>
                <c:pt idx="863">
                  <c:v>63535</c:v>
                </c:pt>
                <c:pt idx="864">
                  <c:v>328711</c:v>
                </c:pt>
                <c:pt idx="865">
                  <c:v>139686</c:v>
                </c:pt>
                <c:pt idx="866">
                  <c:v>63505</c:v>
                </c:pt>
                <c:pt idx="867">
                  <c:v>171919</c:v>
                </c:pt>
                <c:pt idx="868">
                  <c:v>219396</c:v>
                </c:pt>
                <c:pt idx="869">
                  <c:v>97230</c:v>
                </c:pt>
                <c:pt idx="870">
                  <c:v>535290</c:v>
                </c:pt>
                <c:pt idx="871">
                  <c:v>186070</c:v>
                </c:pt>
                <c:pt idx="872">
                  <c:v>64847</c:v>
                </c:pt>
                <c:pt idx="873">
                  <c:v>348036</c:v>
                </c:pt>
                <c:pt idx="874">
                  <c:v>308529</c:v>
                </c:pt>
                <c:pt idx="875">
                  <c:v>76079</c:v>
                </c:pt>
                <c:pt idx="876">
                  <c:v>750963</c:v>
                </c:pt>
                <c:pt idx="877">
                  <c:v>175876</c:v>
                </c:pt>
                <c:pt idx="878">
                  <c:v>186853</c:v>
                </c:pt>
                <c:pt idx="879">
                  <c:v>287701</c:v>
                </c:pt>
                <c:pt idx="880">
                  <c:v>265340</c:v>
                </c:pt>
                <c:pt idx="881">
                  <c:v>174417</c:v>
                </c:pt>
                <c:pt idx="882">
                  <c:v>47825</c:v>
                </c:pt>
                <c:pt idx="883">
                  <c:v>417839</c:v>
                </c:pt>
                <c:pt idx="884">
                  <c:v>363014</c:v>
                </c:pt>
                <c:pt idx="885">
                  <c:v>170398</c:v>
                </c:pt>
                <c:pt idx="886">
                  <c:v>95097</c:v>
                </c:pt>
                <c:pt idx="887">
                  <c:v>436582</c:v>
                </c:pt>
                <c:pt idx="888">
                  <c:v>143294</c:v>
                </c:pt>
                <c:pt idx="889">
                  <c:v>69867</c:v>
                </c:pt>
                <c:pt idx="890">
                  <c:v>140058</c:v>
                </c:pt>
                <c:pt idx="891">
                  <c:v>171552</c:v>
                </c:pt>
                <c:pt idx="892">
                  <c:v>138738</c:v>
                </c:pt>
                <c:pt idx="893">
                  <c:v>172034</c:v>
                </c:pt>
                <c:pt idx="894">
                  <c:v>293106</c:v>
                </c:pt>
                <c:pt idx="895">
                  <c:v>444499</c:v>
                </c:pt>
                <c:pt idx="896">
                  <c:v>95807</c:v>
                </c:pt>
                <c:pt idx="897">
                  <c:v>332896</c:v>
                </c:pt>
                <c:pt idx="898">
                  <c:v>254961</c:v>
                </c:pt>
                <c:pt idx="899">
                  <c:v>122486</c:v>
                </c:pt>
                <c:pt idx="900">
                  <c:v>663139</c:v>
                </c:pt>
                <c:pt idx="901">
                  <c:v>172517</c:v>
                </c:pt>
                <c:pt idx="902">
                  <c:v>130934</c:v>
                </c:pt>
                <c:pt idx="903">
                  <c:v>175218</c:v>
                </c:pt>
                <c:pt idx="904">
                  <c:v>327747</c:v>
                </c:pt>
                <c:pt idx="905">
                  <c:v>353818</c:v>
                </c:pt>
                <c:pt idx="906">
                  <c:v>163950</c:v>
                </c:pt>
                <c:pt idx="907">
                  <c:v>481617</c:v>
                </c:pt>
                <c:pt idx="908">
                  <c:v>774071</c:v>
                </c:pt>
                <c:pt idx="909">
                  <c:v>298776</c:v>
                </c:pt>
                <c:pt idx="910">
                  <c:v>428463</c:v>
                </c:pt>
                <c:pt idx="911">
                  <c:v>147074</c:v>
                </c:pt>
                <c:pt idx="912">
                  <c:v>259241</c:v>
                </c:pt>
                <c:pt idx="913">
                  <c:v>455918</c:v>
                </c:pt>
                <c:pt idx="914">
                  <c:v>337367</c:v>
                </c:pt>
                <c:pt idx="915">
                  <c:v>859926</c:v>
                </c:pt>
                <c:pt idx="916">
                  <c:v>63754</c:v>
                </c:pt>
                <c:pt idx="917">
                  <c:v>351523</c:v>
                </c:pt>
                <c:pt idx="918">
                  <c:v>425144</c:v>
                </c:pt>
                <c:pt idx="919">
                  <c:v>293010</c:v>
                </c:pt>
                <c:pt idx="920">
                  <c:v>98508</c:v>
                </c:pt>
                <c:pt idx="921">
                  <c:v>275725</c:v>
                </c:pt>
                <c:pt idx="922">
                  <c:v>184217</c:v>
                </c:pt>
                <c:pt idx="923">
                  <c:v>466826</c:v>
                </c:pt>
                <c:pt idx="924">
                  <c:v>434739</c:v>
                </c:pt>
                <c:pt idx="925">
                  <c:v>389899</c:v>
                </c:pt>
                <c:pt idx="926">
                  <c:v>388723</c:v>
                </c:pt>
                <c:pt idx="927">
                  <c:v>173185</c:v>
                </c:pt>
                <c:pt idx="928">
                  <c:v>218007</c:v>
                </c:pt>
                <c:pt idx="929">
                  <c:v>138768</c:v>
                </c:pt>
                <c:pt idx="930">
                  <c:v>181100</c:v>
                </c:pt>
                <c:pt idx="931">
                  <c:v>300284</c:v>
                </c:pt>
                <c:pt idx="932">
                  <c:v>214419</c:v>
                </c:pt>
                <c:pt idx="933">
                  <c:v>173081</c:v>
                </c:pt>
                <c:pt idx="934">
                  <c:v>75612</c:v>
                </c:pt>
                <c:pt idx="935">
                  <c:v>69867</c:v>
                </c:pt>
                <c:pt idx="936">
                  <c:v>384779</c:v>
                </c:pt>
                <c:pt idx="937">
                  <c:v>254243</c:v>
                </c:pt>
                <c:pt idx="938">
                  <c:v>198735</c:v>
                </c:pt>
                <c:pt idx="939">
                  <c:v>349328</c:v>
                </c:pt>
                <c:pt idx="940">
                  <c:v>329983</c:v>
                </c:pt>
                <c:pt idx="941">
                  <c:v>206058</c:v>
                </c:pt>
                <c:pt idx="942">
                  <c:v>249649</c:v>
                </c:pt>
                <c:pt idx="943">
                  <c:v>203032</c:v>
                </c:pt>
                <c:pt idx="944">
                  <c:v>56282</c:v>
                </c:pt>
                <c:pt idx="945">
                  <c:v>41473</c:v>
                </c:pt>
                <c:pt idx="946">
                  <c:v>200019</c:v>
                </c:pt>
                <c:pt idx="947">
                  <c:v>87269</c:v>
                </c:pt>
                <c:pt idx="948">
                  <c:v>460134</c:v>
                </c:pt>
                <c:pt idx="949">
                  <c:v>99645</c:v>
                </c:pt>
                <c:pt idx="950">
                  <c:v>114735</c:v>
                </c:pt>
                <c:pt idx="951">
                  <c:v>197027</c:v>
                </c:pt>
                <c:pt idx="952">
                  <c:v>41001</c:v>
                </c:pt>
                <c:pt idx="953">
                  <c:v>138194</c:v>
                </c:pt>
                <c:pt idx="954">
                  <c:v>204049</c:v>
                </c:pt>
                <c:pt idx="955">
                  <c:v>152653</c:v>
                </c:pt>
                <c:pt idx="956">
                  <c:v>171009</c:v>
                </c:pt>
                <c:pt idx="957">
                  <c:v>440653</c:v>
                </c:pt>
                <c:pt idx="958">
                  <c:v>94791</c:v>
                </c:pt>
                <c:pt idx="959">
                  <c:v>193483</c:v>
                </c:pt>
                <c:pt idx="960">
                  <c:v>163395</c:v>
                </c:pt>
                <c:pt idx="961">
                  <c:v>475905</c:v>
                </c:pt>
                <c:pt idx="962">
                  <c:v>60894</c:v>
                </c:pt>
                <c:pt idx="963">
                  <c:v>219661</c:v>
                </c:pt>
                <c:pt idx="964">
                  <c:v>120325</c:v>
                </c:pt>
                <c:pt idx="965">
                  <c:v>211618</c:v>
                </c:pt>
                <c:pt idx="966">
                  <c:v>100974</c:v>
                </c:pt>
                <c:pt idx="967">
                  <c:v>52205</c:v>
                </c:pt>
                <c:pt idx="968">
                  <c:v>307257</c:v>
                </c:pt>
                <c:pt idx="969">
                  <c:v>184092</c:v>
                </c:pt>
                <c:pt idx="970">
                  <c:v>158825</c:v>
                </c:pt>
                <c:pt idx="971">
                  <c:v>70443</c:v>
                </c:pt>
                <c:pt idx="972">
                  <c:v>103332</c:v>
                </c:pt>
                <c:pt idx="973">
                  <c:v>73193</c:v>
                </c:pt>
                <c:pt idx="974">
                  <c:v>120030</c:v>
                </c:pt>
                <c:pt idx="975">
                  <c:v>290377</c:v>
                </c:pt>
                <c:pt idx="976">
                  <c:v>488268</c:v>
                </c:pt>
                <c:pt idx="977">
                  <c:v>193440</c:v>
                </c:pt>
                <c:pt idx="978">
                  <c:v>147899</c:v>
                </c:pt>
                <c:pt idx="979">
                  <c:v>116107</c:v>
                </c:pt>
                <c:pt idx="980">
                  <c:v>90918</c:v>
                </c:pt>
                <c:pt idx="981">
                  <c:v>122178</c:v>
                </c:pt>
                <c:pt idx="982">
                  <c:v>116474</c:v>
                </c:pt>
                <c:pt idx="983">
                  <c:v>80887</c:v>
                </c:pt>
                <c:pt idx="984">
                  <c:v>328756</c:v>
                </c:pt>
                <c:pt idx="985">
                  <c:v>230400</c:v>
                </c:pt>
                <c:pt idx="986">
                  <c:v>202575</c:v>
                </c:pt>
                <c:pt idx="987">
                  <c:v>180899</c:v>
                </c:pt>
                <c:pt idx="988">
                  <c:v>150470</c:v>
                </c:pt>
                <c:pt idx="989">
                  <c:v>308773</c:v>
                </c:pt>
                <c:pt idx="990">
                  <c:v>264076</c:v>
                </c:pt>
                <c:pt idx="991">
                  <c:v>223789</c:v>
                </c:pt>
                <c:pt idx="992">
                  <c:v>185494</c:v>
                </c:pt>
                <c:pt idx="993">
                  <c:v>250144</c:v>
                </c:pt>
                <c:pt idx="994">
                  <c:v>80096</c:v>
                </c:pt>
                <c:pt idx="995">
                  <c:v>174660</c:v>
                </c:pt>
                <c:pt idx="996">
                  <c:v>99933</c:v>
                </c:pt>
                <c:pt idx="997">
                  <c:v>223799</c:v>
                </c:pt>
                <c:pt idx="998">
                  <c:v>312599</c:v>
                </c:pt>
                <c:pt idx="999">
                  <c:v>81007</c:v>
                </c:pt>
                <c:pt idx="1000">
                  <c:v>182316</c:v>
                </c:pt>
                <c:pt idx="1001">
                  <c:v>1052299</c:v>
                </c:pt>
                <c:pt idx="1002">
                  <c:v>48561</c:v>
                </c:pt>
                <c:pt idx="1003">
                  <c:v>120502</c:v>
                </c:pt>
                <c:pt idx="1004">
                  <c:v>464941</c:v>
                </c:pt>
                <c:pt idx="1005">
                  <c:v>251714</c:v>
                </c:pt>
                <c:pt idx="1006">
                  <c:v>250085</c:v>
                </c:pt>
                <c:pt idx="1007">
                  <c:v>269789</c:v>
                </c:pt>
                <c:pt idx="1008">
                  <c:v>156855</c:v>
                </c:pt>
                <c:pt idx="1009">
                  <c:v>189292</c:v>
                </c:pt>
                <c:pt idx="1010">
                  <c:v>191176</c:v>
                </c:pt>
                <c:pt idx="1011">
                  <c:v>382186</c:v>
                </c:pt>
                <c:pt idx="1012">
                  <c:v>1811228</c:v>
                </c:pt>
                <c:pt idx="1013">
                  <c:v>269205</c:v>
                </c:pt>
                <c:pt idx="1014">
                  <c:v>223148</c:v>
                </c:pt>
                <c:pt idx="1015">
                  <c:v>222917</c:v>
                </c:pt>
                <c:pt idx="1016">
                  <c:v>203350</c:v>
                </c:pt>
                <c:pt idx="1017">
                  <c:v>189682</c:v>
                </c:pt>
                <c:pt idx="1018">
                  <c:v>194674</c:v>
                </c:pt>
                <c:pt idx="1019">
                  <c:v>477643</c:v>
                </c:pt>
                <c:pt idx="1020">
                  <c:v>185405</c:v>
                </c:pt>
                <c:pt idx="1021">
                  <c:v>151721</c:v>
                </c:pt>
                <c:pt idx="1022">
                  <c:v>47978</c:v>
                </c:pt>
                <c:pt idx="1023">
                  <c:v>192084</c:v>
                </c:pt>
                <c:pt idx="1024">
                  <c:v>63013</c:v>
                </c:pt>
                <c:pt idx="1025">
                  <c:v>127320</c:v>
                </c:pt>
                <c:pt idx="1026">
                  <c:v>344471</c:v>
                </c:pt>
                <c:pt idx="1027">
                  <c:v>206721</c:v>
                </c:pt>
                <c:pt idx="1028">
                  <c:v>99318</c:v>
                </c:pt>
                <c:pt idx="1029">
                  <c:v>165721</c:v>
                </c:pt>
                <c:pt idx="1030">
                  <c:v>235935</c:v>
                </c:pt>
                <c:pt idx="1031">
                  <c:v>225849</c:v>
                </c:pt>
                <c:pt idx="1032">
                  <c:v>103595</c:v>
                </c:pt>
                <c:pt idx="1033">
                  <c:v>191553</c:v>
                </c:pt>
                <c:pt idx="1034">
                  <c:v>560396</c:v>
                </c:pt>
                <c:pt idx="1035">
                  <c:v>135961</c:v>
                </c:pt>
                <c:pt idx="1036">
                  <c:v>126561</c:v>
                </c:pt>
                <c:pt idx="1037">
                  <c:v>240935</c:v>
                </c:pt>
                <c:pt idx="1038">
                  <c:v>271096</c:v>
                </c:pt>
                <c:pt idx="1039">
                  <c:v>183406</c:v>
                </c:pt>
                <c:pt idx="1040">
                  <c:v>300650</c:v>
                </c:pt>
                <c:pt idx="1041">
                  <c:v>201167</c:v>
                </c:pt>
                <c:pt idx="1042">
                  <c:v>265783</c:v>
                </c:pt>
                <c:pt idx="1043">
                  <c:v>448597</c:v>
                </c:pt>
                <c:pt idx="1044">
                  <c:v>698383</c:v>
                </c:pt>
                <c:pt idx="1045">
                  <c:v>156060</c:v>
                </c:pt>
                <c:pt idx="1046">
                  <c:v>231050</c:v>
                </c:pt>
                <c:pt idx="1047">
                  <c:v>66796</c:v>
                </c:pt>
                <c:pt idx="1048">
                  <c:v>184965</c:v>
                </c:pt>
                <c:pt idx="1049">
                  <c:v>121646</c:v>
                </c:pt>
                <c:pt idx="1050">
                  <c:v>117873</c:v>
                </c:pt>
                <c:pt idx="1051">
                  <c:v>827526</c:v>
                </c:pt>
                <c:pt idx="1052">
                  <c:v>200726</c:v>
                </c:pt>
                <c:pt idx="1053">
                  <c:v>353701</c:v>
                </c:pt>
                <c:pt idx="1054">
                  <c:v>97542</c:v>
                </c:pt>
                <c:pt idx="1055">
                  <c:v>272026</c:v>
                </c:pt>
                <c:pt idx="1056">
                  <c:v>278163</c:v>
                </c:pt>
                <c:pt idx="1057">
                  <c:v>215745</c:v>
                </c:pt>
                <c:pt idx="1058">
                  <c:v>219629</c:v>
                </c:pt>
                <c:pt idx="1059">
                  <c:v>238140</c:v>
                </c:pt>
                <c:pt idx="1060">
                  <c:v>282590</c:v>
                </c:pt>
                <c:pt idx="1061">
                  <c:v>185782</c:v>
                </c:pt>
                <c:pt idx="1062">
                  <c:v>122669</c:v>
                </c:pt>
                <c:pt idx="1063">
                  <c:v>923389</c:v>
                </c:pt>
                <c:pt idx="1064">
                  <c:v>270335</c:v>
                </c:pt>
                <c:pt idx="1065">
                  <c:v>48938</c:v>
                </c:pt>
                <c:pt idx="1066">
                  <c:v>111227</c:v>
                </c:pt>
                <c:pt idx="1067">
                  <c:v>200936</c:v>
                </c:pt>
                <c:pt idx="1068">
                  <c:v>158662</c:v>
                </c:pt>
                <c:pt idx="1069">
                  <c:v>195987</c:v>
                </c:pt>
                <c:pt idx="1070">
                  <c:v>363541</c:v>
                </c:pt>
                <c:pt idx="1071">
                  <c:v>173959</c:v>
                </c:pt>
                <c:pt idx="1072">
                  <c:v>333287</c:v>
                </c:pt>
                <c:pt idx="1073">
                  <c:v>344980</c:v>
                </c:pt>
                <c:pt idx="1074">
                  <c:v>190287</c:v>
                </c:pt>
                <c:pt idx="1075">
                  <c:v>77034</c:v>
                </c:pt>
                <c:pt idx="1076">
                  <c:v>49837</c:v>
                </c:pt>
                <c:pt idx="1077">
                  <c:v>104511</c:v>
                </c:pt>
                <c:pt idx="1078">
                  <c:v>418597</c:v>
                </c:pt>
                <c:pt idx="1079">
                  <c:v>83855</c:v>
                </c:pt>
                <c:pt idx="1080">
                  <c:v>283371</c:v>
                </c:pt>
                <c:pt idx="1081">
                  <c:v>168853</c:v>
                </c:pt>
                <c:pt idx="1082">
                  <c:v>97516</c:v>
                </c:pt>
                <c:pt idx="1083">
                  <c:v>137098</c:v>
                </c:pt>
                <c:pt idx="1084">
                  <c:v>60111</c:v>
                </c:pt>
                <c:pt idx="1085">
                  <c:v>196320</c:v>
                </c:pt>
                <c:pt idx="1086">
                  <c:v>555880</c:v>
                </c:pt>
                <c:pt idx="1087">
                  <c:v>177922</c:v>
                </c:pt>
                <c:pt idx="1088">
                  <c:v>408853</c:v>
                </c:pt>
                <c:pt idx="1089">
                  <c:v>206919</c:v>
                </c:pt>
                <c:pt idx="1090">
                  <c:v>131017</c:v>
                </c:pt>
                <c:pt idx="1091">
                  <c:v>210076</c:v>
                </c:pt>
                <c:pt idx="1092">
                  <c:v>215893</c:v>
                </c:pt>
                <c:pt idx="1093">
                  <c:v>122915</c:v>
                </c:pt>
                <c:pt idx="1094">
                  <c:v>154167</c:v>
                </c:pt>
                <c:pt idx="1095">
                  <c:v>163617</c:v>
                </c:pt>
                <c:pt idx="1096">
                  <c:v>514425</c:v>
                </c:pt>
                <c:pt idx="1097">
                  <c:v>68953</c:v>
                </c:pt>
                <c:pt idx="1098">
                  <c:v>173881</c:v>
                </c:pt>
                <c:pt idx="1099">
                  <c:v>121660</c:v>
                </c:pt>
                <c:pt idx="1100">
                  <c:v>162871</c:v>
                </c:pt>
                <c:pt idx="1101">
                  <c:v>171898</c:v>
                </c:pt>
                <c:pt idx="1102">
                  <c:v>301004</c:v>
                </c:pt>
                <c:pt idx="1103">
                  <c:v>120237</c:v>
                </c:pt>
                <c:pt idx="1104">
                  <c:v>191365</c:v>
                </c:pt>
                <c:pt idx="1105">
                  <c:v>474203</c:v>
                </c:pt>
                <c:pt idx="1106">
                  <c:v>120646</c:v>
                </c:pt>
                <c:pt idx="1107">
                  <c:v>93937</c:v>
                </c:pt>
                <c:pt idx="1108">
                  <c:v>266974</c:v>
                </c:pt>
                <c:pt idx="1109">
                  <c:v>42996</c:v>
                </c:pt>
                <c:pt idx="1110">
                  <c:v>292719</c:v>
                </c:pt>
                <c:pt idx="1111">
                  <c:v>105641</c:v>
                </c:pt>
                <c:pt idx="1112">
                  <c:v>72477</c:v>
                </c:pt>
                <c:pt idx="1113">
                  <c:v>48204</c:v>
                </c:pt>
                <c:pt idx="1114">
                  <c:v>216159</c:v>
                </c:pt>
                <c:pt idx="1115">
                  <c:v>239172</c:v>
                </c:pt>
                <c:pt idx="1116">
                  <c:v>470809</c:v>
                </c:pt>
                <c:pt idx="1117">
                  <c:v>113905</c:v>
                </c:pt>
                <c:pt idx="1118">
                  <c:v>541469</c:v>
                </c:pt>
                <c:pt idx="1119">
                  <c:v>331031</c:v>
                </c:pt>
                <c:pt idx="1120">
                  <c:v>146356</c:v>
                </c:pt>
                <c:pt idx="1121">
                  <c:v>164255</c:v>
                </c:pt>
                <c:pt idx="1122">
                  <c:v>237587</c:v>
                </c:pt>
                <c:pt idx="1123">
                  <c:v>637027</c:v>
                </c:pt>
                <c:pt idx="1124">
                  <c:v>291269</c:v>
                </c:pt>
                <c:pt idx="1125">
                  <c:v>157262</c:v>
                </c:pt>
                <c:pt idx="1126">
                  <c:v>215159</c:v>
                </c:pt>
                <c:pt idx="1127">
                  <c:v>89225</c:v>
                </c:pt>
                <c:pt idx="1128">
                  <c:v>101755</c:v>
                </c:pt>
                <c:pt idx="1129">
                  <c:v>231583</c:v>
                </c:pt>
                <c:pt idx="1130">
                  <c:v>312784</c:v>
                </c:pt>
                <c:pt idx="1131">
                  <c:v>334873</c:v>
                </c:pt>
                <c:pt idx="1132">
                  <c:v>45739</c:v>
                </c:pt>
                <c:pt idx="1133">
                  <c:v>321111</c:v>
                </c:pt>
                <c:pt idx="1134">
                  <c:v>59682</c:v>
                </c:pt>
                <c:pt idx="1135">
                  <c:v>92507</c:v>
                </c:pt>
                <c:pt idx="1136">
                  <c:v>303597</c:v>
                </c:pt>
                <c:pt idx="1137">
                  <c:v>231083</c:v>
                </c:pt>
                <c:pt idx="1138">
                  <c:v>143953</c:v>
                </c:pt>
                <c:pt idx="1139">
                  <c:v>673477</c:v>
                </c:pt>
                <c:pt idx="1140">
                  <c:v>254194</c:v>
                </c:pt>
                <c:pt idx="1141">
                  <c:v>266926</c:v>
                </c:pt>
                <c:pt idx="1142">
                  <c:v>497218</c:v>
                </c:pt>
                <c:pt idx="1143">
                  <c:v>126342</c:v>
                </c:pt>
                <c:pt idx="1144">
                  <c:v>76809</c:v>
                </c:pt>
                <c:pt idx="1145">
                  <c:v>332995</c:v>
                </c:pt>
                <c:pt idx="1146">
                  <c:v>237260</c:v>
                </c:pt>
                <c:pt idx="1147">
                  <c:v>306311</c:v>
                </c:pt>
                <c:pt idx="1148">
                  <c:v>228619</c:v>
                </c:pt>
                <c:pt idx="1149">
                  <c:v>414211</c:v>
                </c:pt>
                <c:pt idx="1150">
                  <c:v>309819</c:v>
                </c:pt>
                <c:pt idx="1151">
                  <c:v>204996</c:v>
                </c:pt>
                <c:pt idx="1152">
                  <c:v>182101</c:v>
                </c:pt>
                <c:pt idx="1153">
                  <c:v>415808</c:v>
                </c:pt>
                <c:pt idx="1154">
                  <c:v>165128</c:v>
                </c:pt>
                <c:pt idx="1155">
                  <c:v>156410</c:v>
                </c:pt>
                <c:pt idx="1156">
                  <c:v>436277</c:v>
                </c:pt>
                <c:pt idx="1157">
                  <c:v>148133</c:v>
                </c:pt>
                <c:pt idx="1158">
                  <c:v>265021</c:v>
                </c:pt>
                <c:pt idx="1159">
                  <c:v>128826</c:v>
                </c:pt>
                <c:pt idx="1160">
                  <c:v>333660</c:v>
                </c:pt>
                <c:pt idx="1161">
                  <c:v>74684</c:v>
                </c:pt>
                <c:pt idx="1162">
                  <c:v>86323</c:v>
                </c:pt>
                <c:pt idx="1163">
                  <c:v>283611</c:v>
                </c:pt>
                <c:pt idx="1164">
                  <c:v>320993</c:v>
                </c:pt>
                <c:pt idx="1165">
                  <c:v>83607</c:v>
                </c:pt>
                <c:pt idx="1166">
                  <c:v>176482</c:v>
                </c:pt>
                <c:pt idx="1167">
                  <c:v>193032</c:v>
                </c:pt>
                <c:pt idx="1168">
                  <c:v>213810</c:v>
                </c:pt>
                <c:pt idx="1169">
                  <c:v>119758</c:v>
                </c:pt>
                <c:pt idx="1170">
                  <c:v>268211</c:v>
                </c:pt>
                <c:pt idx="1171">
                  <c:v>239250</c:v>
                </c:pt>
                <c:pt idx="1172">
                  <c:v>352457</c:v>
                </c:pt>
                <c:pt idx="1173">
                  <c:v>65845</c:v>
                </c:pt>
                <c:pt idx="1174">
                  <c:v>132630</c:v>
                </c:pt>
                <c:pt idx="1175">
                  <c:v>551159</c:v>
                </c:pt>
                <c:pt idx="1176">
                  <c:v>425994</c:v>
                </c:pt>
                <c:pt idx="1177">
                  <c:v>111451</c:v>
                </c:pt>
                <c:pt idx="1178">
                  <c:v>156376</c:v>
                </c:pt>
                <c:pt idx="1179">
                  <c:v>60807</c:v>
                </c:pt>
                <c:pt idx="1180">
                  <c:v>220725</c:v>
                </c:pt>
                <c:pt idx="1181">
                  <c:v>115719</c:v>
                </c:pt>
                <c:pt idx="1182">
                  <c:v>136944</c:v>
                </c:pt>
                <c:pt idx="1183">
                  <c:v>224898</c:v>
                </c:pt>
                <c:pt idx="1184">
                  <c:v>232373</c:v>
                </c:pt>
                <c:pt idx="1185">
                  <c:v>218072</c:v>
                </c:pt>
                <c:pt idx="1186">
                  <c:v>240493</c:v>
                </c:pt>
                <c:pt idx="1187">
                  <c:v>57103</c:v>
                </c:pt>
                <c:pt idx="1188">
                  <c:v>324268</c:v>
                </c:pt>
                <c:pt idx="1189">
                  <c:v>477123</c:v>
                </c:pt>
                <c:pt idx="1190">
                  <c:v>391019</c:v>
                </c:pt>
                <c:pt idx="1191">
                  <c:v>96672</c:v>
                </c:pt>
                <c:pt idx="1192">
                  <c:v>213277</c:v>
                </c:pt>
                <c:pt idx="1193">
                  <c:v>90491</c:v>
                </c:pt>
                <c:pt idx="1194">
                  <c:v>179067</c:v>
                </c:pt>
                <c:pt idx="1195">
                  <c:v>472937</c:v>
                </c:pt>
                <c:pt idx="1196">
                  <c:v>236356</c:v>
                </c:pt>
                <c:pt idx="1197">
                  <c:v>68877</c:v>
                </c:pt>
                <c:pt idx="1198">
                  <c:v>359868</c:v>
                </c:pt>
                <c:pt idx="1199">
                  <c:v>97488</c:v>
                </c:pt>
                <c:pt idx="1200">
                  <c:v>134192</c:v>
                </c:pt>
                <c:pt idx="1201">
                  <c:v>92813</c:v>
                </c:pt>
                <c:pt idx="1202">
                  <c:v>210227</c:v>
                </c:pt>
                <c:pt idx="1203">
                  <c:v>166408</c:v>
                </c:pt>
                <c:pt idx="1204">
                  <c:v>187808</c:v>
                </c:pt>
                <c:pt idx="1205">
                  <c:v>282631</c:v>
                </c:pt>
                <c:pt idx="1206">
                  <c:v>338482</c:v>
                </c:pt>
                <c:pt idx="1207">
                  <c:v>201334</c:v>
                </c:pt>
                <c:pt idx="1208">
                  <c:v>364934</c:v>
                </c:pt>
                <c:pt idx="1209">
                  <c:v>167727</c:v>
                </c:pt>
                <c:pt idx="1210">
                  <c:v>214748</c:v>
                </c:pt>
                <c:pt idx="1211">
                  <c:v>86418</c:v>
                </c:pt>
                <c:pt idx="1212">
                  <c:v>102434</c:v>
                </c:pt>
                <c:pt idx="1213">
                  <c:v>142232</c:v>
                </c:pt>
                <c:pt idx="1214">
                  <c:v>397874</c:v>
                </c:pt>
                <c:pt idx="1215">
                  <c:v>177304</c:v>
                </c:pt>
                <c:pt idx="1216">
                  <c:v>191502</c:v>
                </c:pt>
                <c:pt idx="1217">
                  <c:v>57861</c:v>
                </c:pt>
                <c:pt idx="1218">
                  <c:v>168680</c:v>
                </c:pt>
                <c:pt idx="1219">
                  <c:v>80354</c:v>
                </c:pt>
                <c:pt idx="1220">
                  <c:v>212208</c:v>
                </c:pt>
                <c:pt idx="1221">
                  <c:v>329787</c:v>
                </c:pt>
                <c:pt idx="1222">
                  <c:v>124599</c:v>
                </c:pt>
                <c:pt idx="1223">
                  <c:v>387897</c:v>
                </c:pt>
                <c:pt idx="1224">
                  <c:v>191694</c:v>
                </c:pt>
                <c:pt idx="1225">
                  <c:v>281964</c:v>
                </c:pt>
                <c:pt idx="1226">
                  <c:v>145111</c:v>
                </c:pt>
                <c:pt idx="1227">
                  <c:v>716448</c:v>
                </c:pt>
                <c:pt idx="1228">
                  <c:v>53785</c:v>
                </c:pt>
                <c:pt idx="1229">
                  <c:v>240474</c:v>
                </c:pt>
                <c:pt idx="1230">
                  <c:v>68389</c:v>
                </c:pt>
                <c:pt idx="1231">
                  <c:v>94651</c:v>
                </c:pt>
                <c:pt idx="1232">
                  <c:v>734587</c:v>
                </c:pt>
                <c:pt idx="1233">
                  <c:v>186403</c:v>
                </c:pt>
                <c:pt idx="1234">
                  <c:v>116546</c:v>
                </c:pt>
                <c:pt idx="1235">
                  <c:v>122770</c:v>
                </c:pt>
                <c:pt idx="1236">
                  <c:v>99457</c:v>
                </c:pt>
                <c:pt idx="1237">
                  <c:v>303648</c:v>
                </c:pt>
                <c:pt idx="1238">
                  <c:v>243128</c:v>
                </c:pt>
                <c:pt idx="1239">
                  <c:v>57016</c:v>
                </c:pt>
                <c:pt idx="1240">
                  <c:v>215422</c:v>
                </c:pt>
                <c:pt idx="1241">
                  <c:v>118925</c:v>
                </c:pt>
                <c:pt idx="1242">
                  <c:v>159979</c:v>
                </c:pt>
                <c:pt idx="1243">
                  <c:v>581062</c:v>
                </c:pt>
                <c:pt idx="1244">
                  <c:v>443075</c:v>
                </c:pt>
                <c:pt idx="1245">
                  <c:v>182146</c:v>
                </c:pt>
                <c:pt idx="1246">
                  <c:v>101746</c:v>
                </c:pt>
                <c:pt idx="1247">
                  <c:v>248264</c:v>
                </c:pt>
                <c:pt idx="1248">
                  <c:v>224219</c:v>
                </c:pt>
                <c:pt idx="1249">
                  <c:v>93686</c:v>
                </c:pt>
                <c:pt idx="1250">
                  <c:v>101688</c:v>
                </c:pt>
                <c:pt idx="1251">
                  <c:v>62776</c:v>
                </c:pt>
                <c:pt idx="1252">
                  <c:v>280088</c:v>
                </c:pt>
                <c:pt idx="1253">
                  <c:v>168946</c:v>
                </c:pt>
                <c:pt idx="1254">
                  <c:v>84537</c:v>
                </c:pt>
                <c:pt idx="1255">
                  <c:v>49506</c:v>
                </c:pt>
                <c:pt idx="1256">
                  <c:v>179639</c:v>
                </c:pt>
                <c:pt idx="1257">
                  <c:v>145993</c:v>
                </c:pt>
                <c:pt idx="1258">
                  <c:v>85993</c:v>
                </c:pt>
                <c:pt idx="1259">
                  <c:v>132528</c:v>
                </c:pt>
                <c:pt idx="1260">
                  <c:v>129655</c:v>
                </c:pt>
                <c:pt idx="1261">
                  <c:v>74439</c:v>
                </c:pt>
                <c:pt idx="1262">
                  <c:v>102230</c:v>
                </c:pt>
                <c:pt idx="1263">
                  <c:v>113727</c:v>
                </c:pt>
                <c:pt idx="1264">
                  <c:v>413287</c:v>
                </c:pt>
                <c:pt idx="1265">
                  <c:v>395140</c:v>
                </c:pt>
                <c:pt idx="1266">
                  <c:v>115359</c:v>
                </c:pt>
                <c:pt idx="1267">
                  <c:v>272339</c:v>
                </c:pt>
                <c:pt idx="1268">
                  <c:v>169996</c:v>
                </c:pt>
                <c:pt idx="1269">
                  <c:v>85551</c:v>
                </c:pt>
                <c:pt idx="1270">
                  <c:v>138973</c:v>
                </c:pt>
                <c:pt idx="1271">
                  <c:v>164200</c:v>
                </c:pt>
                <c:pt idx="1272">
                  <c:v>507885</c:v>
                </c:pt>
                <c:pt idx="1273">
                  <c:v>187114</c:v>
                </c:pt>
                <c:pt idx="1274">
                  <c:v>41791</c:v>
                </c:pt>
                <c:pt idx="1275">
                  <c:v>96807</c:v>
                </c:pt>
                <c:pt idx="1276">
                  <c:v>321107</c:v>
                </c:pt>
                <c:pt idx="1277">
                  <c:v>280763</c:v>
                </c:pt>
                <c:pt idx="1278">
                  <c:v>114686</c:v>
                </c:pt>
                <c:pt idx="1279">
                  <c:v>180667</c:v>
                </c:pt>
                <c:pt idx="1280">
                  <c:v>515388</c:v>
                </c:pt>
                <c:pt idx="1281">
                  <c:v>269774</c:v>
                </c:pt>
                <c:pt idx="1282">
                  <c:v>258291</c:v>
                </c:pt>
                <c:pt idx="1283">
                  <c:v>288935</c:v>
                </c:pt>
                <c:pt idx="1284">
                  <c:v>90652</c:v>
                </c:pt>
                <c:pt idx="1285">
                  <c:v>265091</c:v>
                </c:pt>
                <c:pt idx="1286">
                  <c:v>518619</c:v>
                </c:pt>
                <c:pt idx="1287">
                  <c:v>285503</c:v>
                </c:pt>
                <c:pt idx="1288">
                  <c:v>63101</c:v>
                </c:pt>
                <c:pt idx="1289">
                  <c:v>39419</c:v>
                </c:pt>
                <c:pt idx="1290">
                  <c:v>357470</c:v>
                </c:pt>
                <c:pt idx="1291">
                  <c:v>404358</c:v>
                </c:pt>
                <c:pt idx="1292">
                  <c:v>304478</c:v>
                </c:pt>
                <c:pt idx="1293">
                  <c:v>113012</c:v>
                </c:pt>
                <c:pt idx="1294">
                  <c:v>108276</c:v>
                </c:pt>
                <c:pt idx="1295">
                  <c:v>78421</c:v>
                </c:pt>
                <c:pt idx="1296">
                  <c:v>373222</c:v>
                </c:pt>
                <c:pt idx="1297">
                  <c:v>83001</c:v>
                </c:pt>
                <c:pt idx="1298">
                  <c:v>428353</c:v>
                </c:pt>
                <c:pt idx="1299">
                  <c:v>441014</c:v>
                </c:pt>
                <c:pt idx="1300">
                  <c:v>253193</c:v>
                </c:pt>
                <c:pt idx="1301">
                  <c:v>136973</c:v>
                </c:pt>
                <c:pt idx="1302">
                  <c:v>152220</c:v>
                </c:pt>
                <c:pt idx="1303">
                  <c:v>128208</c:v>
                </c:pt>
                <c:pt idx="1304">
                  <c:v>179843</c:v>
                </c:pt>
                <c:pt idx="1305">
                  <c:v>453666</c:v>
                </c:pt>
                <c:pt idx="1306">
                  <c:v>96819</c:v>
                </c:pt>
                <c:pt idx="1307">
                  <c:v>92732</c:v>
                </c:pt>
                <c:pt idx="1308">
                  <c:v>78767</c:v>
                </c:pt>
                <c:pt idx="1309">
                  <c:v>489821</c:v>
                </c:pt>
                <c:pt idx="1310">
                  <c:v>91429</c:v>
                </c:pt>
                <c:pt idx="1311">
                  <c:v>239098</c:v>
                </c:pt>
                <c:pt idx="1312">
                  <c:v>431866</c:v>
                </c:pt>
                <c:pt idx="1313">
                  <c:v>367263</c:v>
                </c:pt>
                <c:pt idx="1314">
                  <c:v>142179</c:v>
                </c:pt>
                <c:pt idx="1315">
                  <c:v>54688</c:v>
                </c:pt>
                <c:pt idx="1316">
                  <c:v>51966</c:v>
                </c:pt>
                <c:pt idx="1317">
                  <c:v>300191</c:v>
                </c:pt>
                <c:pt idx="1318">
                  <c:v>99571</c:v>
                </c:pt>
                <c:pt idx="1319">
                  <c:v>204365</c:v>
                </c:pt>
                <c:pt idx="1320">
                  <c:v>349540</c:v>
                </c:pt>
                <c:pt idx="1321">
                  <c:v>167019</c:v>
                </c:pt>
                <c:pt idx="1322">
                  <c:v>155779</c:v>
                </c:pt>
                <c:pt idx="1323">
                  <c:v>128300</c:v>
                </c:pt>
                <c:pt idx="1324">
                  <c:v>160673</c:v>
                </c:pt>
                <c:pt idx="1325">
                  <c:v>94202</c:v>
                </c:pt>
                <c:pt idx="1326">
                  <c:v>363402</c:v>
                </c:pt>
                <c:pt idx="1327">
                  <c:v>562173</c:v>
                </c:pt>
                <c:pt idx="1328">
                  <c:v>580370</c:v>
                </c:pt>
                <c:pt idx="1329">
                  <c:v>163552</c:v>
                </c:pt>
                <c:pt idx="1330">
                  <c:v>719317</c:v>
                </c:pt>
                <c:pt idx="1331">
                  <c:v>89360</c:v>
                </c:pt>
                <c:pt idx="1332">
                  <c:v>165728</c:v>
                </c:pt>
                <c:pt idx="1333">
                  <c:v>251121</c:v>
                </c:pt>
                <c:pt idx="1334">
                  <c:v>80334</c:v>
                </c:pt>
                <c:pt idx="1335">
                  <c:v>77267</c:v>
                </c:pt>
                <c:pt idx="1336">
                  <c:v>240751</c:v>
                </c:pt>
                <c:pt idx="1337">
                  <c:v>157863</c:v>
                </c:pt>
                <c:pt idx="1338">
                  <c:v>98376</c:v>
                </c:pt>
                <c:pt idx="1339">
                  <c:v>24095</c:v>
                </c:pt>
                <c:pt idx="1340">
                  <c:v>528001</c:v>
                </c:pt>
                <c:pt idx="1341">
                  <c:v>85876</c:v>
                </c:pt>
                <c:pt idx="1342">
                  <c:v>274073</c:v>
                </c:pt>
                <c:pt idx="1343">
                  <c:v>188399</c:v>
                </c:pt>
                <c:pt idx="1344">
                  <c:v>181884</c:v>
                </c:pt>
                <c:pt idx="1345">
                  <c:v>76844</c:v>
                </c:pt>
                <c:pt idx="1346">
                  <c:v>139978</c:v>
                </c:pt>
                <c:pt idx="1347">
                  <c:v>165760</c:v>
                </c:pt>
                <c:pt idx="1348">
                  <c:v>124594</c:v>
                </c:pt>
                <c:pt idx="1349">
                  <c:v>125499</c:v>
                </c:pt>
                <c:pt idx="1350">
                  <c:v>81872</c:v>
                </c:pt>
                <c:pt idx="1351">
                  <c:v>143522</c:v>
                </c:pt>
                <c:pt idx="1352">
                  <c:v>102553</c:v>
                </c:pt>
                <c:pt idx="1353">
                  <c:v>146929</c:v>
                </c:pt>
                <c:pt idx="1354">
                  <c:v>125867</c:v>
                </c:pt>
                <c:pt idx="1355">
                  <c:v>196200</c:v>
                </c:pt>
                <c:pt idx="1356">
                  <c:v>263662</c:v>
                </c:pt>
                <c:pt idx="1357">
                  <c:v>194954</c:v>
                </c:pt>
                <c:pt idx="1358">
                  <c:v>177066</c:v>
                </c:pt>
                <c:pt idx="1359">
                  <c:v>258805</c:v>
                </c:pt>
                <c:pt idx="1360">
                  <c:v>117072</c:v>
                </c:pt>
                <c:pt idx="1361">
                  <c:v>140869</c:v>
                </c:pt>
                <c:pt idx="1362">
                  <c:v>214150</c:v>
                </c:pt>
                <c:pt idx="1363">
                  <c:v>77079</c:v>
                </c:pt>
                <c:pt idx="1364">
                  <c:v>111820</c:v>
                </c:pt>
                <c:pt idx="1365">
                  <c:v>347595</c:v>
                </c:pt>
                <c:pt idx="1366">
                  <c:v>462255</c:v>
                </c:pt>
                <c:pt idx="1367">
                  <c:v>298052</c:v>
                </c:pt>
                <c:pt idx="1368">
                  <c:v>90704</c:v>
                </c:pt>
                <c:pt idx="1369">
                  <c:v>77490</c:v>
                </c:pt>
                <c:pt idx="1370">
                  <c:v>494091</c:v>
                </c:pt>
                <c:pt idx="1371">
                  <c:v>75537</c:v>
                </c:pt>
                <c:pt idx="1372">
                  <c:v>298614</c:v>
                </c:pt>
                <c:pt idx="1373">
                  <c:v>76727</c:v>
                </c:pt>
                <c:pt idx="1374">
                  <c:v>201102</c:v>
                </c:pt>
                <c:pt idx="1375">
                  <c:v>275194</c:v>
                </c:pt>
                <c:pt idx="1376">
                  <c:v>192770</c:v>
                </c:pt>
                <c:pt idx="1377">
                  <c:v>184213</c:v>
                </c:pt>
                <c:pt idx="1378">
                  <c:v>75229</c:v>
                </c:pt>
                <c:pt idx="1379">
                  <c:v>327590</c:v>
                </c:pt>
                <c:pt idx="1380">
                  <c:v>306229</c:v>
                </c:pt>
                <c:pt idx="1381">
                  <c:v>370116</c:v>
                </c:pt>
                <c:pt idx="1382">
                  <c:v>105082</c:v>
                </c:pt>
                <c:pt idx="1383">
                  <c:v>122073</c:v>
                </c:pt>
                <c:pt idx="1384">
                  <c:v>177690</c:v>
                </c:pt>
                <c:pt idx="1385">
                  <c:v>249906</c:v>
                </c:pt>
                <c:pt idx="1386">
                  <c:v>729961</c:v>
                </c:pt>
                <c:pt idx="1387">
                  <c:v>137376</c:v>
                </c:pt>
                <c:pt idx="1388">
                  <c:v>63706</c:v>
                </c:pt>
                <c:pt idx="1389">
                  <c:v>39373</c:v>
                </c:pt>
                <c:pt idx="1390">
                  <c:v>515793</c:v>
                </c:pt>
                <c:pt idx="1391">
                  <c:v>442107</c:v>
                </c:pt>
                <c:pt idx="1392">
                  <c:v>184200</c:v>
                </c:pt>
                <c:pt idx="1393">
                  <c:v>56057</c:v>
                </c:pt>
                <c:pt idx="1394">
                  <c:v>300348</c:v>
                </c:pt>
                <c:pt idx="1395">
                  <c:v>530070</c:v>
                </c:pt>
                <c:pt idx="1396">
                  <c:v>47101</c:v>
                </c:pt>
                <c:pt idx="1397">
                  <c:v>169616</c:v>
                </c:pt>
                <c:pt idx="1398">
                  <c:v>186577</c:v>
                </c:pt>
                <c:pt idx="1399">
                  <c:v>207172</c:v>
                </c:pt>
                <c:pt idx="1400">
                  <c:v>237114</c:v>
                </c:pt>
                <c:pt idx="1401">
                  <c:v>187759</c:v>
                </c:pt>
                <c:pt idx="1402">
                  <c:v>222793</c:v>
                </c:pt>
                <c:pt idx="1403">
                  <c:v>302466</c:v>
                </c:pt>
                <c:pt idx="1404">
                  <c:v>210452</c:v>
                </c:pt>
                <c:pt idx="1405">
                  <c:v>104696</c:v>
                </c:pt>
                <c:pt idx="1406">
                  <c:v>110974</c:v>
                </c:pt>
                <c:pt idx="1407">
                  <c:v>268090</c:v>
                </c:pt>
                <c:pt idx="1408">
                  <c:v>243195</c:v>
                </c:pt>
                <c:pt idx="1409">
                  <c:v>251052</c:v>
                </c:pt>
                <c:pt idx="1410">
                  <c:v>199805</c:v>
                </c:pt>
                <c:pt idx="1411">
                  <c:v>628805</c:v>
                </c:pt>
                <c:pt idx="1412">
                  <c:v>242102</c:v>
                </c:pt>
                <c:pt idx="1413">
                  <c:v>117966</c:v>
                </c:pt>
                <c:pt idx="1414">
                  <c:v>275418</c:v>
                </c:pt>
                <c:pt idx="1415">
                  <c:v>180221</c:v>
                </c:pt>
                <c:pt idx="1416">
                  <c:v>70104</c:v>
                </c:pt>
                <c:pt idx="1417">
                  <c:v>381335</c:v>
                </c:pt>
                <c:pt idx="1418">
                  <c:v>295342</c:v>
                </c:pt>
                <c:pt idx="1419">
                  <c:v>84519</c:v>
                </c:pt>
                <c:pt idx="1420">
                  <c:v>189059</c:v>
                </c:pt>
                <c:pt idx="1421">
                  <c:v>84119</c:v>
                </c:pt>
                <c:pt idx="1422">
                  <c:v>275945</c:v>
                </c:pt>
                <c:pt idx="1423">
                  <c:v>79500</c:v>
                </c:pt>
                <c:pt idx="1424">
                  <c:v>139561</c:v>
                </c:pt>
                <c:pt idx="1425">
                  <c:v>392006</c:v>
                </c:pt>
                <c:pt idx="1426">
                  <c:v>802475</c:v>
                </c:pt>
                <c:pt idx="1427">
                  <c:v>115266</c:v>
                </c:pt>
                <c:pt idx="1428">
                  <c:v>335135</c:v>
                </c:pt>
                <c:pt idx="1429">
                  <c:v>76796</c:v>
                </c:pt>
                <c:pt idx="1430">
                  <c:v>185245</c:v>
                </c:pt>
                <c:pt idx="1431">
                  <c:v>214912</c:v>
                </c:pt>
                <c:pt idx="1432">
                  <c:v>135024</c:v>
                </c:pt>
                <c:pt idx="1433">
                  <c:v>395586</c:v>
                </c:pt>
                <c:pt idx="1434">
                  <c:v>133457</c:v>
                </c:pt>
                <c:pt idx="1435">
                  <c:v>46843</c:v>
                </c:pt>
                <c:pt idx="1436">
                  <c:v>82091</c:v>
                </c:pt>
                <c:pt idx="1437">
                  <c:v>467394</c:v>
                </c:pt>
                <c:pt idx="1438">
                  <c:v>83177</c:v>
                </c:pt>
                <c:pt idx="1439">
                  <c:v>140746</c:v>
                </c:pt>
                <c:pt idx="1440">
                  <c:v>113257</c:v>
                </c:pt>
                <c:pt idx="1441">
                  <c:v>290331</c:v>
                </c:pt>
                <c:pt idx="1442">
                  <c:v>131054</c:v>
                </c:pt>
                <c:pt idx="1443">
                  <c:v>327792</c:v>
                </c:pt>
                <c:pt idx="1444">
                  <c:v>258358</c:v>
                </c:pt>
                <c:pt idx="1445">
                  <c:v>316619</c:v>
                </c:pt>
                <c:pt idx="1446">
                  <c:v>187728</c:v>
                </c:pt>
                <c:pt idx="1447">
                  <c:v>383358</c:v>
                </c:pt>
                <c:pt idx="1448">
                  <c:v>204691</c:v>
                </c:pt>
                <c:pt idx="1449">
                  <c:v>121706</c:v>
                </c:pt>
                <c:pt idx="1450">
                  <c:v>142369</c:v>
                </c:pt>
                <c:pt idx="1451">
                  <c:v>190603</c:v>
                </c:pt>
                <c:pt idx="1452">
                  <c:v>269824</c:v>
                </c:pt>
                <c:pt idx="1453">
                  <c:v>326587</c:v>
                </c:pt>
                <c:pt idx="1454">
                  <c:v>298898</c:v>
                </c:pt>
                <c:pt idx="1455">
                  <c:v>221087</c:v>
                </c:pt>
                <c:pt idx="1456">
                  <c:v>77919</c:v>
                </c:pt>
                <c:pt idx="1457">
                  <c:v>317517</c:v>
                </c:pt>
                <c:pt idx="1458">
                  <c:v>293027</c:v>
                </c:pt>
                <c:pt idx="1459">
                  <c:v>189994</c:v>
                </c:pt>
                <c:pt idx="1460">
                  <c:v>336381</c:v>
                </c:pt>
                <c:pt idx="1461">
                  <c:v>61966</c:v>
                </c:pt>
                <c:pt idx="1462">
                  <c:v>328732</c:v>
                </c:pt>
                <c:pt idx="1463">
                  <c:v>167466</c:v>
                </c:pt>
                <c:pt idx="1464">
                  <c:v>407252</c:v>
                </c:pt>
                <c:pt idx="1465">
                  <c:v>396226</c:v>
                </c:pt>
                <c:pt idx="1466">
                  <c:v>500443</c:v>
                </c:pt>
                <c:pt idx="1467">
                  <c:v>141370</c:v>
                </c:pt>
                <c:pt idx="1468">
                  <c:v>114667</c:v>
                </c:pt>
                <c:pt idx="1469">
                  <c:v>93785</c:v>
                </c:pt>
                <c:pt idx="1470">
                  <c:v>428982</c:v>
                </c:pt>
                <c:pt idx="1471">
                  <c:v>203426</c:v>
                </c:pt>
                <c:pt idx="1472">
                  <c:v>58497</c:v>
                </c:pt>
                <c:pt idx="1473">
                  <c:v>366681</c:v>
                </c:pt>
                <c:pt idx="1474">
                  <c:v>215019</c:v>
                </c:pt>
                <c:pt idx="1475">
                  <c:v>344365</c:v>
                </c:pt>
                <c:pt idx="1476">
                  <c:v>82508</c:v>
                </c:pt>
                <c:pt idx="1477">
                  <c:v>100059</c:v>
                </c:pt>
                <c:pt idx="1478">
                  <c:v>164287</c:v>
                </c:pt>
                <c:pt idx="1479">
                  <c:v>235914</c:v>
                </c:pt>
                <c:pt idx="1480">
                  <c:v>123281</c:v>
                </c:pt>
                <c:pt idx="1481">
                  <c:v>366547</c:v>
                </c:pt>
                <c:pt idx="1482">
                  <c:v>197310</c:v>
                </c:pt>
                <c:pt idx="1483">
                  <c:v>244400</c:v>
                </c:pt>
                <c:pt idx="1484">
                  <c:v>278458</c:v>
                </c:pt>
                <c:pt idx="1485">
                  <c:v>312189</c:v>
                </c:pt>
                <c:pt idx="1486">
                  <c:v>84387</c:v>
                </c:pt>
                <c:pt idx="1487">
                  <c:v>81665</c:v>
                </c:pt>
                <c:pt idx="1488">
                  <c:v>253601</c:v>
                </c:pt>
                <c:pt idx="1489">
                  <c:v>399456</c:v>
                </c:pt>
                <c:pt idx="1490">
                  <c:v>73546</c:v>
                </c:pt>
                <c:pt idx="1491">
                  <c:v>437822</c:v>
                </c:pt>
                <c:pt idx="1492">
                  <c:v>133292</c:v>
                </c:pt>
                <c:pt idx="1493">
                  <c:v>123888</c:v>
                </c:pt>
                <c:pt idx="1494">
                  <c:v>255969</c:v>
                </c:pt>
                <c:pt idx="1495">
                  <c:v>623950</c:v>
                </c:pt>
                <c:pt idx="1496">
                  <c:v>56645</c:v>
                </c:pt>
                <c:pt idx="1497">
                  <c:v>406311</c:v>
                </c:pt>
                <c:pt idx="1498">
                  <c:v>189240</c:v>
                </c:pt>
                <c:pt idx="1499">
                  <c:v>481634</c:v>
                </c:pt>
                <c:pt idx="1500">
                  <c:v>113954</c:v>
                </c:pt>
                <c:pt idx="1501">
                  <c:v>160816</c:v>
                </c:pt>
                <c:pt idx="1502">
                  <c:v>499977</c:v>
                </c:pt>
                <c:pt idx="1503">
                  <c:v>187460</c:v>
                </c:pt>
                <c:pt idx="1504">
                  <c:v>330451</c:v>
                </c:pt>
                <c:pt idx="1505">
                  <c:v>374483</c:v>
                </c:pt>
                <c:pt idx="1506">
                  <c:v>286409</c:v>
                </c:pt>
                <c:pt idx="1507">
                  <c:v>263874</c:v>
                </c:pt>
                <c:pt idx="1508">
                  <c:v>124928</c:v>
                </c:pt>
                <c:pt idx="1509">
                  <c:v>337624</c:v>
                </c:pt>
                <c:pt idx="1510">
                  <c:v>213413</c:v>
                </c:pt>
                <c:pt idx="1511">
                  <c:v>245483</c:v>
                </c:pt>
                <c:pt idx="1512">
                  <c:v>220232</c:v>
                </c:pt>
                <c:pt idx="1513">
                  <c:v>259251</c:v>
                </c:pt>
                <c:pt idx="1514">
                  <c:v>160969</c:v>
                </c:pt>
                <c:pt idx="1515">
                  <c:v>197174</c:v>
                </c:pt>
                <c:pt idx="1516">
                  <c:v>139615</c:v>
                </c:pt>
                <c:pt idx="1517">
                  <c:v>304620</c:v>
                </c:pt>
                <c:pt idx="1518">
                  <c:v>257418</c:v>
                </c:pt>
                <c:pt idx="1519">
                  <c:v>131719</c:v>
                </c:pt>
                <c:pt idx="1520">
                  <c:v>185320</c:v>
                </c:pt>
                <c:pt idx="1521">
                  <c:v>175843</c:v>
                </c:pt>
                <c:pt idx="1522">
                  <c:v>57174</c:v>
                </c:pt>
                <c:pt idx="1523">
                  <c:v>173380</c:v>
                </c:pt>
                <c:pt idx="1524">
                  <c:v>263764</c:v>
                </c:pt>
                <c:pt idx="1525">
                  <c:v>28017</c:v>
                </c:pt>
                <c:pt idx="1526">
                  <c:v>371791</c:v>
                </c:pt>
                <c:pt idx="1527">
                  <c:v>101838</c:v>
                </c:pt>
                <c:pt idx="1528">
                  <c:v>343474</c:v>
                </c:pt>
                <c:pt idx="1529">
                  <c:v>182453</c:v>
                </c:pt>
                <c:pt idx="1530">
                  <c:v>346310</c:v>
                </c:pt>
                <c:pt idx="1531">
                  <c:v>118219</c:v>
                </c:pt>
                <c:pt idx="1532">
                  <c:v>220916</c:v>
                </c:pt>
                <c:pt idx="1533">
                  <c:v>107031</c:v>
                </c:pt>
                <c:pt idx="1534">
                  <c:v>445946</c:v>
                </c:pt>
                <c:pt idx="1535">
                  <c:v>204316</c:v>
                </c:pt>
                <c:pt idx="1536">
                  <c:v>257260</c:v>
                </c:pt>
                <c:pt idx="1537">
                  <c:v>181065</c:v>
                </c:pt>
                <c:pt idx="1538">
                  <c:v>157297</c:v>
                </c:pt>
                <c:pt idx="1539">
                  <c:v>339313</c:v>
                </c:pt>
                <c:pt idx="1540">
                  <c:v>76887</c:v>
                </c:pt>
                <c:pt idx="1541">
                  <c:v>228874</c:v>
                </c:pt>
                <c:pt idx="1542">
                  <c:v>279537</c:v>
                </c:pt>
                <c:pt idx="1543">
                  <c:v>95527</c:v>
                </c:pt>
                <c:pt idx="1544">
                  <c:v>207231</c:v>
                </c:pt>
                <c:pt idx="1545">
                  <c:v>257485</c:v>
                </c:pt>
                <c:pt idx="1546">
                  <c:v>224932</c:v>
                </c:pt>
                <c:pt idx="1547">
                  <c:v>201811</c:v>
                </c:pt>
                <c:pt idx="1548">
                  <c:v>199388</c:v>
                </c:pt>
                <c:pt idx="1549">
                  <c:v>319433</c:v>
                </c:pt>
                <c:pt idx="1550">
                  <c:v>540066</c:v>
                </c:pt>
                <c:pt idx="1551">
                  <c:v>88261</c:v>
                </c:pt>
                <c:pt idx="1552">
                  <c:v>240694</c:v>
                </c:pt>
                <c:pt idx="1553">
                  <c:v>463671</c:v>
                </c:pt>
                <c:pt idx="1554">
                  <c:v>205216</c:v>
                </c:pt>
                <c:pt idx="1555">
                  <c:v>120790</c:v>
                </c:pt>
                <c:pt idx="1556">
                  <c:v>355225</c:v>
                </c:pt>
                <c:pt idx="1557">
                  <c:v>247996</c:v>
                </c:pt>
                <c:pt idx="1558">
                  <c:v>228627</c:v>
                </c:pt>
                <c:pt idx="1559">
                  <c:v>264397</c:v>
                </c:pt>
                <c:pt idx="1560">
                  <c:v>273291</c:v>
                </c:pt>
                <c:pt idx="1561">
                  <c:v>121604</c:v>
                </c:pt>
                <c:pt idx="1562">
                  <c:v>129027</c:v>
                </c:pt>
                <c:pt idx="1563">
                  <c:v>153304</c:v>
                </c:pt>
                <c:pt idx="1564">
                  <c:v>119613</c:v>
                </c:pt>
                <c:pt idx="1565">
                  <c:v>212648</c:v>
                </c:pt>
                <c:pt idx="1566">
                  <c:v>428880</c:v>
                </c:pt>
                <c:pt idx="1567">
                  <c:v>142292</c:v>
                </c:pt>
                <c:pt idx="1568">
                  <c:v>105166</c:v>
                </c:pt>
                <c:pt idx="1569">
                  <c:v>210838</c:v>
                </c:pt>
                <c:pt idx="1570">
                  <c:v>168882</c:v>
                </c:pt>
                <c:pt idx="1571">
                  <c:v>114650</c:v>
                </c:pt>
                <c:pt idx="1572">
                  <c:v>144144</c:v>
                </c:pt>
                <c:pt idx="1573">
                  <c:v>170504</c:v>
                </c:pt>
                <c:pt idx="1574">
                  <c:v>233593</c:v>
                </c:pt>
                <c:pt idx="1575">
                  <c:v>95687</c:v>
                </c:pt>
                <c:pt idx="1576">
                  <c:v>73081</c:v>
                </c:pt>
                <c:pt idx="1577">
                  <c:v>165729</c:v>
                </c:pt>
                <c:pt idx="1578">
                  <c:v>209329</c:v>
                </c:pt>
                <c:pt idx="1579">
                  <c:v>358557</c:v>
                </c:pt>
                <c:pt idx="1580">
                  <c:v>94756</c:v>
                </c:pt>
                <c:pt idx="1581">
                  <c:v>53980</c:v>
                </c:pt>
                <c:pt idx="1582">
                  <c:v>157054</c:v>
                </c:pt>
                <c:pt idx="1583">
                  <c:v>204534</c:v>
                </c:pt>
                <c:pt idx="1584">
                  <c:v>101229</c:v>
                </c:pt>
                <c:pt idx="1585">
                  <c:v>360647</c:v>
                </c:pt>
                <c:pt idx="1586">
                  <c:v>387371</c:v>
                </c:pt>
                <c:pt idx="1587">
                  <c:v>162260</c:v>
                </c:pt>
                <c:pt idx="1588">
                  <c:v>73359</c:v>
                </c:pt>
                <c:pt idx="1589">
                  <c:v>263396</c:v>
                </c:pt>
                <c:pt idx="1590">
                  <c:v>147610</c:v>
                </c:pt>
                <c:pt idx="1591">
                  <c:v>128985</c:v>
                </c:pt>
                <c:pt idx="1592">
                  <c:v>212270</c:v>
                </c:pt>
                <c:pt idx="1593">
                  <c:v>446753</c:v>
                </c:pt>
                <c:pt idx="1594">
                  <c:v>519350</c:v>
                </c:pt>
                <c:pt idx="1595">
                  <c:v>395868</c:v>
                </c:pt>
                <c:pt idx="1596">
                  <c:v>168376</c:v>
                </c:pt>
                <c:pt idx="1597">
                  <c:v>235726</c:v>
                </c:pt>
                <c:pt idx="1598">
                  <c:v>463879</c:v>
                </c:pt>
                <c:pt idx="1599">
                  <c:v>239256</c:v>
                </c:pt>
                <c:pt idx="1600">
                  <c:v>190067</c:v>
                </c:pt>
                <c:pt idx="1601">
                  <c:v>81822</c:v>
                </c:pt>
                <c:pt idx="1602">
                  <c:v>61064</c:v>
                </c:pt>
                <c:pt idx="1603">
                  <c:v>358538</c:v>
                </c:pt>
                <c:pt idx="1604">
                  <c:v>182431</c:v>
                </c:pt>
                <c:pt idx="1605">
                  <c:v>292440</c:v>
                </c:pt>
                <c:pt idx="1606">
                  <c:v>241591</c:v>
                </c:pt>
                <c:pt idx="1607">
                  <c:v>226877</c:v>
                </c:pt>
                <c:pt idx="1608">
                  <c:v>147388</c:v>
                </c:pt>
                <c:pt idx="1609">
                  <c:v>237678</c:v>
                </c:pt>
                <c:pt idx="1610">
                  <c:v>102786</c:v>
                </c:pt>
                <c:pt idx="1611">
                  <c:v>152240</c:v>
                </c:pt>
                <c:pt idx="1612">
                  <c:v>181704</c:v>
                </c:pt>
                <c:pt idx="1613">
                  <c:v>143033</c:v>
                </c:pt>
                <c:pt idx="1614">
                  <c:v>319764</c:v>
                </c:pt>
                <c:pt idx="1615">
                  <c:v>119455</c:v>
                </c:pt>
                <c:pt idx="1616">
                  <c:v>199935</c:v>
                </c:pt>
                <c:pt idx="1617">
                  <c:v>222661</c:v>
                </c:pt>
                <c:pt idx="1618">
                  <c:v>201326</c:v>
                </c:pt>
                <c:pt idx="1619">
                  <c:v>331438</c:v>
                </c:pt>
                <c:pt idx="1620">
                  <c:v>88345</c:v>
                </c:pt>
                <c:pt idx="1621">
                  <c:v>130424</c:v>
                </c:pt>
                <c:pt idx="1622">
                  <c:v>294454</c:v>
                </c:pt>
                <c:pt idx="1623">
                  <c:v>264560</c:v>
                </c:pt>
                <c:pt idx="1624">
                  <c:v>341487</c:v>
                </c:pt>
                <c:pt idx="1625">
                  <c:v>683881</c:v>
                </c:pt>
                <c:pt idx="1626">
                  <c:v>47474</c:v>
                </c:pt>
                <c:pt idx="1627">
                  <c:v>410617</c:v>
                </c:pt>
                <c:pt idx="1628">
                  <c:v>188606</c:v>
                </c:pt>
                <c:pt idx="1629">
                  <c:v>607795</c:v>
                </c:pt>
                <c:pt idx="1630">
                  <c:v>113669</c:v>
                </c:pt>
                <c:pt idx="1631">
                  <c:v>189395</c:v>
                </c:pt>
                <c:pt idx="1632">
                  <c:v>168914</c:v>
                </c:pt>
                <c:pt idx="1633">
                  <c:v>327326</c:v>
                </c:pt>
                <c:pt idx="1634">
                  <c:v>114449</c:v>
                </c:pt>
                <c:pt idx="1635">
                  <c:v>266556</c:v>
                </c:pt>
                <c:pt idx="1636">
                  <c:v>160488</c:v>
                </c:pt>
                <c:pt idx="1637">
                  <c:v>100045</c:v>
                </c:pt>
                <c:pt idx="1638">
                  <c:v>196668</c:v>
                </c:pt>
                <c:pt idx="1639">
                  <c:v>222166</c:v>
                </c:pt>
                <c:pt idx="1640">
                  <c:v>110234</c:v>
                </c:pt>
                <c:pt idx="1641">
                  <c:v>220055</c:v>
                </c:pt>
                <c:pt idx="1642">
                  <c:v>183544</c:v>
                </c:pt>
                <c:pt idx="1643">
                  <c:v>315834</c:v>
                </c:pt>
                <c:pt idx="1644">
                  <c:v>90591</c:v>
                </c:pt>
                <c:pt idx="1645">
                  <c:v>389470</c:v>
                </c:pt>
                <c:pt idx="1646">
                  <c:v>128049</c:v>
                </c:pt>
                <c:pt idx="1647">
                  <c:v>131461</c:v>
                </c:pt>
                <c:pt idx="1648">
                  <c:v>267718</c:v>
                </c:pt>
                <c:pt idx="1649">
                  <c:v>94371</c:v>
                </c:pt>
                <c:pt idx="1650">
                  <c:v>30953</c:v>
                </c:pt>
                <c:pt idx="1651">
                  <c:v>127080</c:v>
                </c:pt>
                <c:pt idx="1652">
                  <c:v>211730</c:v>
                </c:pt>
                <c:pt idx="1653">
                  <c:v>281362</c:v>
                </c:pt>
                <c:pt idx="1654">
                  <c:v>364698</c:v>
                </c:pt>
                <c:pt idx="1655">
                  <c:v>140561</c:v>
                </c:pt>
                <c:pt idx="1656">
                  <c:v>476640</c:v>
                </c:pt>
                <c:pt idx="1657">
                  <c:v>267472</c:v>
                </c:pt>
                <c:pt idx="1658">
                  <c:v>204411</c:v>
                </c:pt>
                <c:pt idx="1659">
                  <c:v>215795</c:v>
                </c:pt>
                <c:pt idx="1660">
                  <c:v>275381</c:v>
                </c:pt>
                <c:pt idx="1661">
                  <c:v>283118</c:v>
                </c:pt>
                <c:pt idx="1662">
                  <c:v>487651</c:v>
                </c:pt>
                <c:pt idx="1663">
                  <c:v>116185</c:v>
                </c:pt>
                <c:pt idx="1664">
                  <c:v>101231</c:v>
                </c:pt>
                <c:pt idx="1665">
                  <c:v>158541</c:v>
                </c:pt>
                <c:pt idx="1666">
                  <c:v>136745</c:v>
                </c:pt>
                <c:pt idx="1667">
                  <c:v>493864</c:v>
                </c:pt>
                <c:pt idx="1668">
                  <c:v>104328</c:v>
                </c:pt>
                <c:pt idx="1669">
                  <c:v>447358</c:v>
                </c:pt>
                <c:pt idx="1670">
                  <c:v>263812</c:v>
                </c:pt>
                <c:pt idx="1671">
                  <c:v>133809</c:v>
                </c:pt>
                <c:pt idx="1672">
                  <c:v>319058</c:v>
                </c:pt>
                <c:pt idx="1673">
                  <c:v>147984</c:v>
                </c:pt>
                <c:pt idx="1674">
                  <c:v>173071</c:v>
                </c:pt>
                <c:pt idx="1675">
                  <c:v>236952</c:v>
                </c:pt>
                <c:pt idx="1676">
                  <c:v>365676</c:v>
                </c:pt>
                <c:pt idx="1677">
                  <c:v>165572</c:v>
                </c:pt>
                <c:pt idx="1678">
                  <c:v>101367</c:v>
                </c:pt>
                <c:pt idx="1679">
                  <c:v>112908</c:v>
                </c:pt>
                <c:pt idx="1680">
                  <c:v>340808</c:v>
                </c:pt>
                <c:pt idx="1681">
                  <c:v>248847</c:v>
                </c:pt>
                <c:pt idx="1682">
                  <c:v>341839</c:v>
                </c:pt>
                <c:pt idx="1683">
                  <c:v>250115</c:v>
                </c:pt>
                <c:pt idx="1684">
                  <c:v>215297</c:v>
                </c:pt>
                <c:pt idx="1685">
                  <c:v>47098</c:v>
                </c:pt>
                <c:pt idx="1686">
                  <c:v>96911</c:v>
                </c:pt>
                <c:pt idx="1687">
                  <c:v>82273</c:v>
                </c:pt>
                <c:pt idx="1688">
                  <c:v>375431</c:v>
                </c:pt>
                <c:pt idx="1689">
                  <c:v>71932</c:v>
                </c:pt>
                <c:pt idx="1690">
                  <c:v>175031</c:v>
                </c:pt>
                <c:pt idx="1691">
                  <c:v>398147</c:v>
                </c:pt>
                <c:pt idx="1692">
                  <c:v>438431</c:v>
                </c:pt>
                <c:pt idx="1693">
                  <c:v>52024</c:v>
                </c:pt>
                <c:pt idx="1694">
                  <c:v>178789</c:v>
                </c:pt>
                <c:pt idx="1695">
                  <c:v>135008</c:v>
                </c:pt>
                <c:pt idx="1696">
                  <c:v>335646</c:v>
                </c:pt>
                <c:pt idx="1697">
                  <c:v>153901</c:v>
                </c:pt>
                <c:pt idx="1698">
                  <c:v>127643</c:v>
                </c:pt>
                <c:pt idx="1699">
                  <c:v>289492</c:v>
                </c:pt>
                <c:pt idx="1700">
                  <c:v>108567</c:v>
                </c:pt>
                <c:pt idx="1701">
                  <c:v>168682</c:v>
                </c:pt>
                <c:pt idx="1702">
                  <c:v>78837</c:v>
                </c:pt>
                <c:pt idx="1703">
                  <c:v>251180</c:v>
                </c:pt>
                <c:pt idx="1704">
                  <c:v>139160</c:v>
                </c:pt>
                <c:pt idx="1705">
                  <c:v>161524</c:v>
                </c:pt>
                <c:pt idx="1706">
                  <c:v>161600</c:v>
                </c:pt>
                <c:pt idx="1707">
                  <c:v>223024</c:v>
                </c:pt>
                <c:pt idx="1708">
                  <c:v>95089</c:v>
                </c:pt>
                <c:pt idx="1709">
                  <c:v>869639</c:v>
                </c:pt>
                <c:pt idx="1710">
                  <c:v>64477</c:v>
                </c:pt>
                <c:pt idx="1711">
                  <c:v>166720</c:v>
                </c:pt>
                <c:pt idx="1712">
                  <c:v>71532</c:v>
                </c:pt>
                <c:pt idx="1713">
                  <c:v>160044</c:v>
                </c:pt>
                <c:pt idx="1714">
                  <c:v>328245</c:v>
                </c:pt>
                <c:pt idx="1715">
                  <c:v>389025</c:v>
                </c:pt>
                <c:pt idx="1716">
                  <c:v>281221</c:v>
                </c:pt>
                <c:pt idx="1717">
                  <c:v>62878</c:v>
                </c:pt>
                <c:pt idx="1718">
                  <c:v>98090</c:v>
                </c:pt>
                <c:pt idx="1719">
                  <c:v>131939</c:v>
                </c:pt>
                <c:pt idx="1720">
                  <c:v>213805</c:v>
                </c:pt>
                <c:pt idx="1721">
                  <c:v>125691</c:v>
                </c:pt>
                <c:pt idx="1722">
                  <c:v>183366</c:v>
                </c:pt>
                <c:pt idx="1723">
                  <c:v>115909</c:v>
                </c:pt>
                <c:pt idx="1724">
                  <c:v>290681</c:v>
                </c:pt>
                <c:pt idx="1725">
                  <c:v>209309</c:v>
                </c:pt>
                <c:pt idx="1726">
                  <c:v>256078</c:v>
                </c:pt>
                <c:pt idx="1727">
                  <c:v>183462</c:v>
                </c:pt>
                <c:pt idx="1728">
                  <c:v>107410</c:v>
                </c:pt>
                <c:pt idx="1729">
                  <c:v>229154</c:v>
                </c:pt>
                <c:pt idx="1730">
                  <c:v>131139</c:v>
                </c:pt>
                <c:pt idx="1731">
                  <c:v>162842</c:v>
                </c:pt>
                <c:pt idx="1732">
                  <c:v>82314</c:v>
                </c:pt>
                <c:pt idx="1733">
                  <c:v>125417</c:v>
                </c:pt>
                <c:pt idx="1734">
                  <c:v>175454</c:v>
                </c:pt>
                <c:pt idx="1735">
                  <c:v>177939</c:v>
                </c:pt>
                <c:pt idx="1736">
                  <c:v>306977</c:v>
                </c:pt>
                <c:pt idx="1737">
                  <c:v>73252</c:v>
                </c:pt>
                <c:pt idx="1738">
                  <c:v>190604</c:v>
                </c:pt>
                <c:pt idx="1739">
                  <c:v>95854</c:v>
                </c:pt>
                <c:pt idx="1740">
                  <c:v>160972</c:v>
                </c:pt>
                <c:pt idx="1741">
                  <c:v>176126</c:v>
                </c:pt>
                <c:pt idx="1742">
                  <c:v>170583</c:v>
                </c:pt>
                <c:pt idx="1743">
                  <c:v>106556</c:v>
                </c:pt>
                <c:pt idx="1744">
                  <c:v>93679</c:v>
                </c:pt>
                <c:pt idx="1745">
                  <c:v>171903</c:v>
                </c:pt>
                <c:pt idx="1746">
                  <c:v>104070</c:v>
                </c:pt>
                <c:pt idx="1747">
                  <c:v>299808</c:v>
                </c:pt>
                <c:pt idx="1748">
                  <c:v>558539</c:v>
                </c:pt>
                <c:pt idx="1749">
                  <c:v>102101</c:v>
                </c:pt>
                <c:pt idx="1750">
                  <c:v>235468</c:v>
                </c:pt>
                <c:pt idx="1751">
                  <c:v>41915</c:v>
                </c:pt>
                <c:pt idx="1752">
                  <c:v>118285</c:v>
                </c:pt>
                <c:pt idx="1753">
                  <c:v>628976</c:v>
                </c:pt>
                <c:pt idx="1754">
                  <c:v>250173</c:v>
                </c:pt>
                <c:pt idx="1755">
                  <c:v>106821</c:v>
                </c:pt>
                <c:pt idx="1756">
                  <c:v>150230</c:v>
                </c:pt>
                <c:pt idx="1757">
                  <c:v>30934</c:v>
                </c:pt>
                <c:pt idx="1758">
                  <c:v>145458</c:v>
                </c:pt>
                <c:pt idx="1759">
                  <c:v>64176</c:v>
                </c:pt>
                <c:pt idx="1760">
                  <c:v>159178</c:v>
                </c:pt>
                <c:pt idx="1761">
                  <c:v>221550</c:v>
                </c:pt>
                <c:pt idx="1762">
                  <c:v>115161</c:v>
                </c:pt>
                <c:pt idx="1763">
                  <c:v>456264</c:v>
                </c:pt>
                <c:pt idx="1764">
                  <c:v>402811</c:v>
                </c:pt>
                <c:pt idx="1765">
                  <c:v>836176</c:v>
                </c:pt>
                <c:pt idx="1766">
                  <c:v>275552</c:v>
                </c:pt>
                <c:pt idx="1767">
                  <c:v>308766</c:v>
                </c:pt>
                <c:pt idx="1768">
                  <c:v>92245</c:v>
                </c:pt>
                <c:pt idx="1769">
                  <c:v>41743</c:v>
                </c:pt>
                <c:pt idx="1770">
                  <c:v>49366</c:v>
                </c:pt>
                <c:pt idx="1771">
                  <c:v>455429</c:v>
                </c:pt>
                <c:pt idx="1772">
                  <c:v>153848</c:v>
                </c:pt>
                <c:pt idx="1773">
                  <c:v>247862</c:v>
                </c:pt>
                <c:pt idx="1774">
                  <c:v>96632</c:v>
                </c:pt>
                <c:pt idx="1775">
                  <c:v>186508</c:v>
                </c:pt>
                <c:pt idx="1776">
                  <c:v>80169</c:v>
                </c:pt>
                <c:pt idx="1777">
                  <c:v>392260</c:v>
                </c:pt>
                <c:pt idx="1778">
                  <c:v>140805</c:v>
                </c:pt>
                <c:pt idx="1779">
                  <c:v>74682</c:v>
                </c:pt>
                <c:pt idx="1780">
                  <c:v>90297</c:v>
                </c:pt>
                <c:pt idx="1781">
                  <c:v>489760</c:v>
                </c:pt>
                <c:pt idx="1782">
                  <c:v>324778</c:v>
                </c:pt>
                <c:pt idx="1783">
                  <c:v>313210</c:v>
                </c:pt>
                <c:pt idx="1784">
                  <c:v>712603</c:v>
                </c:pt>
                <c:pt idx="1785">
                  <c:v>319366</c:v>
                </c:pt>
                <c:pt idx="1786">
                  <c:v>159181</c:v>
                </c:pt>
                <c:pt idx="1787">
                  <c:v>400348</c:v>
                </c:pt>
                <c:pt idx="1788">
                  <c:v>343100</c:v>
                </c:pt>
                <c:pt idx="1789">
                  <c:v>173692</c:v>
                </c:pt>
                <c:pt idx="1790">
                  <c:v>57251</c:v>
                </c:pt>
                <c:pt idx="1791">
                  <c:v>281415</c:v>
                </c:pt>
                <c:pt idx="1792">
                  <c:v>150390</c:v>
                </c:pt>
                <c:pt idx="1793">
                  <c:v>98802</c:v>
                </c:pt>
                <c:pt idx="1794">
                  <c:v>52644</c:v>
                </c:pt>
                <c:pt idx="1795">
                  <c:v>129145</c:v>
                </c:pt>
                <c:pt idx="1796">
                  <c:v>291648</c:v>
                </c:pt>
                <c:pt idx="1797">
                  <c:v>349338</c:v>
                </c:pt>
                <c:pt idx="1798">
                  <c:v>149163</c:v>
                </c:pt>
                <c:pt idx="1799">
                  <c:v>188389</c:v>
                </c:pt>
                <c:pt idx="1800">
                  <c:v>89572</c:v>
                </c:pt>
                <c:pt idx="1801">
                  <c:v>154003</c:v>
                </c:pt>
                <c:pt idx="1802">
                  <c:v>161003</c:v>
                </c:pt>
                <c:pt idx="1803">
                  <c:v>503974</c:v>
                </c:pt>
                <c:pt idx="1804">
                  <c:v>282251</c:v>
                </c:pt>
                <c:pt idx="1805">
                  <c:v>118775</c:v>
                </c:pt>
                <c:pt idx="1806">
                  <c:v>403874</c:v>
                </c:pt>
                <c:pt idx="1807">
                  <c:v>100278</c:v>
                </c:pt>
                <c:pt idx="1808">
                  <c:v>198392</c:v>
                </c:pt>
                <c:pt idx="1809">
                  <c:v>309031</c:v>
                </c:pt>
                <c:pt idx="1810">
                  <c:v>400536</c:v>
                </c:pt>
                <c:pt idx="1811">
                  <c:v>560026</c:v>
                </c:pt>
                <c:pt idx="1812">
                  <c:v>326495</c:v>
                </c:pt>
                <c:pt idx="1813">
                  <c:v>165105</c:v>
                </c:pt>
                <c:pt idx="1814">
                  <c:v>119457</c:v>
                </c:pt>
                <c:pt idx="1815">
                  <c:v>197412</c:v>
                </c:pt>
                <c:pt idx="1816">
                  <c:v>426219</c:v>
                </c:pt>
                <c:pt idx="1817">
                  <c:v>657042</c:v>
                </c:pt>
                <c:pt idx="1818">
                  <c:v>197517</c:v>
                </c:pt>
                <c:pt idx="1819">
                  <c:v>205523</c:v>
                </c:pt>
                <c:pt idx="1820">
                  <c:v>493754</c:v>
                </c:pt>
                <c:pt idx="1821">
                  <c:v>154995</c:v>
                </c:pt>
                <c:pt idx="1822">
                  <c:v>132520</c:v>
                </c:pt>
                <c:pt idx="1823">
                  <c:v>128853</c:v>
                </c:pt>
                <c:pt idx="1824">
                  <c:v>442320</c:v>
                </c:pt>
                <c:pt idx="1825">
                  <c:v>112217</c:v>
                </c:pt>
                <c:pt idx="1826">
                  <c:v>424931</c:v>
                </c:pt>
                <c:pt idx="1827">
                  <c:v>551301</c:v>
                </c:pt>
                <c:pt idx="1828">
                  <c:v>243151</c:v>
                </c:pt>
                <c:pt idx="1829">
                  <c:v>308386</c:v>
                </c:pt>
                <c:pt idx="1830">
                  <c:v>153451</c:v>
                </c:pt>
                <c:pt idx="1831">
                  <c:v>234056</c:v>
                </c:pt>
                <c:pt idx="1832">
                  <c:v>163205</c:v>
                </c:pt>
                <c:pt idx="1833">
                  <c:v>366048</c:v>
                </c:pt>
                <c:pt idx="1834">
                  <c:v>80908</c:v>
                </c:pt>
                <c:pt idx="1835">
                  <c:v>222732</c:v>
                </c:pt>
                <c:pt idx="1836">
                  <c:v>115940</c:v>
                </c:pt>
                <c:pt idx="1837">
                  <c:v>223017</c:v>
                </c:pt>
                <c:pt idx="1838">
                  <c:v>177188</c:v>
                </c:pt>
                <c:pt idx="1839">
                  <c:v>146668</c:v>
                </c:pt>
                <c:pt idx="1840">
                  <c:v>313440</c:v>
                </c:pt>
                <c:pt idx="1841">
                  <c:v>317331</c:v>
                </c:pt>
                <c:pt idx="1842">
                  <c:v>95315</c:v>
                </c:pt>
                <c:pt idx="1843">
                  <c:v>431721</c:v>
                </c:pt>
                <c:pt idx="1844">
                  <c:v>445545</c:v>
                </c:pt>
                <c:pt idx="1845">
                  <c:v>493565</c:v>
                </c:pt>
                <c:pt idx="1846">
                  <c:v>169164</c:v>
                </c:pt>
                <c:pt idx="1847">
                  <c:v>40862</c:v>
                </c:pt>
                <c:pt idx="1848">
                  <c:v>245526</c:v>
                </c:pt>
                <c:pt idx="1849">
                  <c:v>284116</c:v>
                </c:pt>
                <c:pt idx="1850">
                  <c:v>703484</c:v>
                </c:pt>
                <c:pt idx="1851">
                  <c:v>98863</c:v>
                </c:pt>
                <c:pt idx="1852">
                  <c:v>204003</c:v>
                </c:pt>
                <c:pt idx="1853">
                  <c:v>503056</c:v>
                </c:pt>
                <c:pt idx="1854">
                  <c:v>162610</c:v>
                </c:pt>
                <c:pt idx="1855">
                  <c:v>203904</c:v>
                </c:pt>
                <c:pt idx="1856">
                  <c:v>317911</c:v>
                </c:pt>
                <c:pt idx="1857">
                  <c:v>384178</c:v>
                </c:pt>
                <c:pt idx="1858">
                  <c:v>116192</c:v>
                </c:pt>
                <c:pt idx="1859">
                  <c:v>221083</c:v>
                </c:pt>
                <c:pt idx="1860">
                  <c:v>66522</c:v>
                </c:pt>
                <c:pt idx="1861">
                  <c:v>268035</c:v>
                </c:pt>
                <c:pt idx="1862">
                  <c:v>75922</c:v>
                </c:pt>
                <c:pt idx="1863">
                  <c:v>146156</c:v>
                </c:pt>
                <c:pt idx="1864">
                  <c:v>189939</c:v>
                </c:pt>
                <c:pt idx="1865">
                  <c:v>317628</c:v>
                </c:pt>
                <c:pt idx="1866">
                  <c:v>582611</c:v>
                </c:pt>
                <c:pt idx="1867">
                  <c:v>184628</c:v>
                </c:pt>
                <c:pt idx="1868">
                  <c:v>176870</c:v>
                </c:pt>
                <c:pt idx="1869">
                  <c:v>103342</c:v>
                </c:pt>
                <c:pt idx="1870">
                  <c:v>99637</c:v>
                </c:pt>
                <c:pt idx="1871">
                  <c:v>209286</c:v>
                </c:pt>
                <c:pt idx="1872">
                  <c:v>382715</c:v>
                </c:pt>
                <c:pt idx="1873">
                  <c:v>1009742</c:v>
                </c:pt>
                <c:pt idx="1874">
                  <c:v>147480</c:v>
                </c:pt>
                <c:pt idx="1875">
                  <c:v>165355</c:v>
                </c:pt>
                <c:pt idx="1876">
                  <c:v>128539</c:v>
                </c:pt>
                <c:pt idx="1877">
                  <c:v>171162</c:v>
                </c:pt>
                <c:pt idx="1878">
                  <c:v>103676</c:v>
                </c:pt>
                <c:pt idx="1879">
                  <c:v>55869</c:v>
                </c:pt>
                <c:pt idx="1880">
                  <c:v>81477</c:v>
                </c:pt>
                <c:pt idx="1881">
                  <c:v>285861</c:v>
                </c:pt>
                <c:pt idx="1882">
                  <c:v>519215</c:v>
                </c:pt>
                <c:pt idx="1883">
                  <c:v>194755</c:v>
                </c:pt>
                <c:pt idx="1884">
                  <c:v>178211</c:v>
                </c:pt>
                <c:pt idx="1885">
                  <c:v>117027</c:v>
                </c:pt>
                <c:pt idx="1886">
                  <c:v>326597</c:v>
                </c:pt>
                <c:pt idx="1887">
                  <c:v>342672</c:v>
                </c:pt>
                <c:pt idx="1888">
                  <c:v>85434</c:v>
                </c:pt>
                <c:pt idx="1889">
                  <c:v>209924</c:v>
                </c:pt>
                <c:pt idx="1890">
                  <c:v>150024</c:v>
                </c:pt>
                <c:pt idx="1891">
                  <c:v>339273</c:v>
                </c:pt>
                <c:pt idx="1892">
                  <c:v>299289</c:v>
                </c:pt>
                <c:pt idx="1893">
                  <c:v>233161</c:v>
                </c:pt>
                <c:pt idx="1894">
                  <c:v>124663</c:v>
                </c:pt>
                <c:pt idx="1895">
                  <c:v>566230</c:v>
                </c:pt>
                <c:pt idx="1896">
                  <c:v>386406</c:v>
                </c:pt>
                <c:pt idx="1897">
                  <c:v>374824</c:v>
                </c:pt>
                <c:pt idx="1898">
                  <c:v>209763</c:v>
                </c:pt>
                <c:pt idx="1899">
                  <c:v>191391</c:v>
                </c:pt>
                <c:pt idx="1900">
                  <c:v>383095</c:v>
                </c:pt>
                <c:pt idx="1901">
                  <c:v>712797</c:v>
                </c:pt>
                <c:pt idx="1902">
                  <c:v>150557</c:v>
                </c:pt>
                <c:pt idx="1903">
                  <c:v>446191</c:v>
                </c:pt>
                <c:pt idx="1904">
                  <c:v>280729</c:v>
                </c:pt>
                <c:pt idx="1905">
                  <c:v>366504</c:v>
                </c:pt>
                <c:pt idx="1906">
                  <c:v>112583</c:v>
                </c:pt>
                <c:pt idx="1907">
                  <c:v>57900</c:v>
                </c:pt>
                <c:pt idx="1908">
                  <c:v>62286</c:v>
                </c:pt>
                <c:pt idx="1909">
                  <c:v>139678</c:v>
                </c:pt>
                <c:pt idx="1910">
                  <c:v>628182</c:v>
                </c:pt>
                <c:pt idx="1911">
                  <c:v>239160</c:v>
                </c:pt>
                <c:pt idx="1912">
                  <c:v>128522</c:v>
                </c:pt>
                <c:pt idx="1913">
                  <c:v>846848</c:v>
                </c:pt>
                <c:pt idx="1914">
                  <c:v>183894</c:v>
                </c:pt>
                <c:pt idx="1915">
                  <c:v>182345</c:v>
                </c:pt>
                <c:pt idx="1916">
                  <c:v>175929</c:v>
                </c:pt>
                <c:pt idx="1917">
                  <c:v>241989</c:v>
                </c:pt>
                <c:pt idx="1918">
                  <c:v>535565</c:v>
                </c:pt>
                <c:pt idx="1919">
                  <c:v>334529</c:v>
                </c:pt>
                <c:pt idx="1920">
                  <c:v>86912</c:v>
                </c:pt>
                <c:pt idx="1921">
                  <c:v>95771</c:v>
                </c:pt>
                <c:pt idx="1922">
                  <c:v>117194</c:v>
                </c:pt>
                <c:pt idx="1923">
                  <c:v>286221</c:v>
                </c:pt>
                <c:pt idx="1924">
                  <c:v>115041</c:v>
                </c:pt>
                <c:pt idx="1925">
                  <c:v>95290</c:v>
                </c:pt>
                <c:pt idx="1926">
                  <c:v>47689</c:v>
                </c:pt>
                <c:pt idx="1927">
                  <c:v>79810</c:v>
                </c:pt>
                <c:pt idx="1928">
                  <c:v>164767</c:v>
                </c:pt>
                <c:pt idx="1929">
                  <c:v>180046</c:v>
                </c:pt>
                <c:pt idx="1930">
                  <c:v>209722</c:v>
                </c:pt>
                <c:pt idx="1931">
                  <c:v>110182</c:v>
                </c:pt>
                <c:pt idx="1932">
                  <c:v>198320</c:v>
                </c:pt>
                <c:pt idx="1933">
                  <c:v>95567</c:v>
                </c:pt>
                <c:pt idx="1934">
                  <c:v>331416</c:v>
                </c:pt>
                <c:pt idx="1935">
                  <c:v>297105</c:v>
                </c:pt>
                <c:pt idx="1936">
                  <c:v>288542</c:v>
                </c:pt>
                <c:pt idx="1937">
                  <c:v>68053</c:v>
                </c:pt>
                <c:pt idx="1938">
                  <c:v>329674</c:v>
                </c:pt>
                <c:pt idx="1939">
                  <c:v>314674</c:v>
                </c:pt>
                <c:pt idx="1940">
                  <c:v>174402</c:v>
                </c:pt>
                <c:pt idx="1941">
                  <c:v>294645</c:v>
                </c:pt>
                <c:pt idx="1942">
                  <c:v>153941</c:v>
                </c:pt>
                <c:pt idx="1943">
                  <c:v>158150</c:v>
                </c:pt>
                <c:pt idx="1944">
                  <c:v>58364</c:v>
                </c:pt>
                <c:pt idx="1945">
                  <c:v>192739</c:v>
                </c:pt>
                <c:pt idx="1946">
                  <c:v>369386</c:v>
                </c:pt>
                <c:pt idx="1947">
                  <c:v>156894</c:v>
                </c:pt>
                <c:pt idx="1948">
                  <c:v>198358</c:v>
                </c:pt>
                <c:pt idx="1949">
                  <c:v>283663</c:v>
                </c:pt>
                <c:pt idx="1950">
                  <c:v>278091</c:v>
                </c:pt>
                <c:pt idx="1951">
                  <c:v>162936</c:v>
                </c:pt>
                <c:pt idx="1952">
                  <c:v>254915</c:v>
                </c:pt>
                <c:pt idx="1953">
                  <c:v>30694</c:v>
                </c:pt>
                <c:pt idx="1954">
                  <c:v>277802</c:v>
                </c:pt>
                <c:pt idx="1955">
                  <c:v>138466</c:v>
                </c:pt>
                <c:pt idx="1956">
                  <c:v>186151</c:v>
                </c:pt>
                <c:pt idx="1957">
                  <c:v>297339</c:v>
                </c:pt>
                <c:pt idx="1958">
                  <c:v>193648</c:v>
                </c:pt>
                <c:pt idx="1959">
                  <c:v>363990</c:v>
                </c:pt>
                <c:pt idx="1960">
                  <c:v>109466</c:v>
                </c:pt>
                <c:pt idx="1961">
                  <c:v>235034</c:v>
                </c:pt>
                <c:pt idx="1962">
                  <c:v>435470</c:v>
                </c:pt>
                <c:pt idx="1963">
                  <c:v>128693</c:v>
                </c:pt>
                <c:pt idx="1964">
                  <c:v>157886</c:v>
                </c:pt>
                <c:pt idx="1965">
                  <c:v>154867</c:v>
                </c:pt>
                <c:pt idx="1966">
                  <c:v>123178</c:v>
                </c:pt>
                <c:pt idx="1967">
                  <c:v>232693</c:v>
                </c:pt>
                <c:pt idx="1968">
                  <c:v>265582</c:v>
                </c:pt>
                <c:pt idx="1969">
                  <c:v>100010</c:v>
                </c:pt>
                <c:pt idx="1970">
                  <c:v>332611</c:v>
                </c:pt>
                <c:pt idx="1971">
                  <c:v>667792</c:v>
                </c:pt>
                <c:pt idx="1972">
                  <c:v>102004</c:v>
                </c:pt>
                <c:pt idx="1973">
                  <c:v>131082</c:v>
                </c:pt>
                <c:pt idx="1974">
                  <c:v>409621</c:v>
                </c:pt>
                <c:pt idx="1975">
                  <c:v>96623</c:v>
                </c:pt>
                <c:pt idx="1976">
                  <c:v>51945</c:v>
                </c:pt>
                <c:pt idx="1977">
                  <c:v>104095</c:v>
                </c:pt>
                <c:pt idx="1978">
                  <c:v>468042</c:v>
                </c:pt>
                <c:pt idx="1979">
                  <c:v>331978</c:v>
                </c:pt>
                <c:pt idx="1980">
                  <c:v>185778</c:v>
                </c:pt>
                <c:pt idx="1981">
                  <c:v>87224</c:v>
                </c:pt>
                <c:pt idx="1982">
                  <c:v>84971</c:v>
                </c:pt>
                <c:pt idx="1983">
                  <c:v>234885</c:v>
                </c:pt>
                <c:pt idx="1984">
                  <c:v>161062</c:v>
                </c:pt>
                <c:pt idx="1985">
                  <c:v>183582</c:v>
                </c:pt>
                <c:pt idx="1986">
                  <c:v>267720</c:v>
                </c:pt>
                <c:pt idx="1987">
                  <c:v>336378</c:v>
                </c:pt>
                <c:pt idx="1988">
                  <c:v>90652</c:v>
                </c:pt>
                <c:pt idx="1989">
                  <c:v>443173</c:v>
                </c:pt>
                <c:pt idx="1990">
                  <c:v>381055</c:v>
                </c:pt>
                <c:pt idx="1991">
                  <c:v>129466</c:v>
                </c:pt>
                <c:pt idx="1992">
                  <c:v>127633</c:v>
                </c:pt>
                <c:pt idx="1993">
                  <c:v>198822</c:v>
                </c:pt>
                <c:pt idx="1994">
                  <c:v>368672</c:v>
                </c:pt>
                <c:pt idx="1995">
                  <c:v>112035</c:v>
                </c:pt>
                <c:pt idx="1996">
                  <c:v>93644</c:v>
                </c:pt>
                <c:pt idx="1997">
                  <c:v>238228</c:v>
                </c:pt>
                <c:pt idx="1998">
                  <c:v>80188</c:v>
                </c:pt>
                <c:pt idx="1999">
                  <c:v>143576</c:v>
                </c:pt>
                <c:pt idx="2000">
                  <c:v>106547</c:v>
                </c:pt>
                <c:pt idx="2001">
                  <c:v>186127</c:v>
                </c:pt>
                <c:pt idx="2002">
                  <c:v>87381</c:v>
                </c:pt>
                <c:pt idx="2003">
                  <c:v>147803</c:v>
                </c:pt>
                <c:pt idx="2004">
                  <c:v>126297</c:v>
                </c:pt>
                <c:pt idx="2005">
                  <c:v>129115</c:v>
                </c:pt>
                <c:pt idx="2006">
                  <c:v>158757</c:v>
                </c:pt>
                <c:pt idx="2007">
                  <c:v>146633</c:v>
                </c:pt>
                <c:pt idx="2008">
                  <c:v>131563</c:v>
                </c:pt>
                <c:pt idx="2009">
                  <c:v>302561</c:v>
                </c:pt>
                <c:pt idx="2010">
                  <c:v>194148</c:v>
                </c:pt>
                <c:pt idx="2011">
                  <c:v>61170</c:v>
                </c:pt>
                <c:pt idx="2012">
                  <c:v>708099</c:v>
                </c:pt>
                <c:pt idx="2013">
                  <c:v>403477</c:v>
                </c:pt>
                <c:pt idx="2014">
                  <c:v>156479</c:v>
                </c:pt>
                <c:pt idx="2015">
                  <c:v>295700</c:v>
                </c:pt>
                <c:pt idx="2016">
                  <c:v>65084</c:v>
                </c:pt>
                <c:pt idx="2017">
                  <c:v>267136</c:v>
                </c:pt>
                <c:pt idx="2018">
                  <c:v>359269</c:v>
                </c:pt>
                <c:pt idx="2019">
                  <c:v>159195</c:v>
                </c:pt>
                <c:pt idx="2020">
                  <c:v>100211</c:v>
                </c:pt>
                <c:pt idx="2021">
                  <c:v>225568</c:v>
                </c:pt>
                <c:pt idx="2022">
                  <c:v>89743</c:v>
                </c:pt>
                <c:pt idx="2023">
                  <c:v>96714</c:v>
                </c:pt>
                <c:pt idx="2024">
                  <c:v>335289</c:v>
                </c:pt>
                <c:pt idx="2025">
                  <c:v>136550</c:v>
                </c:pt>
                <c:pt idx="2026">
                  <c:v>112892</c:v>
                </c:pt>
                <c:pt idx="2027">
                  <c:v>241152</c:v>
                </c:pt>
                <c:pt idx="2028">
                  <c:v>238039</c:v>
                </c:pt>
                <c:pt idx="2029">
                  <c:v>203287</c:v>
                </c:pt>
                <c:pt idx="2030">
                  <c:v>561223</c:v>
                </c:pt>
                <c:pt idx="2031">
                  <c:v>311777</c:v>
                </c:pt>
                <c:pt idx="2032">
                  <c:v>417815</c:v>
                </c:pt>
                <c:pt idx="2033">
                  <c:v>329186</c:v>
                </c:pt>
                <c:pt idx="2034">
                  <c:v>114365</c:v>
                </c:pt>
                <c:pt idx="2035">
                  <c:v>255846</c:v>
                </c:pt>
                <c:pt idx="2036">
                  <c:v>95057</c:v>
                </c:pt>
                <c:pt idx="2037">
                  <c:v>176358</c:v>
                </c:pt>
                <c:pt idx="2038">
                  <c:v>26633</c:v>
                </c:pt>
                <c:pt idx="2039">
                  <c:v>468744</c:v>
                </c:pt>
                <c:pt idx="2040">
                  <c:v>97415</c:v>
                </c:pt>
                <c:pt idx="2041">
                  <c:v>92438</c:v>
                </c:pt>
                <c:pt idx="2042">
                  <c:v>219618</c:v>
                </c:pt>
                <c:pt idx="2043">
                  <c:v>374670</c:v>
                </c:pt>
                <c:pt idx="2044">
                  <c:v>1117090</c:v>
                </c:pt>
                <c:pt idx="2045">
                  <c:v>96714</c:v>
                </c:pt>
                <c:pt idx="2046">
                  <c:v>169004</c:v>
                </c:pt>
                <c:pt idx="2047">
                  <c:v>344173</c:v>
                </c:pt>
                <c:pt idx="2048">
                  <c:v>203200</c:v>
                </c:pt>
                <c:pt idx="2049">
                  <c:v>67240</c:v>
                </c:pt>
                <c:pt idx="2050">
                  <c:v>93794</c:v>
                </c:pt>
                <c:pt idx="2051">
                  <c:v>333696</c:v>
                </c:pt>
                <c:pt idx="2052">
                  <c:v>393486</c:v>
                </c:pt>
                <c:pt idx="2053">
                  <c:v>82867</c:v>
                </c:pt>
                <c:pt idx="2054">
                  <c:v>220936</c:v>
                </c:pt>
                <c:pt idx="2055">
                  <c:v>337110</c:v>
                </c:pt>
                <c:pt idx="2056">
                  <c:v>132310</c:v>
                </c:pt>
                <c:pt idx="2057">
                  <c:v>169814</c:v>
                </c:pt>
                <c:pt idx="2058">
                  <c:v>311417</c:v>
                </c:pt>
                <c:pt idx="2059">
                  <c:v>116193</c:v>
                </c:pt>
                <c:pt idx="2060">
                  <c:v>144968</c:v>
                </c:pt>
                <c:pt idx="2061">
                  <c:v>317684</c:v>
                </c:pt>
                <c:pt idx="2062">
                  <c:v>166931</c:v>
                </c:pt>
                <c:pt idx="2063">
                  <c:v>152481</c:v>
                </c:pt>
                <c:pt idx="2064">
                  <c:v>374845</c:v>
                </c:pt>
                <c:pt idx="2065">
                  <c:v>221601</c:v>
                </c:pt>
                <c:pt idx="2066">
                  <c:v>458982</c:v>
                </c:pt>
                <c:pt idx="2067">
                  <c:v>328667</c:v>
                </c:pt>
                <c:pt idx="2068">
                  <c:v>164432</c:v>
                </c:pt>
                <c:pt idx="2069">
                  <c:v>84824</c:v>
                </c:pt>
                <c:pt idx="2070">
                  <c:v>197045</c:v>
                </c:pt>
                <c:pt idx="2071">
                  <c:v>309376</c:v>
                </c:pt>
                <c:pt idx="2072">
                  <c:v>169276</c:v>
                </c:pt>
                <c:pt idx="2073">
                  <c:v>359491</c:v>
                </c:pt>
                <c:pt idx="2074">
                  <c:v>167625</c:v>
                </c:pt>
                <c:pt idx="2075">
                  <c:v>523057</c:v>
                </c:pt>
                <c:pt idx="2076">
                  <c:v>207310</c:v>
                </c:pt>
                <c:pt idx="2077">
                  <c:v>407956</c:v>
                </c:pt>
                <c:pt idx="2078">
                  <c:v>117150</c:v>
                </c:pt>
                <c:pt idx="2079">
                  <c:v>277527</c:v>
                </c:pt>
                <c:pt idx="2080">
                  <c:v>184961</c:v>
                </c:pt>
                <c:pt idx="2081">
                  <c:v>97849</c:v>
                </c:pt>
                <c:pt idx="2082">
                  <c:v>150444</c:v>
                </c:pt>
                <c:pt idx="2083">
                  <c:v>82045</c:v>
                </c:pt>
                <c:pt idx="2084">
                  <c:v>65805</c:v>
                </c:pt>
                <c:pt idx="2085">
                  <c:v>165744</c:v>
                </c:pt>
                <c:pt idx="2086">
                  <c:v>84931</c:v>
                </c:pt>
                <c:pt idx="2087">
                  <c:v>463703</c:v>
                </c:pt>
                <c:pt idx="2088">
                  <c:v>118731</c:v>
                </c:pt>
                <c:pt idx="2089">
                  <c:v>183594</c:v>
                </c:pt>
                <c:pt idx="2090">
                  <c:v>86008</c:v>
                </c:pt>
                <c:pt idx="2091">
                  <c:v>185094</c:v>
                </c:pt>
                <c:pt idx="2092">
                  <c:v>35722</c:v>
                </c:pt>
                <c:pt idx="2093">
                  <c:v>290857</c:v>
                </c:pt>
                <c:pt idx="2094">
                  <c:v>79073</c:v>
                </c:pt>
                <c:pt idx="2095">
                  <c:v>81846</c:v>
                </c:pt>
                <c:pt idx="2096">
                  <c:v>230752</c:v>
                </c:pt>
                <c:pt idx="2097">
                  <c:v>273941</c:v>
                </c:pt>
                <c:pt idx="2098">
                  <c:v>161029</c:v>
                </c:pt>
                <c:pt idx="2099">
                  <c:v>241060</c:v>
                </c:pt>
                <c:pt idx="2100">
                  <c:v>275054</c:v>
                </c:pt>
                <c:pt idx="2101">
                  <c:v>170241</c:v>
                </c:pt>
                <c:pt idx="2102">
                  <c:v>531921</c:v>
                </c:pt>
                <c:pt idx="2103">
                  <c:v>157219</c:v>
                </c:pt>
                <c:pt idx="2104">
                  <c:v>258758</c:v>
                </c:pt>
                <c:pt idx="2105">
                  <c:v>295813</c:v>
                </c:pt>
                <c:pt idx="2106">
                  <c:v>650176</c:v>
                </c:pt>
                <c:pt idx="2107">
                  <c:v>166707</c:v>
                </c:pt>
                <c:pt idx="2108">
                  <c:v>188222</c:v>
                </c:pt>
                <c:pt idx="2109">
                  <c:v>563394</c:v>
                </c:pt>
                <c:pt idx="2110">
                  <c:v>316850</c:v>
                </c:pt>
                <c:pt idx="2111">
                  <c:v>309937</c:v>
                </c:pt>
                <c:pt idx="2112">
                  <c:v>170628</c:v>
                </c:pt>
                <c:pt idx="2113">
                  <c:v>84371</c:v>
                </c:pt>
                <c:pt idx="2114">
                  <c:v>151024</c:v>
                </c:pt>
                <c:pt idx="2115">
                  <c:v>139792</c:v>
                </c:pt>
                <c:pt idx="2116">
                  <c:v>58171</c:v>
                </c:pt>
                <c:pt idx="2117">
                  <c:v>123355</c:v>
                </c:pt>
                <c:pt idx="2118">
                  <c:v>112440</c:v>
                </c:pt>
                <c:pt idx="2119">
                  <c:v>95308</c:v>
                </c:pt>
                <c:pt idx="2120">
                  <c:v>197484</c:v>
                </c:pt>
                <c:pt idx="2121">
                  <c:v>287450</c:v>
                </c:pt>
                <c:pt idx="2122">
                  <c:v>154037</c:v>
                </c:pt>
                <c:pt idx="2123">
                  <c:v>261246</c:v>
                </c:pt>
                <c:pt idx="2124">
                  <c:v>123037</c:v>
                </c:pt>
                <c:pt idx="2125">
                  <c:v>270727</c:v>
                </c:pt>
                <c:pt idx="2126">
                  <c:v>143477</c:v>
                </c:pt>
                <c:pt idx="2127">
                  <c:v>103677</c:v>
                </c:pt>
                <c:pt idx="2128">
                  <c:v>147259</c:v>
                </c:pt>
                <c:pt idx="2129">
                  <c:v>173307</c:v>
                </c:pt>
                <c:pt idx="2130">
                  <c:v>126623</c:v>
                </c:pt>
                <c:pt idx="2131">
                  <c:v>265854</c:v>
                </c:pt>
                <c:pt idx="2132">
                  <c:v>104191</c:v>
                </c:pt>
                <c:pt idx="2133">
                  <c:v>240014</c:v>
                </c:pt>
                <c:pt idx="2134">
                  <c:v>92616</c:v>
                </c:pt>
                <c:pt idx="2135">
                  <c:v>119252</c:v>
                </c:pt>
                <c:pt idx="2136">
                  <c:v>201580</c:v>
                </c:pt>
                <c:pt idx="2137">
                  <c:v>346300</c:v>
                </c:pt>
                <c:pt idx="2138">
                  <c:v>259907</c:v>
                </c:pt>
                <c:pt idx="2139">
                  <c:v>251027</c:v>
                </c:pt>
                <c:pt idx="2140">
                  <c:v>226414</c:v>
                </c:pt>
                <c:pt idx="2141">
                  <c:v>290610</c:v>
                </c:pt>
                <c:pt idx="2142">
                  <c:v>157795</c:v>
                </c:pt>
                <c:pt idx="2143">
                  <c:v>190328</c:v>
                </c:pt>
                <c:pt idx="2144">
                  <c:v>187670</c:v>
                </c:pt>
                <c:pt idx="2145">
                  <c:v>356030</c:v>
                </c:pt>
                <c:pt idx="2146">
                  <c:v>222960</c:v>
                </c:pt>
                <c:pt idx="2147">
                  <c:v>178176</c:v>
                </c:pt>
                <c:pt idx="2148">
                  <c:v>189376</c:v>
                </c:pt>
                <c:pt idx="2149">
                  <c:v>687860</c:v>
                </c:pt>
                <c:pt idx="2150">
                  <c:v>264972</c:v>
                </c:pt>
                <c:pt idx="2151">
                  <c:v>112024</c:v>
                </c:pt>
                <c:pt idx="2152">
                  <c:v>173367</c:v>
                </c:pt>
                <c:pt idx="2153">
                  <c:v>125233</c:v>
                </c:pt>
                <c:pt idx="2154">
                  <c:v>306229</c:v>
                </c:pt>
                <c:pt idx="2155">
                  <c:v>87381</c:v>
                </c:pt>
                <c:pt idx="2156">
                  <c:v>89814</c:v>
                </c:pt>
                <c:pt idx="2157">
                  <c:v>42725</c:v>
                </c:pt>
                <c:pt idx="2158">
                  <c:v>396671</c:v>
                </c:pt>
                <c:pt idx="2159">
                  <c:v>215804</c:v>
                </c:pt>
                <c:pt idx="2160">
                  <c:v>166438</c:v>
                </c:pt>
                <c:pt idx="2161">
                  <c:v>63450</c:v>
                </c:pt>
                <c:pt idx="2162">
                  <c:v>90486</c:v>
                </c:pt>
                <c:pt idx="2163">
                  <c:v>351864</c:v>
                </c:pt>
                <c:pt idx="2164">
                  <c:v>270692</c:v>
                </c:pt>
                <c:pt idx="2165">
                  <c:v>131409</c:v>
                </c:pt>
                <c:pt idx="2166">
                  <c:v>247941</c:v>
                </c:pt>
                <c:pt idx="2167">
                  <c:v>194468</c:v>
                </c:pt>
                <c:pt idx="2168">
                  <c:v>97602</c:v>
                </c:pt>
                <c:pt idx="2169">
                  <c:v>319022</c:v>
                </c:pt>
                <c:pt idx="2170">
                  <c:v>74973</c:v>
                </c:pt>
                <c:pt idx="2171">
                  <c:v>191434</c:v>
                </c:pt>
                <c:pt idx="2172">
                  <c:v>113532</c:v>
                </c:pt>
                <c:pt idx="2173">
                  <c:v>134319</c:v>
                </c:pt>
                <c:pt idx="2174">
                  <c:v>374952</c:v>
                </c:pt>
                <c:pt idx="2175">
                  <c:v>297162</c:v>
                </c:pt>
                <c:pt idx="2176">
                  <c:v>128680</c:v>
                </c:pt>
                <c:pt idx="2177">
                  <c:v>109892</c:v>
                </c:pt>
                <c:pt idx="2178">
                  <c:v>880597</c:v>
                </c:pt>
                <c:pt idx="2179">
                  <c:v>293850</c:v>
                </c:pt>
                <c:pt idx="2180">
                  <c:v>432680</c:v>
                </c:pt>
                <c:pt idx="2181">
                  <c:v>365079</c:v>
                </c:pt>
                <c:pt idx="2182">
                  <c:v>76380</c:v>
                </c:pt>
                <c:pt idx="2183">
                  <c:v>165649</c:v>
                </c:pt>
                <c:pt idx="2184">
                  <c:v>178406</c:v>
                </c:pt>
                <c:pt idx="2185">
                  <c:v>119145</c:v>
                </c:pt>
                <c:pt idx="2186">
                  <c:v>389735</c:v>
                </c:pt>
                <c:pt idx="2187">
                  <c:v>70132</c:v>
                </c:pt>
                <c:pt idx="2188">
                  <c:v>195089</c:v>
                </c:pt>
                <c:pt idx="2189">
                  <c:v>75328</c:v>
                </c:pt>
                <c:pt idx="2190">
                  <c:v>342847</c:v>
                </c:pt>
                <c:pt idx="2191">
                  <c:v>391591</c:v>
                </c:pt>
                <c:pt idx="2192">
                  <c:v>230950</c:v>
                </c:pt>
                <c:pt idx="2193">
                  <c:v>98550</c:v>
                </c:pt>
                <c:pt idx="2194">
                  <c:v>92950</c:v>
                </c:pt>
                <c:pt idx="2195">
                  <c:v>157967</c:v>
                </c:pt>
                <c:pt idx="2196">
                  <c:v>136886</c:v>
                </c:pt>
                <c:pt idx="2197">
                  <c:v>535339</c:v>
                </c:pt>
                <c:pt idx="2198">
                  <c:v>150096</c:v>
                </c:pt>
                <c:pt idx="2199">
                  <c:v>138597</c:v>
                </c:pt>
                <c:pt idx="2200">
                  <c:v>183463</c:v>
                </c:pt>
                <c:pt idx="2201">
                  <c:v>244465</c:v>
                </c:pt>
                <c:pt idx="2202">
                  <c:v>132820</c:v>
                </c:pt>
                <c:pt idx="2203">
                  <c:v>213208</c:v>
                </c:pt>
                <c:pt idx="2204">
                  <c:v>117162</c:v>
                </c:pt>
                <c:pt idx="2205">
                  <c:v>192270</c:v>
                </c:pt>
                <c:pt idx="2206">
                  <c:v>129621</c:v>
                </c:pt>
                <c:pt idx="2207">
                  <c:v>319791</c:v>
                </c:pt>
                <c:pt idx="2208">
                  <c:v>191473</c:v>
                </c:pt>
                <c:pt idx="2209">
                  <c:v>131894</c:v>
                </c:pt>
                <c:pt idx="2210">
                  <c:v>111131</c:v>
                </c:pt>
                <c:pt idx="2211">
                  <c:v>65953</c:v>
                </c:pt>
                <c:pt idx="2212">
                  <c:v>212973</c:v>
                </c:pt>
                <c:pt idx="2213">
                  <c:v>186808</c:v>
                </c:pt>
                <c:pt idx="2214">
                  <c:v>232712</c:v>
                </c:pt>
                <c:pt idx="2215">
                  <c:v>249410</c:v>
                </c:pt>
                <c:pt idx="2216">
                  <c:v>291271</c:v>
                </c:pt>
                <c:pt idx="2217">
                  <c:v>213731</c:v>
                </c:pt>
                <c:pt idx="2218">
                  <c:v>48780</c:v>
                </c:pt>
                <c:pt idx="2219">
                  <c:v>70320</c:v>
                </c:pt>
                <c:pt idx="2220">
                  <c:v>45021</c:v>
                </c:pt>
                <c:pt idx="2221">
                  <c:v>170974</c:v>
                </c:pt>
                <c:pt idx="2222">
                  <c:v>155446</c:v>
                </c:pt>
                <c:pt idx="2223">
                  <c:v>228306</c:v>
                </c:pt>
                <c:pt idx="2224">
                  <c:v>95383</c:v>
                </c:pt>
                <c:pt idx="2225">
                  <c:v>116896</c:v>
                </c:pt>
                <c:pt idx="2226">
                  <c:v>244744</c:v>
                </c:pt>
                <c:pt idx="2227">
                  <c:v>194865</c:v>
                </c:pt>
                <c:pt idx="2228">
                  <c:v>106004</c:v>
                </c:pt>
                <c:pt idx="2229">
                  <c:v>93919</c:v>
                </c:pt>
                <c:pt idx="2230">
                  <c:v>174420</c:v>
                </c:pt>
                <c:pt idx="2231">
                  <c:v>65389</c:v>
                </c:pt>
                <c:pt idx="2232">
                  <c:v>173848</c:v>
                </c:pt>
                <c:pt idx="2233">
                  <c:v>109515</c:v>
                </c:pt>
                <c:pt idx="2234">
                  <c:v>391418</c:v>
                </c:pt>
                <c:pt idx="2235">
                  <c:v>161679</c:v>
                </c:pt>
                <c:pt idx="2236">
                  <c:v>145879</c:v>
                </c:pt>
                <c:pt idx="2237">
                  <c:v>280182</c:v>
                </c:pt>
                <c:pt idx="2238">
                  <c:v>156577</c:v>
                </c:pt>
                <c:pt idx="2239">
                  <c:v>48447</c:v>
                </c:pt>
                <c:pt idx="2240">
                  <c:v>245084</c:v>
                </c:pt>
                <c:pt idx="2241">
                  <c:v>250403</c:v>
                </c:pt>
                <c:pt idx="2242">
                  <c:v>89007</c:v>
                </c:pt>
                <c:pt idx="2243">
                  <c:v>484947</c:v>
                </c:pt>
                <c:pt idx="2244">
                  <c:v>125819</c:v>
                </c:pt>
                <c:pt idx="2245">
                  <c:v>60505</c:v>
                </c:pt>
                <c:pt idx="2246">
                  <c:v>101698</c:v>
                </c:pt>
                <c:pt idx="2247">
                  <c:v>253431</c:v>
                </c:pt>
                <c:pt idx="2248">
                  <c:v>68248</c:v>
                </c:pt>
                <c:pt idx="2249">
                  <c:v>181396</c:v>
                </c:pt>
                <c:pt idx="2250">
                  <c:v>71103</c:v>
                </c:pt>
                <c:pt idx="2251">
                  <c:v>89735</c:v>
                </c:pt>
                <c:pt idx="2252">
                  <c:v>250867</c:v>
                </c:pt>
                <c:pt idx="2253">
                  <c:v>219255</c:v>
                </c:pt>
                <c:pt idx="2254">
                  <c:v>484487</c:v>
                </c:pt>
                <c:pt idx="2255">
                  <c:v>145735</c:v>
                </c:pt>
                <c:pt idx="2256">
                  <c:v>87677</c:v>
                </c:pt>
                <c:pt idx="2257">
                  <c:v>258555</c:v>
                </c:pt>
                <c:pt idx="2258">
                  <c:v>214774</c:v>
                </c:pt>
                <c:pt idx="2259">
                  <c:v>254985</c:v>
                </c:pt>
                <c:pt idx="2260">
                  <c:v>136776</c:v>
                </c:pt>
                <c:pt idx="2261">
                  <c:v>204937</c:v>
                </c:pt>
                <c:pt idx="2262">
                  <c:v>130308</c:v>
                </c:pt>
                <c:pt idx="2263">
                  <c:v>190345</c:v>
                </c:pt>
                <c:pt idx="2264">
                  <c:v>169324</c:v>
                </c:pt>
                <c:pt idx="2265">
                  <c:v>87666</c:v>
                </c:pt>
                <c:pt idx="2266">
                  <c:v>182744</c:v>
                </c:pt>
                <c:pt idx="2267">
                  <c:v>441995</c:v>
                </c:pt>
                <c:pt idx="2268">
                  <c:v>110563</c:v>
                </c:pt>
                <c:pt idx="2269">
                  <c:v>348748</c:v>
                </c:pt>
                <c:pt idx="2270">
                  <c:v>89497</c:v>
                </c:pt>
                <c:pt idx="2271">
                  <c:v>40544</c:v>
                </c:pt>
                <c:pt idx="2272">
                  <c:v>266525</c:v>
                </c:pt>
                <c:pt idx="2273">
                  <c:v>295605</c:v>
                </c:pt>
                <c:pt idx="2274">
                  <c:v>159546</c:v>
                </c:pt>
                <c:pt idx="2275">
                  <c:v>235929</c:v>
                </c:pt>
                <c:pt idx="2276">
                  <c:v>298948</c:v>
                </c:pt>
                <c:pt idx="2277">
                  <c:v>89745</c:v>
                </c:pt>
                <c:pt idx="2278">
                  <c:v>51057</c:v>
                </c:pt>
                <c:pt idx="2279">
                  <c:v>271927</c:v>
                </c:pt>
                <c:pt idx="2280">
                  <c:v>120964</c:v>
                </c:pt>
                <c:pt idx="2281">
                  <c:v>147686</c:v>
                </c:pt>
                <c:pt idx="2282">
                  <c:v>94732</c:v>
                </c:pt>
                <c:pt idx="2283">
                  <c:v>157711</c:v>
                </c:pt>
                <c:pt idx="2284">
                  <c:v>158014</c:v>
                </c:pt>
                <c:pt idx="2285">
                  <c:v>157622</c:v>
                </c:pt>
                <c:pt idx="2286">
                  <c:v>178910</c:v>
                </c:pt>
                <c:pt idx="2287">
                  <c:v>93098</c:v>
                </c:pt>
                <c:pt idx="2288">
                  <c:v>275854</c:v>
                </c:pt>
                <c:pt idx="2289">
                  <c:v>94364</c:v>
                </c:pt>
                <c:pt idx="2290">
                  <c:v>152098</c:v>
                </c:pt>
                <c:pt idx="2291">
                  <c:v>239450</c:v>
                </c:pt>
                <c:pt idx="2292">
                  <c:v>67715</c:v>
                </c:pt>
                <c:pt idx="2293">
                  <c:v>446651</c:v>
                </c:pt>
                <c:pt idx="2294">
                  <c:v>109704</c:v>
                </c:pt>
                <c:pt idx="2295">
                  <c:v>397757</c:v>
                </c:pt>
                <c:pt idx="2296">
                  <c:v>175838</c:v>
                </c:pt>
                <c:pt idx="2297">
                  <c:v>99011</c:v>
                </c:pt>
                <c:pt idx="2298">
                  <c:v>112848</c:v>
                </c:pt>
                <c:pt idx="2299">
                  <c:v>146455</c:v>
                </c:pt>
                <c:pt idx="2300">
                  <c:v>83249</c:v>
                </c:pt>
                <c:pt idx="2301">
                  <c:v>566358</c:v>
                </c:pt>
                <c:pt idx="2302">
                  <c:v>171346</c:v>
                </c:pt>
                <c:pt idx="2303">
                  <c:v>129329</c:v>
                </c:pt>
                <c:pt idx="2304">
                  <c:v>131553</c:v>
                </c:pt>
                <c:pt idx="2305">
                  <c:v>617389</c:v>
                </c:pt>
                <c:pt idx="2306">
                  <c:v>200711</c:v>
                </c:pt>
                <c:pt idx="2307">
                  <c:v>315689</c:v>
                </c:pt>
                <c:pt idx="2308">
                  <c:v>328790</c:v>
                </c:pt>
                <c:pt idx="2309">
                  <c:v>908048</c:v>
                </c:pt>
                <c:pt idx="2310">
                  <c:v>69598</c:v>
                </c:pt>
                <c:pt idx="2311">
                  <c:v>382934</c:v>
                </c:pt>
                <c:pt idx="2312">
                  <c:v>340813</c:v>
                </c:pt>
                <c:pt idx="2313">
                  <c:v>364619</c:v>
                </c:pt>
                <c:pt idx="2314">
                  <c:v>269028</c:v>
                </c:pt>
                <c:pt idx="2315">
                  <c:v>1098580</c:v>
                </c:pt>
                <c:pt idx="2316">
                  <c:v>217892</c:v>
                </c:pt>
                <c:pt idx="2317">
                  <c:v>607040</c:v>
                </c:pt>
                <c:pt idx="2318">
                  <c:v>93639</c:v>
                </c:pt>
                <c:pt idx="2319">
                  <c:v>395800</c:v>
                </c:pt>
                <c:pt idx="2320">
                  <c:v>107465</c:v>
                </c:pt>
                <c:pt idx="2321">
                  <c:v>311531</c:v>
                </c:pt>
                <c:pt idx="2322">
                  <c:v>184926</c:v>
                </c:pt>
                <c:pt idx="2323">
                  <c:v>246774</c:v>
                </c:pt>
                <c:pt idx="2324">
                  <c:v>288549</c:v>
                </c:pt>
                <c:pt idx="2325">
                  <c:v>87035</c:v>
                </c:pt>
                <c:pt idx="2326">
                  <c:v>197547</c:v>
                </c:pt>
                <c:pt idx="2327">
                  <c:v>73874</c:v>
                </c:pt>
                <c:pt idx="2328">
                  <c:v>414695</c:v>
                </c:pt>
                <c:pt idx="2329">
                  <c:v>108757</c:v>
                </c:pt>
                <c:pt idx="2330">
                  <c:v>70269</c:v>
                </c:pt>
                <c:pt idx="2331">
                  <c:v>236531</c:v>
                </c:pt>
                <c:pt idx="2332">
                  <c:v>85874</c:v>
                </c:pt>
                <c:pt idx="2333">
                  <c:v>288638</c:v>
                </c:pt>
                <c:pt idx="2334">
                  <c:v>97650</c:v>
                </c:pt>
                <c:pt idx="2335">
                  <c:v>167951</c:v>
                </c:pt>
                <c:pt idx="2336">
                  <c:v>196132</c:v>
                </c:pt>
                <c:pt idx="2337">
                  <c:v>85200</c:v>
                </c:pt>
                <c:pt idx="2338">
                  <c:v>333212</c:v>
                </c:pt>
                <c:pt idx="2339">
                  <c:v>60374</c:v>
                </c:pt>
                <c:pt idx="2340">
                  <c:v>194305</c:v>
                </c:pt>
                <c:pt idx="2341">
                  <c:v>227657</c:v>
                </c:pt>
                <c:pt idx="2342">
                  <c:v>108266</c:v>
                </c:pt>
                <c:pt idx="2343">
                  <c:v>136970</c:v>
                </c:pt>
                <c:pt idx="2344">
                  <c:v>223803</c:v>
                </c:pt>
                <c:pt idx="2345">
                  <c:v>436307</c:v>
                </c:pt>
                <c:pt idx="2346">
                  <c:v>277756</c:v>
                </c:pt>
                <c:pt idx="2347">
                  <c:v>168897</c:v>
                </c:pt>
                <c:pt idx="2348">
                  <c:v>213658</c:v>
                </c:pt>
                <c:pt idx="2349">
                  <c:v>232240</c:v>
                </c:pt>
                <c:pt idx="2350">
                  <c:v>224918</c:v>
                </c:pt>
                <c:pt idx="2351">
                  <c:v>99400</c:v>
                </c:pt>
                <c:pt idx="2352">
                  <c:v>474981</c:v>
                </c:pt>
                <c:pt idx="2353">
                  <c:v>73404</c:v>
                </c:pt>
                <c:pt idx="2354">
                  <c:v>260756</c:v>
                </c:pt>
                <c:pt idx="2355">
                  <c:v>173721</c:v>
                </c:pt>
                <c:pt idx="2356">
                  <c:v>167338</c:v>
                </c:pt>
                <c:pt idx="2357">
                  <c:v>335434</c:v>
                </c:pt>
                <c:pt idx="2358">
                  <c:v>199404</c:v>
                </c:pt>
                <c:pt idx="2359">
                  <c:v>138885</c:v>
                </c:pt>
                <c:pt idx="2360">
                  <c:v>135027</c:v>
                </c:pt>
                <c:pt idx="2361">
                  <c:v>266311</c:v>
                </c:pt>
                <c:pt idx="2362">
                  <c:v>255632</c:v>
                </c:pt>
                <c:pt idx="2363">
                  <c:v>240956</c:v>
                </c:pt>
                <c:pt idx="2364">
                  <c:v>99715</c:v>
                </c:pt>
                <c:pt idx="2365">
                  <c:v>355037</c:v>
                </c:pt>
                <c:pt idx="2366">
                  <c:v>737239</c:v>
                </c:pt>
                <c:pt idx="2367">
                  <c:v>373457</c:v>
                </c:pt>
                <c:pt idx="2368">
                  <c:v>76043</c:v>
                </c:pt>
                <c:pt idx="2369">
                  <c:v>237543</c:v>
                </c:pt>
                <c:pt idx="2370">
                  <c:v>366327</c:v>
                </c:pt>
                <c:pt idx="2371">
                  <c:v>553536</c:v>
                </c:pt>
                <c:pt idx="2372">
                  <c:v>238906</c:v>
                </c:pt>
                <c:pt idx="2373">
                  <c:v>255005</c:v>
                </c:pt>
                <c:pt idx="2374">
                  <c:v>469962</c:v>
                </c:pt>
                <c:pt idx="2375">
                  <c:v>235660</c:v>
                </c:pt>
                <c:pt idx="2376">
                  <c:v>210565</c:v>
                </c:pt>
                <c:pt idx="2377">
                  <c:v>117902</c:v>
                </c:pt>
                <c:pt idx="2378">
                  <c:v>583410</c:v>
                </c:pt>
                <c:pt idx="2379">
                  <c:v>118225</c:v>
                </c:pt>
                <c:pt idx="2380">
                  <c:v>118144</c:v>
                </c:pt>
                <c:pt idx="2381">
                  <c:v>101717</c:v>
                </c:pt>
                <c:pt idx="2382">
                  <c:v>202459</c:v>
                </c:pt>
                <c:pt idx="2383">
                  <c:v>316391</c:v>
                </c:pt>
                <c:pt idx="2384">
                  <c:v>100171</c:v>
                </c:pt>
                <c:pt idx="2385">
                  <c:v>347151</c:v>
                </c:pt>
                <c:pt idx="2386">
                  <c:v>275313</c:v>
                </c:pt>
                <c:pt idx="2387">
                  <c:v>135512</c:v>
                </c:pt>
                <c:pt idx="2388">
                  <c:v>157634</c:v>
                </c:pt>
                <c:pt idx="2389">
                  <c:v>93327</c:v>
                </c:pt>
                <c:pt idx="2390">
                  <c:v>226634</c:v>
                </c:pt>
                <c:pt idx="2391">
                  <c:v>175779</c:v>
                </c:pt>
                <c:pt idx="2392">
                  <c:v>177408</c:v>
                </c:pt>
                <c:pt idx="2393">
                  <c:v>155977</c:v>
                </c:pt>
                <c:pt idx="2394">
                  <c:v>278844</c:v>
                </c:pt>
                <c:pt idx="2395">
                  <c:v>185664</c:v>
                </c:pt>
                <c:pt idx="2396">
                  <c:v>550787</c:v>
                </c:pt>
                <c:pt idx="2397">
                  <c:v>202694</c:v>
                </c:pt>
                <c:pt idx="2398">
                  <c:v>157538</c:v>
                </c:pt>
                <c:pt idx="2399">
                  <c:v>148582</c:v>
                </c:pt>
                <c:pt idx="2400">
                  <c:v>385024</c:v>
                </c:pt>
                <c:pt idx="2401">
                  <c:v>68128</c:v>
                </c:pt>
                <c:pt idx="2402">
                  <c:v>377566</c:v>
                </c:pt>
                <c:pt idx="2403">
                  <c:v>204328</c:v>
                </c:pt>
                <c:pt idx="2404">
                  <c:v>165032</c:v>
                </c:pt>
                <c:pt idx="2405">
                  <c:v>231791</c:v>
                </c:pt>
                <c:pt idx="2406">
                  <c:v>230760</c:v>
                </c:pt>
                <c:pt idx="2407">
                  <c:v>123197</c:v>
                </c:pt>
                <c:pt idx="2408">
                  <c:v>180588</c:v>
                </c:pt>
                <c:pt idx="2409">
                  <c:v>109077</c:v>
                </c:pt>
                <c:pt idx="2410">
                  <c:v>66114</c:v>
                </c:pt>
                <c:pt idx="2411">
                  <c:v>264733</c:v>
                </c:pt>
                <c:pt idx="2412">
                  <c:v>203439</c:v>
                </c:pt>
                <c:pt idx="2413">
                  <c:v>247010</c:v>
                </c:pt>
                <c:pt idx="2414">
                  <c:v>184603</c:v>
                </c:pt>
                <c:pt idx="2415">
                  <c:v>210634</c:v>
                </c:pt>
                <c:pt idx="2416">
                  <c:v>140102</c:v>
                </c:pt>
                <c:pt idx="2417">
                  <c:v>251861</c:v>
                </c:pt>
                <c:pt idx="2418">
                  <c:v>419945</c:v>
                </c:pt>
                <c:pt idx="2419">
                  <c:v>203010</c:v>
                </c:pt>
                <c:pt idx="2420">
                  <c:v>198745</c:v>
                </c:pt>
                <c:pt idx="2421">
                  <c:v>74439</c:v>
                </c:pt>
                <c:pt idx="2422">
                  <c:v>79414</c:v>
                </c:pt>
                <c:pt idx="2423">
                  <c:v>157492</c:v>
                </c:pt>
                <c:pt idx="2424">
                  <c:v>709734</c:v>
                </c:pt>
                <c:pt idx="2425">
                  <c:v>401599</c:v>
                </c:pt>
                <c:pt idx="2426">
                  <c:v>377635</c:v>
                </c:pt>
                <c:pt idx="2427">
                  <c:v>123194</c:v>
                </c:pt>
                <c:pt idx="2428">
                  <c:v>55386</c:v>
                </c:pt>
                <c:pt idx="2429">
                  <c:v>105542</c:v>
                </c:pt>
                <c:pt idx="2430">
                  <c:v>49809</c:v>
                </c:pt>
                <c:pt idx="2431">
                  <c:v>95223</c:v>
                </c:pt>
                <c:pt idx="2432">
                  <c:v>167156</c:v>
                </c:pt>
                <c:pt idx="2433">
                  <c:v>526236</c:v>
                </c:pt>
                <c:pt idx="2434">
                  <c:v>72352</c:v>
                </c:pt>
                <c:pt idx="2435">
                  <c:v>180789</c:v>
                </c:pt>
                <c:pt idx="2436">
                  <c:v>303847</c:v>
                </c:pt>
                <c:pt idx="2437">
                  <c:v>94132</c:v>
                </c:pt>
                <c:pt idx="2438">
                  <c:v>130376</c:v>
                </c:pt>
                <c:pt idx="2439">
                  <c:v>61051</c:v>
                </c:pt>
                <c:pt idx="2440">
                  <c:v>88738</c:v>
                </c:pt>
                <c:pt idx="2441">
                  <c:v>244033</c:v>
                </c:pt>
                <c:pt idx="2442">
                  <c:v>429034</c:v>
                </c:pt>
                <c:pt idx="2443">
                  <c:v>152559</c:v>
                </c:pt>
                <c:pt idx="2444">
                  <c:v>257843</c:v>
                </c:pt>
                <c:pt idx="2445">
                  <c:v>162923</c:v>
                </c:pt>
                <c:pt idx="2446">
                  <c:v>222088</c:v>
                </c:pt>
                <c:pt idx="2447">
                  <c:v>296998</c:v>
                </c:pt>
                <c:pt idx="2448">
                  <c:v>223638</c:v>
                </c:pt>
                <c:pt idx="2449">
                  <c:v>99890</c:v>
                </c:pt>
                <c:pt idx="2450">
                  <c:v>172319</c:v>
                </c:pt>
                <c:pt idx="2451">
                  <c:v>156872</c:v>
                </c:pt>
                <c:pt idx="2452">
                  <c:v>185035</c:v>
                </c:pt>
                <c:pt idx="2453">
                  <c:v>92643</c:v>
                </c:pt>
                <c:pt idx="2454">
                  <c:v>143450</c:v>
                </c:pt>
                <c:pt idx="2455">
                  <c:v>178364</c:v>
                </c:pt>
                <c:pt idx="2456">
                  <c:v>131057</c:v>
                </c:pt>
                <c:pt idx="2457">
                  <c:v>113278</c:v>
                </c:pt>
                <c:pt idx="2458">
                  <c:v>143438</c:v>
                </c:pt>
                <c:pt idx="2459">
                  <c:v>29373</c:v>
                </c:pt>
                <c:pt idx="2460">
                  <c:v>89373</c:v>
                </c:pt>
                <c:pt idx="2461">
                  <c:v>97381</c:v>
                </c:pt>
                <c:pt idx="2462">
                  <c:v>270866</c:v>
                </c:pt>
                <c:pt idx="2463">
                  <c:v>100825</c:v>
                </c:pt>
                <c:pt idx="2464">
                  <c:v>78970</c:v>
                </c:pt>
                <c:pt idx="2465">
                  <c:v>280631</c:v>
                </c:pt>
                <c:pt idx="2466">
                  <c:v>275978</c:v>
                </c:pt>
                <c:pt idx="2467">
                  <c:v>255141</c:v>
                </c:pt>
                <c:pt idx="2468">
                  <c:v>212395</c:v>
                </c:pt>
                <c:pt idx="2469">
                  <c:v>120390</c:v>
                </c:pt>
                <c:pt idx="2470">
                  <c:v>188300</c:v>
                </c:pt>
                <c:pt idx="2471">
                  <c:v>194876</c:v>
                </c:pt>
                <c:pt idx="2472">
                  <c:v>299932</c:v>
                </c:pt>
                <c:pt idx="2473">
                  <c:v>279713</c:v>
                </c:pt>
                <c:pt idx="2474">
                  <c:v>33553</c:v>
                </c:pt>
                <c:pt idx="2475">
                  <c:v>97714</c:v>
                </c:pt>
                <c:pt idx="2476">
                  <c:v>110768</c:v>
                </c:pt>
                <c:pt idx="2477">
                  <c:v>326927</c:v>
                </c:pt>
                <c:pt idx="2478">
                  <c:v>213592</c:v>
                </c:pt>
                <c:pt idx="2479">
                  <c:v>457508</c:v>
                </c:pt>
                <c:pt idx="2480">
                  <c:v>74520</c:v>
                </c:pt>
                <c:pt idx="2481">
                  <c:v>122932</c:v>
                </c:pt>
                <c:pt idx="2482">
                  <c:v>127214</c:v>
                </c:pt>
                <c:pt idx="2483">
                  <c:v>120374</c:v>
                </c:pt>
                <c:pt idx="2484">
                  <c:v>61115</c:v>
                </c:pt>
                <c:pt idx="2485">
                  <c:v>274568</c:v>
                </c:pt>
                <c:pt idx="2486">
                  <c:v>117826</c:v>
                </c:pt>
                <c:pt idx="2487">
                  <c:v>132483</c:v>
                </c:pt>
                <c:pt idx="2488">
                  <c:v>76221</c:v>
                </c:pt>
                <c:pt idx="2489">
                  <c:v>214782</c:v>
                </c:pt>
                <c:pt idx="2490">
                  <c:v>136991</c:v>
                </c:pt>
                <c:pt idx="2491">
                  <c:v>232570</c:v>
                </c:pt>
                <c:pt idx="2492">
                  <c:v>120296</c:v>
                </c:pt>
                <c:pt idx="2493">
                  <c:v>80589</c:v>
                </c:pt>
                <c:pt idx="2494">
                  <c:v>67282</c:v>
                </c:pt>
                <c:pt idx="2495">
                  <c:v>200672</c:v>
                </c:pt>
                <c:pt idx="2496">
                  <c:v>231978</c:v>
                </c:pt>
                <c:pt idx="2497">
                  <c:v>129478</c:v>
                </c:pt>
                <c:pt idx="2498">
                  <c:v>67398</c:v>
                </c:pt>
                <c:pt idx="2499">
                  <c:v>479431</c:v>
                </c:pt>
                <c:pt idx="2500">
                  <c:v>112486</c:v>
                </c:pt>
                <c:pt idx="2501">
                  <c:v>64601</c:v>
                </c:pt>
                <c:pt idx="2502">
                  <c:v>63931</c:v>
                </c:pt>
                <c:pt idx="2503">
                  <c:v>149574</c:v>
                </c:pt>
                <c:pt idx="2504">
                  <c:v>306674</c:v>
                </c:pt>
                <c:pt idx="2505">
                  <c:v>74945</c:v>
                </c:pt>
                <c:pt idx="2506">
                  <c:v>100677</c:v>
                </c:pt>
                <c:pt idx="2507">
                  <c:v>698261</c:v>
                </c:pt>
                <c:pt idx="2508">
                  <c:v>162518</c:v>
                </c:pt>
                <c:pt idx="2509">
                  <c:v>381656</c:v>
                </c:pt>
                <c:pt idx="2510">
                  <c:v>166199</c:v>
                </c:pt>
                <c:pt idx="2511">
                  <c:v>228302</c:v>
                </c:pt>
                <c:pt idx="2512">
                  <c:v>92312</c:v>
                </c:pt>
                <c:pt idx="2513">
                  <c:v>119597</c:v>
                </c:pt>
                <c:pt idx="2514">
                  <c:v>320792</c:v>
                </c:pt>
                <c:pt idx="2515">
                  <c:v>323544</c:v>
                </c:pt>
                <c:pt idx="2516">
                  <c:v>218856</c:v>
                </c:pt>
                <c:pt idx="2517">
                  <c:v>607292</c:v>
                </c:pt>
                <c:pt idx="2518">
                  <c:v>53485</c:v>
                </c:pt>
                <c:pt idx="2519">
                  <c:v>142358</c:v>
                </c:pt>
                <c:pt idx="2520">
                  <c:v>334820</c:v>
                </c:pt>
                <c:pt idx="2521">
                  <c:v>447512</c:v>
                </c:pt>
                <c:pt idx="2522">
                  <c:v>307068</c:v>
                </c:pt>
                <c:pt idx="2523">
                  <c:v>154087</c:v>
                </c:pt>
                <c:pt idx="2524">
                  <c:v>72652</c:v>
                </c:pt>
                <c:pt idx="2525">
                  <c:v>322036</c:v>
                </c:pt>
                <c:pt idx="2526">
                  <c:v>263339</c:v>
                </c:pt>
                <c:pt idx="2527">
                  <c:v>147151</c:v>
                </c:pt>
                <c:pt idx="2528">
                  <c:v>57282</c:v>
                </c:pt>
                <c:pt idx="2529">
                  <c:v>383345</c:v>
                </c:pt>
                <c:pt idx="2530">
                  <c:v>248883</c:v>
                </c:pt>
                <c:pt idx="2531">
                  <c:v>211427</c:v>
                </c:pt>
                <c:pt idx="2532">
                  <c:v>532055</c:v>
                </c:pt>
                <c:pt idx="2533">
                  <c:v>70269</c:v>
                </c:pt>
                <c:pt idx="2534">
                  <c:v>222554</c:v>
                </c:pt>
                <c:pt idx="2535">
                  <c:v>151938</c:v>
                </c:pt>
                <c:pt idx="2536">
                  <c:v>391343</c:v>
                </c:pt>
                <c:pt idx="2537">
                  <c:v>238360</c:v>
                </c:pt>
                <c:pt idx="2538">
                  <c:v>145481</c:v>
                </c:pt>
                <c:pt idx="2539">
                  <c:v>248736</c:v>
                </c:pt>
                <c:pt idx="2540">
                  <c:v>310307</c:v>
                </c:pt>
                <c:pt idx="2541">
                  <c:v>266346</c:v>
                </c:pt>
                <c:pt idx="2542">
                  <c:v>74646</c:v>
                </c:pt>
                <c:pt idx="2543">
                  <c:v>48369</c:v>
                </c:pt>
                <c:pt idx="2544">
                  <c:v>242093</c:v>
                </c:pt>
                <c:pt idx="2545">
                  <c:v>121710</c:v>
                </c:pt>
                <c:pt idx="2546">
                  <c:v>304729</c:v>
                </c:pt>
                <c:pt idx="2547">
                  <c:v>126769</c:v>
                </c:pt>
                <c:pt idx="2548">
                  <c:v>362212</c:v>
                </c:pt>
                <c:pt idx="2549">
                  <c:v>91397</c:v>
                </c:pt>
                <c:pt idx="2550">
                  <c:v>53119</c:v>
                </c:pt>
                <c:pt idx="2551">
                  <c:v>285312</c:v>
                </c:pt>
                <c:pt idx="2552">
                  <c:v>210573</c:v>
                </c:pt>
                <c:pt idx="2553">
                  <c:v>243543</c:v>
                </c:pt>
                <c:pt idx="2554">
                  <c:v>112828</c:v>
                </c:pt>
                <c:pt idx="2555">
                  <c:v>190506</c:v>
                </c:pt>
                <c:pt idx="2556">
                  <c:v>212402</c:v>
                </c:pt>
                <c:pt idx="2557">
                  <c:v>293190</c:v>
                </c:pt>
                <c:pt idx="2558">
                  <c:v>446445</c:v>
                </c:pt>
                <c:pt idx="2559">
                  <c:v>144873</c:v>
                </c:pt>
                <c:pt idx="2560">
                  <c:v>184327</c:v>
                </c:pt>
                <c:pt idx="2561">
                  <c:v>135233</c:v>
                </c:pt>
                <c:pt idx="2562">
                  <c:v>201723</c:v>
                </c:pt>
                <c:pt idx="2563">
                  <c:v>206454</c:v>
                </c:pt>
                <c:pt idx="2564">
                  <c:v>69949</c:v>
                </c:pt>
                <c:pt idx="2565">
                  <c:v>361584</c:v>
                </c:pt>
                <c:pt idx="2566">
                  <c:v>292333</c:v>
                </c:pt>
                <c:pt idx="2567">
                  <c:v>57341</c:v>
                </c:pt>
                <c:pt idx="2568">
                  <c:v>328457</c:v>
                </c:pt>
                <c:pt idx="2569">
                  <c:v>327547</c:v>
                </c:pt>
                <c:pt idx="2570">
                  <c:v>213664</c:v>
                </c:pt>
                <c:pt idx="2571">
                  <c:v>109054</c:v>
                </c:pt>
                <c:pt idx="2572">
                  <c:v>780260</c:v>
                </c:pt>
                <c:pt idx="2573">
                  <c:v>441029</c:v>
                </c:pt>
                <c:pt idx="2574">
                  <c:v>242923</c:v>
                </c:pt>
                <c:pt idx="2575">
                  <c:v>401915</c:v>
                </c:pt>
                <c:pt idx="2576">
                  <c:v>121598</c:v>
                </c:pt>
                <c:pt idx="2577">
                  <c:v>76761</c:v>
                </c:pt>
                <c:pt idx="2578">
                  <c:v>191353</c:v>
                </c:pt>
                <c:pt idx="2579">
                  <c:v>76093</c:v>
                </c:pt>
                <c:pt idx="2580">
                  <c:v>163197</c:v>
                </c:pt>
                <c:pt idx="2581">
                  <c:v>236638</c:v>
                </c:pt>
                <c:pt idx="2582">
                  <c:v>77213</c:v>
                </c:pt>
                <c:pt idx="2583">
                  <c:v>140158</c:v>
                </c:pt>
                <c:pt idx="2584">
                  <c:v>272063</c:v>
                </c:pt>
                <c:pt idx="2585">
                  <c:v>90357</c:v>
                </c:pt>
                <c:pt idx="2586">
                  <c:v>115740</c:v>
                </c:pt>
                <c:pt idx="2587">
                  <c:v>58149</c:v>
                </c:pt>
                <c:pt idx="2588">
                  <c:v>149612</c:v>
                </c:pt>
                <c:pt idx="2589">
                  <c:v>107287</c:v>
                </c:pt>
                <c:pt idx="2590">
                  <c:v>161828</c:v>
                </c:pt>
                <c:pt idx="2591">
                  <c:v>552486</c:v>
                </c:pt>
                <c:pt idx="2592">
                  <c:v>108711</c:v>
                </c:pt>
                <c:pt idx="2593">
                  <c:v>211287</c:v>
                </c:pt>
                <c:pt idx="2594">
                  <c:v>289610</c:v>
                </c:pt>
                <c:pt idx="2595">
                  <c:v>104789</c:v>
                </c:pt>
                <c:pt idx="2596">
                  <c:v>228274</c:v>
                </c:pt>
                <c:pt idx="2597">
                  <c:v>114413</c:v>
                </c:pt>
                <c:pt idx="2598">
                  <c:v>206686</c:v>
                </c:pt>
                <c:pt idx="2599">
                  <c:v>314341</c:v>
                </c:pt>
                <c:pt idx="2600">
                  <c:v>214932</c:v>
                </c:pt>
                <c:pt idx="2601">
                  <c:v>151410</c:v>
                </c:pt>
                <c:pt idx="2602">
                  <c:v>214755</c:v>
                </c:pt>
                <c:pt idx="2603">
                  <c:v>179761</c:v>
                </c:pt>
                <c:pt idx="2604">
                  <c:v>270260</c:v>
                </c:pt>
                <c:pt idx="2605">
                  <c:v>461101</c:v>
                </c:pt>
                <c:pt idx="2606">
                  <c:v>201149</c:v>
                </c:pt>
                <c:pt idx="2607">
                  <c:v>206323</c:v>
                </c:pt>
                <c:pt idx="2608">
                  <c:v>127461</c:v>
                </c:pt>
                <c:pt idx="2609">
                  <c:v>157104</c:v>
                </c:pt>
                <c:pt idx="2610">
                  <c:v>145559</c:v>
                </c:pt>
                <c:pt idx="2611">
                  <c:v>92164</c:v>
                </c:pt>
                <c:pt idx="2612">
                  <c:v>426271</c:v>
                </c:pt>
                <c:pt idx="2613">
                  <c:v>525867</c:v>
                </c:pt>
                <c:pt idx="2614">
                  <c:v>223001</c:v>
                </c:pt>
                <c:pt idx="2615">
                  <c:v>236720</c:v>
                </c:pt>
                <c:pt idx="2616">
                  <c:v>312056</c:v>
                </c:pt>
                <c:pt idx="2617">
                  <c:v>204285</c:v>
                </c:pt>
                <c:pt idx="2618">
                  <c:v>168679</c:v>
                </c:pt>
                <c:pt idx="2619">
                  <c:v>499396</c:v>
                </c:pt>
                <c:pt idx="2620">
                  <c:v>25128</c:v>
                </c:pt>
                <c:pt idx="2621">
                  <c:v>1353509</c:v>
                </c:pt>
                <c:pt idx="2622">
                  <c:v>556180</c:v>
                </c:pt>
                <c:pt idx="2623">
                  <c:v>106689</c:v>
                </c:pt>
                <c:pt idx="2624">
                  <c:v>240273</c:v>
                </c:pt>
                <c:pt idx="2625">
                  <c:v>196339</c:v>
                </c:pt>
                <c:pt idx="2626">
                  <c:v>148715</c:v>
                </c:pt>
                <c:pt idx="2627">
                  <c:v>104353</c:v>
                </c:pt>
                <c:pt idx="2628">
                  <c:v>416081</c:v>
                </c:pt>
                <c:pt idx="2629">
                  <c:v>121119</c:v>
                </c:pt>
                <c:pt idx="2630">
                  <c:v>142432</c:v>
                </c:pt>
                <c:pt idx="2631">
                  <c:v>111514</c:v>
                </c:pt>
                <c:pt idx="2632">
                  <c:v>243165</c:v>
                </c:pt>
                <c:pt idx="2633">
                  <c:v>159065</c:v>
                </c:pt>
                <c:pt idx="2634">
                  <c:v>342795</c:v>
                </c:pt>
                <c:pt idx="2635">
                  <c:v>128400</c:v>
                </c:pt>
                <c:pt idx="2636">
                  <c:v>138862</c:v>
                </c:pt>
                <c:pt idx="2637">
                  <c:v>319361</c:v>
                </c:pt>
                <c:pt idx="2638">
                  <c:v>136033</c:v>
                </c:pt>
                <c:pt idx="2639">
                  <c:v>135268</c:v>
                </c:pt>
                <c:pt idx="2640">
                  <c:v>77717</c:v>
                </c:pt>
                <c:pt idx="2641">
                  <c:v>673184</c:v>
                </c:pt>
                <c:pt idx="2642">
                  <c:v>201554</c:v>
                </c:pt>
                <c:pt idx="2643">
                  <c:v>161214</c:v>
                </c:pt>
                <c:pt idx="2644">
                  <c:v>151876</c:v>
                </c:pt>
                <c:pt idx="2645">
                  <c:v>77870</c:v>
                </c:pt>
                <c:pt idx="2646">
                  <c:v>150634</c:v>
                </c:pt>
                <c:pt idx="2647">
                  <c:v>356993</c:v>
                </c:pt>
                <c:pt idx="2648">
                  <c:v>199361</c:v>
                </c:pt>
                <c:pt idx="2649">
                  <c:v>217692</c:v>
                </c:pt>
                <c:pt idx="2650">
                  <c:v>192223</c:v>
                </c:pt>
                <c:pt idx="2651">
                  <c:v>233554</c:v>
                </c:pt>
                <c:pt idx="2652">
                  <c:v>292091</c:v>
                </c:pt>
                <c:pt idx="2653">
                  <c:v>166727</c:v>
                </c:pt>
                <c:pt idx="2654">
                  <c:v>65590</c:v>
                </c:pt>
                <c:pt idx="2655">
                  <c:v>143171</c:v>
                </c:pt>
                <c:pt idx="2656">
                  <c:v>163820</c:v>
                </c:pt>
                <c:pt idx="2657">
                  <c:v>327445</c:v>
                </c:pt>
                <c:pt idx="2658">
                  <c:v>264723</c:v>
                </c:pt>
                <c:pt idx="2659">
                  <c:v>148687</c:v>
                </c:pt>
                <c:pt idx="2660">
                  <c:v>140998</c:v>
                </c:pt>
                <c:pt idx="2661">
                  <c:v>130398</c:v>
                </c:pt>
                <c:pt idx="2662">
                  <c:v>117447</c:v>
                </c:pt>
                <c:pt idx="2663">
                  <c:v>288932</c:v>
                </c:pt>
                <c:pt idx="2664">
                  <c:v>177851</c:v>
                </c:pt>
                <c:pt idx="2665">
                  <c:v>895683</c:v>
                </c:pt>
                <c:pt idx="2666">
                  <c:v>337052</c:v>
                </c:pt>
                <c:pt idx="2667">
                  <c:v>250876</c:v>
                </c:pt>
                <c:pt idx="2668">
                  <c:v>400332</c:v>
                </c:pt>
                <c:pt idx="2669">
                  <c:v>49886</c:v>
                </c:pt>
                <c:pt idx="2670">
                  <c:v>412735</c:v>
                </c:pt>
                <c:pt idx="2671">
                  <c:v>85891</c:v>
                </c:pt>
                <c:pt idx="2672">
                  <c:v>139023</c:v>
                </c:pt>
                <c:pt idx="2673">
                  <c:v>157074</c:v>
                </c:pt>
                <c:pt idx="2674">
                  <c:v>64783</c:v>
                </c:pt>
                <c:pt idx="2675">
                  <c:v>165021</c:v>
                </c:pt>
                <c:pt idx="2676">
                  <c:v>105430</c:v>
                </c:pt>
                <c:pt idx="2677">
                  <c:v>323373</c:v>
                </c:pt>
                <c:pt idx="2678">
                  <c:v>193916</c:v>
                </c:pt>
                <c:pt idx="2679">
                  <c:v>154855</c:v>
                </c:pt>
                <c:pt idx="2680">
                  <c:v>108453</c:v>
                </c:pt>
                <c:pt idx="2681">
                  <c:v>175765</c:v>
                </c:pt>
                <c:pt idx="2682">
                  <c:v>175774</c:v>
                </c:pt>
                <c:pt idx="2683">
                  <c:v>105705</c:v>
                </c:pt>
                <c:pt idx="2684">
                  <c:v>347868</c:v>
                </c:pt>
                <c:pt idx="2685">
                  <c:v>574237</c:v>
                </c:pt>
                <c:pt idx="2686">
                  <c:v>132784</c:v>
                </c:pt>
                <c:pt idx="2687">
                  <c:v>561354</c:v>
                </c:pt>
                <c:pt idx="2688">
                  <c:v>237796</c:v>
                </c:pt>
                <c:pt idx="2689">
                  <c:v>101233</c:v>
                </c:pt>
                <c:pt idx="2690">
                  <c:v>287236</c:v>
                </c:pt>
                <c:pt idx="2691">
                  <c:v>549804</c:v>
                </c:pt>
                <c:pt idx="2692">
                  <c:v>402867</c:v>
                </c:pt>
                <c:pt idx="2693">
                  <c:v>236145</c:v>
                </c:pt>
                <c:pt idx="2694">
                  <c:v>276206</c:v>
                </c:pt>
                <c:pt idx="2695">
                  <c:v>244363</c:v>
                </c:pt>
                <c:pt idx="2696">
                  <c:v>176866</c:v>
                </c:pt>
                <c:pt idx="2697">
                  <c:v>367734</c:v>
                </c:pt>
                <c:pt idx="2698">
                  <c:v>296266</c:v>
                </c:pt>
                <c:pt idx="2699">
                  <c:v>191470</c:v>
                </c:pt>
                <c:pt idx="2700">
                  <c:v>544138</c:v>
                </c:pt>
                <c:pt idx="2701">
                  <c:v>281714</c:v>
                </c:pt>
                <c:pt idx="2702">
                  <c:v>173642</c:v>
                </c:pt>
                <c:pt idx="2703">
                  <c:v>109252</c:v>
                </c:pt>
                <c:pt idx="2704">
                  <c:v>449586</c:v>
                </c:pt>
                <c:pt idx="2705">
                  <c:v>490299</c:v>
                </c:pt>
                <c:pt idx="2706">
                  <c:v>1314367</c:v>
                </c:pt>
                <c:pt idx="2707">
                  <c:v>204000</c:v>
                </c:pt>
                <c:pt idx="2708">
                  <c:v>101454</c:v>
                </c:pt>
                <c:pt idx="2709">
                  <c:v>372207</c:v>
                </c:pt>
                <c:pt idx="2710">
                  <c:v>587430</c:v>
                </c:pt>
                <c:pt idx="2711">
                  <c:v>108594</c:v>
                </c:pt>
                <c:pt idx="2712">
                  <c:v>174429</c:v>
                </c:pt>
                <c:pt idx="2713">
                  <c:v>110732</c:v>
                </c:pt>
                <c:pt idx="2714">
                  <c:v>156643</c:v>
                </c:pt>
                <c:pt idx="2715">
                  <c:v>82408</c:v>
                </c:pt>
                <c:pt idx="2716">
                  <c:v>312216</c:v>
                </c:pt>
                <c:pt idx="2717">
                  <c:v>184729</c:v>
                </c:pt>
                <c:pt idx="2718">
                  <c:v>352629</c:v>
                </c:pt>
                <c:pt idx="2719">
                  <c:v>241358</c:v>
                </c:pt>
                <c:pt idx="2720">
                  <c:v>130176</c:v>
                </c:pt>
                <c:pt idx="2721">
                  <c:v>289148</c:v>
                </c:pt>
                <c:pt idx="2722">
                  <c:v>189749</c:v>
                </c:pt>
                <c:pt idx="2723">
                  <c:v>124529</c:v>
                </c:pt>
                <c:pt idx="2724">
                  <c:v>268959</c:v>
                </c:pt>
                <c:pt idx="2725">
                  <c:v>111693</c:v>
                </c:pt>
                <c:pt idx="2726">
                  <c:v>315948</c:v>
                </c:pt>
                <c:pt idx="2727">
                  <c:v>435573</c:v>
                </c:pt>
                <c:pt idx="2728">
                  <c:v>102892</c:v>
                </c:pt>
                <c:pt idx="2729">
                  <c:v>139835</c:v>
                </c:pt>
                <c:pt idx="2730">
                  <c:v>369571</c:v>
                </c:pt>
                <c:pt idx="2731">
                  <c:v>114873</c:v>
                </c:pt>
                <c:pt idx="2732">
                  <c:v>81156</c:v>
                </c:pt>
                <c:pt idx="2733">
                  <c:v>85795</c:v>
                </c:pt>
                <c:pt idx="2734">
                  <c:v>593135</c:v>
                </c:pt>
                <c:pt idx="2735">
                  <c:v>115494</c:v>
                </c:pt>
                <c:pt idx="2736">
                  <c:v>299222</c:v>
                </c:pt>
                <c:pt idx="2737">
                  <c:v>367992</c:v>
                </c:pt>
                <c:pt idx="2738">
                  <c:v>224106</c:v>
                </c:pt>
                <c:pt idx="2739">
                  <c:v>264381</c:v>
                </c:pt>
                <c:pt idx="2740">
                  <c:v>68435</c:v>
                </c:pt>
                <c:pt idx="2741">
                  <c:v>429371</c:v>
                </c:pt>
                <c:pt idx="2742">
                  <c:v>237084</c:v>
                </c:pt>
                <c:pt idx="2743">
                  <c:v>51914</c:v>
                </c:pt>
                <c:pt idx="2744">
                  <c:v>135692</c:v>
                </c:pt>
                <c:pt idx="2745">
                  <c:v>231027</c:v>
                </c:pt>
                <c:pt idx="2746">
                  <c:v>259504</c:v>
                </c:pt>
                <c:pt idx="2747">
                  <c:v>241228</c:v>
                </c:pt>
                <c:pt idx="2748">
                  <c:v>300667</c:v>
                </c:pt>
                <c:pt idx="2749">
                  <c:v>255925</c:v>
                </c:pt>
                <c:pt idx="2750">
                  <c:v>77366</c:v>
                </c:pt>
                <c:pt idx="2751">
                  <c:v>140296</c:v>
                </c:pt>
                <c:pt idx="2752">
                  <c:v>108990</c:v>
                </c:pt>
                <c:pt idx="2753">
                  <c:v>870182</c:v>
                </c:pt>
                <c:pt idx="2754">
                  <c:v>99832</c:v>
                </c:pt>
                <c:pt idx="2755">
                  <c:v>61192</c:v>
                </c:pt>
                <c:pt idx="2756">
                  <c:v>454279</c:v>
                </c:pt>
                <c:pt idx="2757">
                  <c:v>426095</c:v>
                </c:pt>
                <c:pt idx="2758">
                  <c:v>63345</c:v>
                </c:pt>
                <c:pt idx="2759">
                  <c:v>296469</c:v>
                </c:pt>
                <c:pt idx="2760">
                  <c:v>263611</c:v>
                </c:pt>
                <c:pt idx="2761">
                  <c:v>103082</c:v>
                </c:pt>
                <c:pt idx="2762">
                  <c:v>181083</c:v>
                </c:pt>
                <c:pt idx="2763">
                  <c:v>184756</c:v>
                </c:pt>
                <c:pt idx="2764">
                  <c:v>175382</c:v>
                </c:pt>
                <c:pt idx="2765">
                  <c:v>89191</c:v>
                </c:pt>
                <c:pt idx="2766">
                  <c:v>314599</c:v>
                </c:pt>
                <c:pt idx="2767">
                  <c:v>193850</c:v>
                </c:pt>
                <c:pt idx="2768">
                  <c:v>198719</c:v>
                </c:pt>
                <c:pt idx="2769">
                  <c:v>152800</c:v>
                </c:pt>
                <c:pt idx="2770">
                  <c:v>510463</c:v>
                </c:pt>
                <c:pt idx="2771">
                  <c:v>299359</c:v>
                </c:pt>
                <c:pt idx="2772">
                  <c:v>90383</c:v>
                </c:pt>
                <c:pt idx="2773">
                  <c:v>31956</c:v>
                </c:pt>
                <c:pt idx="2774">
                  <c:v>284740</c:v>
                </c:pt>
                <c:pt idx="2775">
                  <c:v>252614</c:v>
                </c:pt>
                <c:pt idx="2776">
                  <c:v>146690</c:v>
                </c:pt>
                <c:pt idx="2777">
                  <c:v>157333</c:v>
                </c:pt>
                <c:pt idx="2778">
                  <c:v>261305</c:v>
                </c:pt>
                <c:pt idx="2779">
                  <c:v>141538</c:v>
                </c:pt>
                <c:pt idx="2780">
                  <c:v>221990</c:v>
                </c:pt>
                <c:pt idx="2781">
                  <c:v>141878</c:v>
                </c:pt>
                <c:pt idx="2782">
                  <c:v>66609</c:v>
                </c:pt>
                <c:pt idx="2783">
                  <c:v>110837</c:v>
                </c:pt>
                <c:pt idx="2784">
                  <c:v>55989</c:v>
                </c:pt>
                <c:pt idx="2785">
                  <c:v>70187</c:v>
                </c:pt>
                <c:pt idx="2786">
                  <c:v>198625</c:v>
                </c:pt>
                <c:pt idx="2787">
                  <c:v>155619</c:v>
                </c:pt>
                <c:pt idx="2788">
                  <c:v>124421</c:v>
                </c:pt>
                <c:pt idx="2789">
                  <c:v>190269</c:v>
                </c:pt>
                <c:pt idx="2790">
                  <c:v>207053</c:v>
                </c:pt>
                <c:pt idx="2791">
                  <c:v>235295</c:v>
                </c:pt>
                <c:pt idx="2792">
                  <c:v>110242</c:v>
                </c:pt>
                <c:pt idx="2793">
                  <c:v>56444</c:v>
                </c:pt>
                <c:pt idx="2794">
                  <c:v>234691</c:v>
                </c:pt>
                <c:pt idx="2795">
                  <c:v>214511</c:v>
                </c:pt>
                <c:pt idx="2796">
                  <c:v>217297</c:v>
                </c:pt>
                <c:pt idx="2797">
                  <c:v>66282</c:v>
                </c:pt>
                <c:pt idx="2798">
                  <c:v>262167</c:v>
                </c:pt>
                <c:pt idx="2799">
                  <c:v>125502</c:v>
                </c:pt>
                <c:pt idx="2800">
                  <c:v>235797</c:v>
                </c:pt>
                <c:pt idx="2801">
                  <c:v>425707</c:v>
                </c:pt>
                <c:pt idx="2802">
                  <c:v>563405</c:v>
                </c:pt>
                <c:pt idx="2803">
                  <c:v>362222</c:v>
                </c:pt>
                <c:pt idx="2804">
                  <c:v>166447</c:v>
                </c:pt>
                <c:pt idx="2805">
                  <c:v>140603</c:v>
                </c:pt>
                <c:pt idx="2806">
                  <c:v>217288</c:v>
                </c:pt>
                <c:pt idx="2807">
                  <c:v>97413</c:v>
                </c:pt>
                <c:pt idx="2808">
                  <c:v>70680</c:v>
                </c:pt>
                <c:pt idx="2809">
                  <c:v>507589</c:v>
                </c:pt>
                <c:pt idx="2810">
                  <c:v>129438</c:v>
                </c:pt>
                <c:pt idx="2811">
                  <c:v>182722</c:v>
                </c:pt>
                <c:pt idx="2812">
                  <c:v>223146</c:v>
                </c:pt>
                <c:pt idx="2813">
                  <c:v>408732</c:v>
                </c:pt>
                <c:pt idx="2814">
                  <c:v>204318</c:v>
                </c:pt>
                <c:pt idx="2815">
                  <c:v>114167</c:v>
                </c:pt>
                <c:pt idx="2816">
                  <c:v>138099</c:v>
                </c:pt>
                <c:pt idx="2817">
                  <c:v>76264</c:v>
                </c:pt>
                <c:pt idx="2818">
                  <c:v>141062</c:v>
                </c:pt>
                <c:pt idx="2819">
                  <c:v>64237</c:v>
                </c:pt>
                <c:pt idx="2820">
                  <c:v>178099</c:v>
                </c:pt>
                <c:pt idx="2821">
                  <c:v>202156</c:v>
                </c:pt>
                <c:pt idx="2822">
                  <c:v>172557</c:v>
                </c:pt>
                <c:pt idx="2823">
                  <c:v>340038</c:v>
                </c:pt>
                <c:pt idx="2824">
                  <c:v>148487</c:v>
                </c:pt>
                <c:pt idx="2825">
                  <c:v>153261</c:v>
                </c:pt>
                <c:pt idx="2826">
                  <c:v>167012</c:v>
                </c:pt>
                <c:pt idx="2827">
                  <c:v>251506</c:v>
                </c:pt>
                <c:pt idx="2828">
                  <c:v>642381</c:v>
                </c:pt>
                <c:pt idx="2829">
                  <c:v>181845</c:v>
                </c:pt>
                <c:pt idx="2830">
                  <c:v>221006</c:v>
                </c:pt>
                <c:pt idx="2831">
                  <c:v>71786</c:v>
                </c:pt>
                <c:pt idx="2832">
                  <c:v>111282</c:v>
                </c:pt>
                <c:pt idx="2833">
                  <c:v>326996</c:v>
                </c:pt>
                <c:pt idx="2834">
                  <c:v>235776</c:v>
                </c:pt>
                <c:pt idx="2835">
                  <c:v>216505</c:v>
                </c:pt>
                <c:pt idx="2836">
                  <c:v>127330</c:v>
                </c:pt>
                <c:pt idx="2837">
                  <c:v>111265</c:v>
                </c:pt>
                <c:pt idx="2838">
                  <c:v>210962</c:v>
                </c:pt>
                <c:pt idx="2839">
                  <c:v>46476</c:v>
                </c:pt>
                <c:pt idx="2840">
                  <c:v>182473</c:v>
                </c:pt>
                <c:pt idx="2841">
                  <c:v>174329</c:v>
                </c:pt>
                <c:pt idx="2842">
                  <c:v>155863</c:v>
                </c:pt>
                <c:pt idx="2843">
                  <c:v>86955</c:v>
                </c:pt>
                <c:pt idx="2844">
                  <c:v>357996</c:v>
                </c:pt>
                <c:pt idx="2845">
                  <c:v>64560</c:v>
                </c:pt>
                <c:pt idx="2846">
                  <c:v>207268</c:v>
                </c:pt>
                <c:pt idx="2847">
                  <c:v>73154</c:v>
                </c:pt>
                <c:pt idx="2848">
                  <c:v>65669</c:v>
                </c:pt>
                <c:pt idx="2849">
                  <c:v>124410</c:v>
                </c:pt>
                <c:pt idx="2850">
                  <c:v>164966</c:v>
                </c:pt>
                <c:pt idx="2851">
                  <c:v>181286</c:v>
                </c:pt>
                <c:pt idx="2852">
                  <c:v>74840</c:v>
                </c:pt>
                <c:pt idx="2853">
                  <c:v>583880</c:v>
                </c:pt>
                <c:pt idx="2854">
                  <c:v>380458</c:v>
                </c:pt>
                <c:pt idx="2855">
                  <c:v>86111</c:v>
                </c:pt>
                <c:pt idx="2856">
                  <c:v>109696</c:v>
                </c:pt>
                <c:pt idx="2857">
                  <c:v>316537</c:v>
                </c:pt>
                <c:pt idx="2858">
                  <c:v>324813</c:v>
                </c:pt>
                <c:pt idx="2859">
                  <c:v>106184</c:v>
                </c:pt>
                <c:pt idx="2860">
                  <c:v>167810</c:v>
                </c:pt>
                <c:pt idx="2861">
                  <c:v>64860</c:v>
                </c:pt>
                <c:pt idx="2862">
                  <c:v>140105</c:v>
                </c:pt>
                <c:pt idx="2863">
                  <c:v>160258</c:v>
                </c:pt>
                <c:pt idx="2864">
                  <c:v>377612</c:v>
                </c:pt>
                <c:pt idx="2865">
                  <c:v>189050</c:v>
                </c:pt>
                <c:pt idx="2866">
                  <c:v>83396</c:v>
                </c:pt>
                <c:pt idx="2867">
                  <c:v>374381</c:v>
                </c:pt>
                <c:pt idx="2868">
                  <c:v>174270</c:v>
                </c:pt>
                <c:pt idx="2869">
                  <c:v>94471</c:v>
                </c:pt>
                <c:pt idx="2870">
                  <c:v>161124</c:v>
                </c:pt>
                <c:pt idx="2871">
                  <c:v>242281</c:v>
                </c:pt>
                <c:pt idx="2872">
                  <c:v>139105</c:v>
                </c:pt>
                <c:pt idx="2873">
                  <c:v>268741</c:v>
                </c:pt>
                <c:pt idx="2874">
                  <c:v>182555</c:v>
                </c:pt>
                <c:pt idx="2875">
                  <c:v>132055</c:v>
                </c:pt>
                <c:pt idx="2876">
                  <c:v>129679</c:v>
                </c:pt>
                <c:pt idx="2877">
                  <c:v>495390</c:v>
                </c:pt>
                <c:pt idx="2878">
                  <c:v>158661</c:v>
                </c:pt>
                <c:pt idx="2879">
                  <c:v>132023</c:v>
                </c:pt>
                <c:pt idx="2880">
                  <c:v>66573</c:v>
                </c:pt>
                <c:pt idx="2881">
                  <c:v>261290</c:v>
                </c:pt>
                <c:pt idx="2882">
                  <c:v>133808</c:v>
                </c:pt>
                <c:pt idx="2883">
                  <c:v>174263</c:v>
                </c:pt>
                <c:pt idx="2884">
                  <c:v>122118</c:v>
                </c:pt>
                <c:pt idx="2885">
                  <c:v>180121</c:v>
                </c:pt>
                <c:pt idx="2886">
                  <c:v>258556</c:v>
                </c:pt>
                <c:pt idx="2887">
                  <c:v>95328</c:v>
                </c:pt>
                <c:pt idx="2888">
                  <c:v>162174</c:v>
                </c:pt>
                <c:pt idx="2889">
                  <c:v>598530</c:v>
                </c:pt>
                <c:pt idx="2890">
                  <c:v>128113</c:v>
                </c:pt>
                <c:pt idx="2891">
                  <c:v>171688</c:v>
                </c:pt>
                <c:pt idx="2892">
                  <c:v>206389</c:v>
                </c:pt>
                <c:pt idx="2893">
                  <c:v>130859</c:v>
                </c:pt>
                <c:pt idx="2894">
                  <c:v>125294</c:v>
                </c:pt>
                <c:pt idx="2895">
                  <c:v>372166</c:v>
                </c:pt>
                <c:pt idx="2896">
                  <c:v>119788</c:v>
                </c:pt>
                <c:pt idx="2897">
                  <c:v>142312</c:v>
                </c:pt>
                <c:pt idx="2898">
                  <c:v>602484</c:v>
                </c:pt>
                <c:pt idx="2899">
                  <c:v>333953</c:v>
                </c:pt>
                <c:pt idx="2900">
                  <c:v>115109</c:v>
                </c:pt>
                <c:pt idx="2901">
                  <c:v>64955</c:v>
                </c:pt>
                <c:pt idx="2902">
                  <c:v>280410</c:v>
                </c:pt>
                <c:pt idx="2903">
                  <c:v>327269</c:v>
                </c:pt>
                <c:pt idx="2904">
                  <c:v>118964</c:v>
                </c:pt>
                <c:pt idx="2905">
                  <c:v>60936</c:v>
                </c:pt>
                <c:pt idx="2906">
                  <c:v>312610</c:v>
                </c:pt>
                <c:pt idx="2907">
                  <c:v>149793</c:v>
                </c:pt>
                <c:pt idx="2908">
                  <c:v>194964</c:v>
                </c:pt>
                <c:pt idx="2909">
                  <c:v>257139</c:v>
                </c:pt>
                <c:pt idx="2910">
                  <c:v>70999</c:v>
                </c:pt>
                <c:pt idx="2911">
                  <c:v>381170</c:v>
                </c:pt>
                <c:pt idx="2912">
                  <c:v>137123</c:v>
                </c:pt>
                <c:pt idx="2913">
                  <c:v>47137</c:v>
                </c:pt>
                <c:pt idx="2914">
                  <c:v>328937</c:v>
                </c:pt>
                <c:pt idx="2915">
                  <c:v>59438</c:v>
                </c:pt>
                <c:pt idx="2916">
                  <c:v>364189</c:v>
                </c:pt>
                <c:pt idx="2917">
                  <c:v>557737</c:v>
                </c:pt>
                <c:pt idx="2918">
                  <c:v>178045</c:v>
                </c:pt>
                <c:pt idx="2919">
                  <c:v>286069</c:v>
                </c:pt>
                <c:pt idx="2920">
                  <c:v>518386</c:v>
                </c:pt>
                <c:pt idx="2921">
                  <c:v>101953</c:v>
                </c:pt>
                <c:pt idx="2922">
                  <c:v>628605</c:v>
                </c:pt>
                <c:pt idx="2923">
                  <c:v>332781</c:v>
                </c:pt>
                <c:pt idx="2924">
                  <c:v>418937</c:v>
                </c:pt>
                <c:pt idx="2925">
                  <c:v>340450</c:v>
                </c:pt>
                <c:pt idx="2926">
                  <c:v>179282</c:v>
                </c:pt>
                <c:pt idx="2927">
                  <c:v>507278</c:v>
                </c:pt>
                <c:pt idx="2928">
                  <c:v>178716</c:v>
                </c:pt>
                <c:pt idx="2929">
                  <c:v>144077</c:v>
                </c:pt>
                <c:pt idx="2930">
                  <c:v>178633</c:v>
                </c:pt>
                <c:pt idx="2931">
                  <c:v>230505</c:v>
                </c:pt>
                <c:pt idx="2932">
                  <c:v>201468</c:v>
                </c:pt>
                <c:pt idx="2933">
                  <c:v>206153</c:v>
                </c:pt>
                <c:pt idx="2934">
                  <c:v>242776</c:v>
                </c:pt>
                <c:pt idx="2935">
                  <c:v>207086</c:v>
                </c:pt>
                <c:pt idx="2936">
                  <c:v>362701</c:v>
                </c:pt>
                <c:pt idx="2937">
                  <c:v>307596</c:v>
                </c:pt>
                <c:pt idx="2938">
                  <c:v>263732</c:v>
                </c:pt>
                <c:pt idx="2939">
                  <c:v>89717</c:v>
                </c:pt>
                <c:pt idx="2940">
                  <c:v>445040</c:v>
                </c:pt>
                <c:pt idx="2941">
                  <c:v>215058</c:v>
                </c:pt>
                <c:pt idx="2942">
                  <c:v>130874</c:v>
                </c:pt>
                <c:pt idx="2943">
                  <c:v>257229</c:v>
                </c:pt>
                <c:pt idx="2944">
                  <c:v>137636</c:v>
                </c:pt>
                <c:pt idx="2945">
                  <c:v>106793</c:v>
                </c:pt>
                <c:pt idx="2946">
                  <c:v>65299</c:v>
                </c:pt>
                <c:pt idx="2947">
                  <c:v>144296</c:v>
                </c:pt>
                <c:pt idx="2948">
                  <c:v>346108</c:v>
                </c:pt>
                <c:pt idx="2949">
                  <c:v>150558</c:v>
                </c:pt>
                <c:pt idx="2950">
                  <c:v>128394</c:v>
                </c:pt>
                <c:pt idx="2951">
                  <c:v>143096</c:v>
                </c:pt>
                <c:pt idx="2952">
                  <c:v>96113</c:v>
                </c:pt>
                <c:pt idx="2953">
                  <c:v>518393</c:v>
                </c:pt>
                <c:pt idx="2954">
                  <c:v>78634</c:v>
                </c:pt>
                <c:pt idx="2955">
                  <c:v>580694</c:v>
                </c:pt>
                <c:pt idx="2956">
                  <c:v>256439</c:v>
                </c:pt>
                <c:pt idx="2957">
                  <c:v>146218</c:v>
                </c:pt>
                <c:pt idx="2958">
                  <c:v>254274</c:v>
                </c:pt>
                <c:pt idx="2959">
                  <c:v>41761</c:v>
                </c:pt>
                <c:pt idx="2960">
                  <c:v>160956</c:v>
                </c:pt>
                <c:pt idx="2961">
                  <c:v>233342</c:v>
                </c:pt>
                <c:pt idx="2962">
                  <c:v>275121</c:v>
                </c:pt>
                <c:pt idx="2963">
                  <c:v>94010</c:v>
                </c:pt>
                <c:pt idx="2964">
                  <c:v>92375</c:v>
                </c:pt>
                <c:pt idx="2965">
                  <c:v>80905</c:v>
                </c:pt>
                <c:pt idx="2966">
                  <c:v>91977</c:v>
                </c:pt>
                <c:pt idx="2967">
                  <c:v>235106</c:v>
                </c:pt>
                <c:pt idx="2968">
                  <c:v>251194</c:v>
                </c:pt>
                <c:pt idx="2969">
                  <c:v>146217</c:v>
                </c:pt>
                <c:pt idx="2970">
                  <c:v>81929</c:v>
                </c:pt>
                <c:pt idx="2971">
                  <c:v>248888</c:v>
                </c:pt>
                <c:pt idx="2972">
                  <c:v>61289</c:v>
                </c:pt>
                <c:pt idx="2973">
                  <c:v>167540</c:v>
                </c:pt>
                <c:pt idx="2974">
                  <c:v>362969</c:v>
                </c:pt>
                <c:pt idx="2975">
                  <c:v>152714</c:v>
                </c:pt>
                <c:pt idx="2976">
                  <c:v>146806</c:v>
                </c:pt>
                <c:pt idx="2977">
                  <c:v>240604</c:v>
                </c:pt>
                <c:pt idx="2978">
                  <c:v>666306</c:v>
                </c:pt>
                <c:pt idx="2979">
                  <c:v>83172</c:v>
                </c:pt>
                <c:pt idx="2980">
                  <c:v>931075</c:v>
                </c:pt>
                <c:pt idx="2981">
                  <c:v>152980</c:v>
                </c:pt>
                <c:pt idx="2982">
                  <c:v>123013</c:v>
                </c:pt>
                <c:pt idx="2983">
                  <c:v>377638</c:v>
                </c:pt>
                <c:pt idx="2984">
                  <c:v>394363</c:v>
                </c:pt>
                <c:pt idx="2985">
                  <c:v>203651</c:v>
                </c:pt>
                <c:pt idx="2986">
                  <c:v>176660</c:v>
                </c:pt>
                <c:pt idx="2987">
                  <c:v>266253</c:v>
                </c:pt>
                <c:pt idx="2988">
                  <c:v>352118</c:v>
                </c:pt>
                <c:pt idx="2989">
                  <c:v>238395</c:v>
                </c:pt>
                <c:pt idx="2990">
                  <c:v>206096</c:v>
                </c:pt>
                <c:pt idx="2991">
                  <c:v>124178</c:v>
                </c:pt>
                <c:pt idx="2992">
                  <c:v>170098</c:v>
                </c:pt>
                <c:pt idx="2993">
                  <c:v>313449</c:v>
                </c:pt>
                <c:pt idx="2994">
                  <c:v>540363</c:v>
                </c:pt>
                <c:pt idx="2995">
                  <c:v>560305</c:v>
                </c:pt>
                <c:pt idx="2996">
                  <c:v>119758</c:v>
                </c:pt>
                <c:pt idx="2997">
                  <c:v>93008</c:v>
                </c:pt>
                <c:pt idx="2998">
                  <c:v>486041</c:v>
                </c:pt>
                <c:pt idx="2999">
                  <c:v>347086</c:v>
                </c:pt>
                <c:pt idx="3000">
                  <c:v>197113</c:v>
                </c:pt>
                <c:pt idx="3001">
                  <c:v>119405</c:v>
                </c:pt>
                <c:pt idx="3002">
                  <c:v>64166</c:v>
                </c:pt>
                <c:pt idx="3003">
                  <c:v>241557</c:v>
                </c:pt>
                <c:pt idx="3004">
                  <c:v>176525</c:v>
                </c:pt>
                <c:pt idx="3005">
                  <c:v>80536</c:v>
                </c:pt>
                <c:pt idx="3006">
                  <c:v>106847</c:v>
                </c:pt>
                <c:pt idx="3007">
                  <c:v>336293</c:v>
                </c:pt>
                <c:pt idx="3008">
                  <c:v>255952</c:v>
                </c:pt>
                <c:pt idx="3009">
                  <c:v>141965</c:v>
                </c:pt>
                <c:pt idx="3010">
                  <c:v>191673</c:v>
                </c:pt>
                <c:pt idx="3011">
                  <c:v>194446</c:v>
                </c:pt>
                <c:pt idx="3012">
                  <c:v>172576</c:v>
                </c:pt>
                <c:pt idx="3013">
                  <c:v>177036</c:v>
                </c:pt>
                <c:pt idx="3014">
                  <c:v>87857</c:v>
                </c:pt>
                <c:pt idx="3015">
                  <c:v>178341</c:v>
                </c:pt>
                <c:pt idx="3016">
                  <c:v>296215</c:v>
                </c:pt>
                <c:pt idx="3017">
                  <c:v>247991</c:v>
                </c:pt>
                <c:pt idx="3018">
                  <c:v>48108</c:v>
                </c:pt>
                <c:pt idx="3019">
                  <c:v>239776</c:v>
                </c:pt>
                <c:pt idx="3020">
                  <c:v>397254</c:v>
                </c:pt>
                <c:pt idx="3021">
                  <c:v>222754</c:v>
                </c:pt>
                <c:pt idx="3022">
                  <c:v>202753</c:v>
                </c:pt>
                <c:pt idx="3023">
                  <c:v>87279</c:v>
                </c:pt>
                <c:pt idx="3024">
                  <c:v>197353</c:v>
                </c:pt>
                <c:pt idx="3025">
                  <c:v>66300</c:v>
                </c:pt>
                <c:pt idx="3026">
                  <c:v>227894</c:v>
                </c:pt>
                <c:pt idx="3027">
                  <c:v>114065</c:v>
                </c:pt>
                <c:pt idx="3028">
                  <c:v>438684</c:v>
                </c:pt>
                <c:pt idx="3029">
                  <c:v>192908</c:v>
                </c:pt>
                <c:pt idx="3030">
                  <c:v>198598</c:v>
                </c:pt>
                <c:pt idx="3031">
                  <c:v>167525</c:v>
                </c:pt>
                <c:pt idx="3032">
                  <c:v>404415</c:v>
                </c:pt>
                <c:pt idx="3033">
                  <c:v>391457</c:v>
                </c:pt>
                <c:pt idx="3034">
                  <c:v>83721</c:v>
                </c:pt>
                <c:pt idx="3035">
                  <c:v>107397</c:v>
                </c:pt>
                <c:pt idx="3036">
                  <c:v>135278</c:v>
                </c:pt>
                <c:pt idx="3037">
                  <c:v>172836</c:v>
                </c:pt>
                <c:pt idx="3038">
                  <c:v>141934</c:v>
                </c:pt>
                <c:pt idx="3039">
                  <c:v>201664</c:v>
                </c:pt>
                <c:pt idx="3040">
                  <c:v>357449</c:v>
                </c:pt>
                <c:pt idx="3041">
                  <c:v>65201</c:v>
                </c:pt>
                <c:pt idx="3042">
                  <c:v>31085</c:v>
                </c:pt>
                <c:pt idx="3043">
                  <c:v>205749</c:v>
                </c:pt>
                <c:pt idx="3044">
                  <c:v>224183</c:v>
                </c:pt>
                <c:pt idx="3045">
                  <c:v>57710</c:v>
                </c:pt>
                <c:pt idx="3046">
                  <c:v>231929</c:v>
                </c:pt>
                <c:pt idx="3047">
                  <c:v>347879</c:v>
                </c:pt>
                <c:pt idx="3048">
                  <c:v>265007</c:v>
                </c:pt>
                <c:pt idx="3049">
                  <c:v>304214</c:v>
                </c:pt>
                <c:pt idx="3050">
                  <c:v>49371</c:v>
                </c:pt>
                <c:pt idx="3051">
                  <c:v>223742</c:v>
                </c:pt>
                <c:pt idx="3052">
                  <c:v>131473</c:v>
                </c:pt>
                <c:pt idx="3053">
                  <c:v>456574</c:v>
                </c:pt>
                <c:pt idx="3054">
                  <c:v>170994</c:v>
                </c:pt>
                <c:pt idx="3055">
                  <c:v>684977</c:v>
                </c:pt>
                <c:pt idx="3056">
                  <c:v>283754</c:v>
                </c:pt>
                <c:pt idx="3057">
                  <c:v>435904</c:v>
                </c:pt>
                <c:pt idx="3058">
                  <c:v>406808</c:v>
                </c:pt>
                <c:pt idx="3059">
                  <c:v>467578</c:v>
                </c:pt>
                <c:pt idx="3060">
                  <c:v>186114</c:v>
                </c:pt>
                <c:pt idx="3061">
                  <c:v>130295</c:v>
                </c:pt>
                <c:pt idx="3062">
                  <c:v>149202</c:v>
                </c:pt>
                <c:pt idx="3063">
                  <c:v>93858</c:v>
                </c:pt>
                <c:pt idx="3064">
                  <c:v>126234</c:v>
                </c:pt>
                <c:pt idx="3065">
                  <c:v>125795</c:v>
                </c:pt>
                <c:pt idx="3066">
                  <c:v>99986</c:v>
                </c:pt>
                <c:pt idx="3067">
                  <c:v>159578</c:v>
                </c:pt>
                <c:pt idx="3068">
                  <c:v>207280</c:v>
                </c:pt>
                <c:pt idx="3069">
                  <c:v>256228</c:v>
                </c:pt>
                <c:pt idx="3070">
                  <c:v>197098</c:v>
                </c:pt>
                <c:pt idx="3071">
                  <c:v>179797</c:v>
                </c:pt>
                <c:pt idx="3072">
                  <c:v>261749</c:v>
                </c:pt>
                <c:pt idx="3073">
                  <c:v>136259</c:v>
                </c:pt>
                <c:pt idx="3074">
                  <c:v>306220</c:v>
                </c:pt>
                <c:pt idx="3075">
                  <c:v>307379</c:v>
                </c:pt>
                <c:pt idx="3076">
                  <c:v>192402</c:v>
                </c:pt>
                <c:pt idx="3077">
                  <c:v>106466</c:v>
                </c:pt>
                <c:pt idx="3078">
                  <c:v>396687</c:v>
                </c:pt>
                <c:pt idx="3079">
                  <c:v>261321</c:v>
                </c:pt>
                <c:pt idx="3080">
                  <c:v>116674</c:v>
                </c:pt>
                <c:pt idx="3081">
                  <c:v>127523</c:v>
                </c:pt>
                <c:pt idx="3082">
                  <c:v>330643</c:v>
                </c:pt>
                <c:pt idx="3083">
                  <c:v>261299</c:v>
                </c:pt>
                <c:pt idx="3084">
                  <c:v>169052</c:v>
                </c:pt>
                <c:pt idx="3085">
                  <c:v>212841</c:v>
                </c:pt>
                <c:pt idx="3086">
                  <c:v>139050</c:v>
                </c:pt>
                <c:pt idx="3087">
                  <c:v>105401</c:v>
                </c:pt>
                <c:pt idx="3088">
                  <c:v>176253</c:v>
                </c:pt>
                <c:pt idx="3089">
                  <c:v>52176</c:v>
                </c:pt>
                <c:pt idx="3090">
                  <c:v>61472</c:v>
                </c:pt>
                <c:pt idx="3091">
                  <c:v>145263</c:v>
                </c:pt>
                <c:pt idx="3092">
                  <c:v>214953</c:v>
                </c:pt>
                <c:pt idx="3093">
                  <c:v>185386</c:v>
                </c:pt>
                <c:pt idx="3094">
                  <c:v>107141</c:v>
                </c:pt>
                <c:pt idx="3095">
                  <c:v>223615</c:v>
                </c:pt>
                <c:pt idx="3096">
                  <c:v>226441</c:v>
                </c:pt>
                <c:pt idx="3097">
                  <c:v>54748</c:v>
                </c:pt>
                <c:pt idx="3098">
                  <c:v>274189</c:v>
                </c:pt>
                <c:pt idx="3099">
                  <c:v>287068</c:v>
                </c:pt>
                <c:pt idx="3100">
                  <c:v>337840</c:v>
                </c:pt>
                <c:pt idx="3101">
                  <c:v>196739</c:v>
                </c:pt>
                <c:pt idx="3102">
                  <c:v>468455</c:v>
                </c:pt>
                <c:pt idx="3103">
                  <c:v>111682</c:v>
                </c:pt>
                <c:pt idx="3104">
                  <c:v>282824</c:v>
                </c:pt>
                <c:pt idx="3105">
                  <c:v>160041</c:v>
                </c:pt>
                <c:pt idx="3106">
                  <c:v>444101</c:v>
                </c:pt>
                <c:pt idx="3107">
                  <c:v>163369</c:v>
                </c:pt>
                <c:pt idx="3108">
                  <c:v>108553</c:v>
                </c:pt>
                <c:pt idx="3109">
                  <c:v>152460</c:v>
                </c:pt>
                <c:pt idx="3110">
                  <c:v>292482</c:v>
                </c:pt>
                <c:pt idx="3111">
                  <c:v>319054</c:v>
                </c:pt>
                <c:pt idx="3112">
                  <c:v>133948</c:v>
                </c:pt>
                <c:pt idx="3113">
                  <c:v>200010</c:v>
                </c:pt>
                <c:pt idx="3114">
                  <c:v>233604</c:v>
                </c:pt>
                <c:pt idx="3115">
                  <c:v>209542</c:v>
                </c:pt>
                <c:pt idx="3116">
                  <c:v>134981</c:v>
                </c:pt>
                <c:pt idx="3117">
                  <c:v>200003</c:v>
                </c:pt>
                <c:pt idx="3118">
                  <c:v>107513</c:v>
                </c:pt>
                <c:pt idx="3119">
                  <c:v>322246</c:v>
                </c:pt>
                <c:pt idx="3120">
                  <c:v>370457</c:v>
                </c:pt>
                <c:pt idx="3121">
                  <c:v>269168</c:v>
                </c:pt>
                <c:pt idx="3122">
                  <c:v>281523</c:v>
                </c:pt>
                <c:pt idx="3123">
                  <c:v>418204</c:v>
                </c:pt>
                <c:pt idx="3124">
                  <c:v>367728</c:v>
                </c:pt>
                <c:pt idx="3125">
                  <c:v>153272</c:v>
                </c:pt>
                <c:pt idx="3126">
                  <c:v>522161</c:v>
                </c:pt>
                <c:pt idx="3127">
                  <c:v>110327</c:v>
                </c:pt>
                <c:pt idx="3128">
                  <c:v>241088</c:v>
                </c:pt>
                <c:pt idx="3129">
                  <c:v>226665</c:v>
                </c:pt>
                <c:pt idx="3130">
                  <c:v>89795</c:v>
                </c:pt>
                <c:pt idx="3131">
                  <c:v>195351</c:v>
                </c:pt>
                <c:pt idx="3132">
                  <c:v>210347</c:v>
                </c:pt>
                <c:pt idx="3133">
                  <c:v>244805</c:v>
                </c:pt>
                <c:pt idx="3134">
                  <c:v>352277</c:v>
                </c:pt>
                <c:pt idx="3135">
                  <c:v>222352</c:v>
                </c:pt>
                <c:pt idx="3136">
                  <c:v>152562</c:v>
                </c:pt>
                <c:pt idx="3137">
                  <c:v>138888</c:v>
                </c:pt>
                <c:pt idx="3138">
                  <c:v>127113</c:v>
                </c:pt>
                <c:pt idx="3139">
                  <c:v>151010</c:v>
                </c:pt>
                <c:pt idx="3140">
                  <c:v>148194</c:v>
                </c:pt>
                <c:pt idx="3141">
                  <c:v>126876</c:v>
                </c:pt>
                <c:pt idx="3142">
                  <c:v>155084</c:v>
                </c:pt>
                <c:pt idx="3143">
                  <c:v>144576</c:v>
                </c:pt>
                <c:pt idx="3144">
                  <c:v>70152</c:v>
                </c:pt>
                <c:pt idx="3145">
                  <c:v>90540</c:v>
                </c:pt>
                <c:pt idx="3146">
                  <c:v>147427</c:v>
                </c:pt>
                <c:pt idx="3147">
                  <c:v>136885</c:v>
                </c:pt>
                <c:pt idx="3148">
                  <c:v>110746</c:v>
                </c:pt>
                <c:pt idx="3149">
                  <c:v>109916</c:v>
                </c:pt>
                <c:pt idx="3150">
                  <c:v>111223</c:v>
                </c:pt>
                <c:pt idx="3151">
                  <c:v>168633</c:v>
                </c:pt>
                <c:pt idx="3152">
                  <c:v>41715</c:v>
                </c:pt>
                <c:pt idx="3153">
                  <c:v>738973</c:v>
                </c:pt>
                <c:pt idx="3154">
                  <c:v>46187</c:v>
                </c:pt>
                <c:pt idx="3155">
                  <c:v>127571</c:v>
                </c:pt>
                <c:pt idx="3156">
                  <c:v>106799</c:v>
                </c:pt>
                <c:pt idx="3157">
                  <c:v>337120</c:v>
                </c:pt>
                <c:pt idx="3158">
                  <c:v>118417</c:v>
                </c:pt>
                <c:pt idx="3159">
                  <c:v>131114</c:v>
                </c:pt>
                <c:pt idx="3160">
                  <c:v>123225</c:v>
                </c:pt>
                <c:pt idx="3161">
                  <c:v>215764</c:v>
                </c:pt>
                <c:pt idx="3162">
                  <c:v>112171</c:v>
                </c:pt>
                <c:pt idx="3163">
                  <c:v>76006</c:v>
                </c:pt>
                <c:pt idx="3164">
                  <c:v>157758</c:v>
                </c:pt>
                <c:pt idx="3165">
                  <c:v>379499</c:v>
                </c:pt>
                <c:pt idx="3166">
                  <c:v>230639</c:v>
                </c:pt>
                <c:pt idx="3167">
                  <c:v>204957</c:v>
                </c:pt>
                <c:pt idx="3168">
                  <c:v>92636</c:v>
                </c:pt>
                <c:pt idx="3169">
                  <c:v>148506</c:v>
                </c:pt>
                <c:pt idx="3170">
                  <c:v>227236</c:v>
                </c:pt>
                <c:pt idx="3171">
                  <c:v>206419</c:v>
                </c:pt>
                <c:pt idx="3172">
                  <c:v>480565</c:v>
                </c:pt>
                <c:pt idx="3173">
                  <c:v>214794</c:v>
                </c:pt>
                <c:pt idx="3174">
                  <c:v>153368</c:v>
                </c:pt>
                <c:pt idx="3175">
                  <c:v>212084</c:v>
                </c:pt>
                <c:pt idx="3176">
                  <c:v>148622</c:v>
                </c:pt>
                <c:pt idx="3177">
                  <c:v>138205</c:v>
                </c:pt>
                <c:pt idx="3178">
                  <c:v>164832</c:v>
                </c:pt>
                <c:pt idx="3179">
                  <c:v>186180</c:v>
                </c:pt>
                <c:pt idx="3180">
                  <c:v>219291</c:v>
                </c:pt>
                <c:pt idx="3181">
                  <c:v>633548</c:v>
                </c:pt>
                <c:pt idx="3182">
                  <c:v>357458</c:v>
                </c:pt>
                <c:pt idx="3183">
                  <c:v>258453</c:v>
                </c:pt>
                <c:pt idx="3184">
                  <c:v>132719</c:v>
                </c:pt>
                <c:pt idx="3185">
                  <c:v>91466</c:v>
                </c:pt>
                <c:pt idx="3186">
                  <c:v>261222</c:v>
                </c:pt>
                <c:pt idx="3187">
                  <c:v>140200</c:v>
                </c:pt>
                <c:pt idx="3188">
                  <c:v>143863</c:v>
                </c:pt>
                <c:pt idx="3189">
                  <c:v>235187</c:v>
                </c:pt>
                <c:pt idx="3190">
                  <c:v>248798</c:v>
                </c:pt>
                <c:pt idx="3191">
                  <c:v>119994</c:v>
                </c:pt>
                <c:pt idx="3192">
                  <c:v>393267</c:v>
                </c:pt>
                <c:pt idx="3193">
                  <c:v>101969</c:v>
                </c:pt>
                <c:pt idx="3194">
                  <c:v>79749</c:v>
                </c:pt>
                <c:pt idx="3195">
                  <c:v>101431</c:v>
                </c:pt>
                <c:pt idx="3196">
                  <c:v>145320</c:v>
                </c:pt>
                <c:pt idx="3197">
                  <c:v>355686</c:v>
                </c:pt>
                <c:pt idx="3198">
                  <c:v>137848</c:v>
                </c:pt>
                <c:pt idx="3199">
                  <c:v>393534</c:v>
                </c:pt>
                <c:pt idx="3200">
                  <c:v>279595</c:v>
                </c:pt>
                <c:pt idx="3201">
                  <c:v>981287</c:v>
                </c:pt>
                <c:pt idx="3202">
                  <c:v>211285</c:v>
                </c:pt>
                <c:pt idx="3203">
                  <c:v>174003</c:v>
                </c:pt>
                <c:pt idx="3204">
                  <c:v>128522</c:v>
                </c:pt>
                <c:pt idx="3205">
                  <c:v>231742</c:v>
                </c:pt>
                <c:pt idx="3206">
                  <c:v>325015</c:v>
                </c:pt>
                <c:pt idx="3207">
                  <c:v>331200</c:v>
                </c:pt>
                <c:pt idx="3208">
                  <c:v>162606</c:v>
                </c:pt>
                <c:pt idx="3209">
                  <c:v>139377</c:v>
                </c:pt>
                <c:pt idx="3210">
                  <c:v>183039</c:v>
                </c:pt>
                <c:pt idx="3211">
                  <c:v>153479</c:v>
                </c:pt>
                <c:pt idx="3212">
                  <c:v>76474</c:v>
                </c:pt>
                <c:pt idx="3213">
                  <c:v>148707</c:v>
                </c:pt>
                <c:pt idx="3214">
                  <c:v>394582</c:v>
                </c:pt>
                <c:pt idx="3215">
                  <c:v>122283</c:v>
                </c:pt>
                <c:pt idx="3216">
                  <c:v>324664</c:v>
                </c:pt>
                <c:pt idx="3217">
                  <c:v>136628</c:v>
                </c:pt>
                <c:pt idx="3218">
                  <c:v>145662</c:v>
                </c:pt>
                <c:pt idx="3219">
                  <c:v>134844</c:v>
                </c:pt>
                <c:pt idx="3220">
                  <c:v>373466</c:v>
                </c:pt>
                <c:pt idx="3221">
                  <c:v>83261</c:v>
                </c:pt>
                <c:pt idx="3222">
                  <c:v>210158</c:v>
                </c:pt>
                <c:pt idx="3223">
                  <c:v>153658</c:v>
                </c:pt>
                <c:pt idx="3224">
                  <c:v>280859</c:v>
                </c:pt>
                <c:pt idx="3225">
                  <c:v>268942</c:v>
                </c:pt>
                <c:pt idx="3226">
                  <c:v>239909</c:v>
                </c:pt>
                <c:pt idx="3227">
                  <c:v>250828</c:v>
                </c:pt>
                <c:pt idx="3228">
                  <c:v>237083</c:v>
                </c:pt>
                <c:pt idx="3229">
                  <c:v>108576</c:v>
                </c:pt>
                <c:pt idx="3230">
                  <c:v>451772</c:v>
                </c:pt>
                <c:pt idx="3231">
                  <c:v>187405</c:v>
                </c:pt>
                <c:pt idx="3232">
                  <c:v>572560</c:v>
                </c:pt>
                <c:pt idx="3233">
                  <c:v>63545</c:v>
                </c:pt>
                <c:pt idx="3234">
                  <c:v>619635</c:v>
                </c:pt>
                <c:pt idx="3235">
                  <c:v>61290</c:v>
                </c:pt>
                <c:pt idx="3236">
                  <c:v>38267</c:v>
                </c:pt>
                <c:pt idx="3237">
                  <c:v>81943</c:v>
                </c:pt>
                <c:pt idx="3238">
                  <c:v>182306</c:v>
                </c:pt>
                <c:pt idx="3239">
                  <c:v>84746</c:v>
                </c:pt>
                <c:pt idx="3240">
                  <c:v>361962</c:v>
                </c:pt>
                <c:pt idx="3241">
                  <c:v>281704</c:v>
                </c:pt>
                <c:pt idx="3242">
                  <c:v>93518</c:v>
                </c:pt>
                <c:pt idx="3243">
                  <c:v>117297</c:v>
                </c:pt>
                <c:pt idx="3244">
                  <c:v>79322</c:v>
                </c:pt>
                <c:pt idx="3245">
                  <c:v>95767</c:v>
                </c:pt>
                <c:pt idx="3246">
                  <c:v>280941</c:v>
                </c:pt>
                <c:pt idx="3247">
                  <c:v>124606</c:v>
                </c:pt>
                <c:pt idx="3248">
                  <c:v>89701</c:v>
                </c:pt>
                <c:pt idx="3249">
                  <c:v>145537</c:v>
                </c:pt>
                <c:pt idx="3250">
                  <c:v>185816</c:v>
                </c:pt>
                <c:pt idx="3251">
                  <c:v>122957</c:v>
                </c:pt>
                <c:pt idx="3252">
                  <c:v>278199</c:v>
                </c:pt>
                <c:pt idx="3253">
                  <c:v>200011</c:v>
                </c:pt>
                <c:pt idx="3254">
                  <c:v>624428</c:v>
                </c:pt>
                <c:pt idx="3255">
                  <c:v>110865</c:v>
                </c:pt>
                <c:pt idx="3256">
                  <c:v>109472</c:v>
                </c:pt>
                <c:pt idx="3257">
                  <c:v>301023</c:v>
                </c:pt>
                <c:pt idx="3258">
                  <c:v>183311</c:v>
                </c:pt>
                <c:pt idx="3259">
                  <c:v>302962</c:v>
                </c:pt>
                <c:pt idx="3260">
                  <c:v>58847</c:v>
                </c:pt>
                <c:pt idx="3261">
                  <c:v>279302</c:v>
                </c:pt>
                <c:pt idx="3262">
                  <c:v>76228</c:v>
                </c:pt>
                <c:pt idx="3263">
                  <c:v>54463</c:v>
                </c:pt>
                <c:pt idx="3264">
                  <c:v>715074</c:v>
                </c:pt>
                <c:pt idx="3265">
                  <c:v>269511</c:v>
                </c:pt>
                <c:pt idx="3266">
                  <c:v>310262</c:v>
                </c:pt>
                <c:pt idx="3267">
                  <c:v>249141</c:v>
                </c:pt>
                <c:pt idx="3268">
                  <c:v>446366</c:v>
                </c:pt>
                <c:pt idx="3269">
                  <c:v>189662</c:v>
                </c:pt>
                <c:pt idx="3270">
                  <c:v>269059</c:v>
                </c:pt>
                <c:pt idx="3271">
                  <c:v>121830</c:v>
                </c:pt>
                <c:pt idx="3272">
                  <c:v>124976</c:v>
                </c:pt>
                <c:pt idx="3273">
                  <c:v>259101</c:v>
                </c:pt>
                <c:pt idx="3274">
                  <c:v>386690</c:v>
                </c:pt>
                <c:pt idx="3275">
                  <c:v>222476</c:v>
                </c:pt>
                <c:pt idx="3276">
                  <c:v>119263</c:v>
                </c:pt>
                <c:pt idx="3277">
                  <c:v>130609</c:v>
                </c:pt>
                <c:pt idx="3278">
                  <c:v>412354</c:v>
                </c:pt>
                <c:pt idx="3279">
                  <c:v>419404</c:v>
                </c:pt>
                <c:pt idx="3280">
                  <c:v>90579</c:v>
                </c:pt>
                <c:pt idx="3281">
                  <c:v>133838</c:v>
                </c:pt>
                <c:pt idx="3282">
                  <c:v>225783</c:v>
                </c:pt>
                <c:pt idx="3283">
                  <c:v>265983</c:v>
                </c:pt>
                <c:pt idx="3284">
                  <c:v>393934</c:v>
                </c:pt>
                <c:pt idx="3285">
                  <c:v>308188</c:v>
                </c:pt>
                <c:pt idx="3286">
                  <c:v>56251</c:v>
                </c:pt>
                <c:pt idx="3287">
                  <c:v>173399</c:v>
                </c:pt>
                <c:pt idx="3288">
                  <c:v>120560</c:v>
                </c:pt>
                <c:pt idx="3289">
                  <c:v>339878</c:v>
                </c:pt>
                <c:pt idx="3290">
                  <c:v>273581</c:v>
                </c:pt>
                <c:pt idx="3291">
                  <c:v>118329</c:v>
                </c:pt>
                <c:pt idx="3292">
                  <c:v>292837</c:v>
                </c:pt>
                <c:pt idx="3293">
                  <c:v>42557</c:v>
                </c:pt>
                <c:pt idx="3294">
                  <c:v>295567</c:v>
                </c:pt>
                <c:pt idx="3295">
                  <c:v>123040</c:v>
                </c:pt>
                <c:pt idx="3296">
                  <c:v>318328</c:v>
                </c:pt>
                <c:pt idx="3297">
                  <c:v>182803</c:v>
                </c:pt>
                <c:pt idx="3298">
                  <c:v>80336</c:v>
                </c:pt>
                <c:pt idx="3299">
                  <c:v>265192</c:v>
                </c:pt>
                <c:pt idx="3300">
                  <c:v>119878</c:v>
                </c:pt>
                <c:pt idx="3301">
                  <c:v>165925</c:v>
                </c:pt>
                <c:pt idx="3302">
                  <c:v>130726</c:v>
                </c:pt>
                <c:pt idx="3303">
                  <c:v>294829</c:v>
                </c:pt>
                <c:pt idx="3304">
                  <c:v>155348</c:v>
                </c:pt>
                <c:pt idx="3305">
                  <c:v>197286</c:v>
                </c:pt>
                <c:pt idx="3306">
                  <c:v>69932</c:v>
                </c:pt>
                <c:pt idx="3307">
                  <c:v>75844</c:v>
                </c:pt>
                <c:pt idx="3308">
                  <c:v>151254</c:v>
                </c:pt>
                <c:pt idx="3309">
                  <c:v>171676</c:v>
                </c:pt>
                <c:pt idx="3310">
                  <c:v>225936</c:v>
                </c:pt>
                <c:pt idx="3311">
                  <c:v>270508</c:v>
                </c:pt>
                <c:pt idx="3312">
                  <c:v>315760</c:v>
                </c:pt>
                <c:pt idx="3313">
                  <c:v>186963</c:v>
                </c:pt>
                <c:pt idx="3314">
                  <c:v>57623</c:v>
                </c:pt>
                <c:pt idx="3315">
                  <c:v>141861</c:v>
                </c:pt>
                <c:pt idx="3316">
                  <c:v>392487</c:v>
                </c:pt>
                <c:pt idx="3317">
                  <c:v>239154</c:v>
                </c:pt>
                <c:pt idx="3318">
                  <c:v>282129</c:v>
                </c:pt>
                <c:pt idx="3319">
                  <c:v>113981</c:v>
                </c:pt>
                <c:pt idx="3320">
                  <c:v>135427</c:v>
                </c:pt>
                <c:pt idx="3321">
                  <c:v>127522</c:v>
                </c:pt>
                <c:pt idx="3322">
                  <c:v>598226</c:v>
                </c:pt>
                <c:pt idx="3323">
                  <c:v>189991</c:v>
                </c:pt>
                <c:pt idx="3324">
                  <c:v>297587</c:v>
                </c:pt>
                <c:pt idx="3325">
                  <c:v>97420</c:v>
                </c:pt>
                <c:pt idx="3326">
                  <c:v>93802</c:v>
                </c:pt>
                <c:pt idx="3327">
                  <c:v>155689</c:v>
                </c:pt>
                <c:pt idx="3328">
                  <c:v>70022</c:v>
                </c:pt>
                <c:pt idx="3329">
                  <c:v>147758</c:v>
                </c:pt>
                <c:pt idx="3330">
                  <c:v>283469</c:v>
                </c:pt>
                <c:pt idx="3331">
                  <c:v>236554</c:v>
                </c:pt>
                <c:pt idx="3332">
                  <c:v>369319</c:v>
                </c:pt>
                <c:pt idx="3333">
                  <c:v>121071</c:v>
                </c:pt>
                <c:pt idx="3334">
                  <c:v>123108</c:v>
                </c:pt>
                <c:pt idx="3335">
                  <c:v>319423</c:v>
                </c:pt>
                <c:pt idx="3336">
                  <c:v>87216</c:v>
                </c:pt>
                <c:pt idx="3337">
                  <c:v>152546</c:v>
                </c:pt>
                <c:pt idx="3338">
                  <c:v>109584</c:v>
                </c:pt>
                <c:pt idx="3339">
                  <c:v>159427</c:v>
                </c:pt>
                <c:pt idx="3340">
                  <c:v>181226</c:v>
                </c:pt>
                <c:pt idx="3341">
                  <c:v>730728</c:v>
                </c:pt>
                <c:pt idx="3342">
                  <c:v>175953</c:v>
                </c:pt>
                <c:pt idx="3343">
                  <c:v>46758</c:v>
                </c:pt>
                <c:pt idx="3344">
                  <c:v>119164</c:v>
                </c:pt>
                <c:pt idx="3345">
                  <c:v>140374</c:v>
                </c:pt>
                <c:pt idx="3346">
                  <c:v>134449</c:v>
                </c:pt>
                <c:pt idx="3347">
                  <c:v>191995</c:v>
                </c:pt>
                <c:pt idx="3348">
                  <c:v>177861</c:v>
                </c:pt>
                <c:pt idx="3349">
                  <c:v>121523</c:v>
                </c:pt>
                <c:pt idx="3350">
                  <c:v>272322</c:v>
                </c:pt>
                <c:pt idx="3351">
                  <c:v>307227</c:v>
                </c:pt>
                <c:pt idx="3352">
                  <c:v>445115</c:v>
                </c:pt>
                <c:pt idx="3353">
                  <c:v>368107</c:v>
                </c:pt>
                <c:pt idx="3354">
                  <c:v>92243</c:v>
                </c:pt>
                <c:pt idx="3355">
                  <c:v>256967</c:v>
                </c:pt>
                <c:pt idx="3356">
                  <c:v>137629</c:v>
                </c:pt>
                <c:pt idx="3357">
                  <c:v>100601</c:v>
                </c:pt>
                <c:pt idx="3358">
                  <c:v>168175</c:v>
                </c:pt>
                <c:pt idx="3359">
                  <c:v>126431</c:v>
                </c:pt>
                <c:pt idx="3360">
                  <c:v>200812</c:v>
                </c:pt>
                <c:pt idx="3361">
                  <c:v>460039</c:v>
                </c:pt>
                <c:pt idx="3362">
                  <c:v>103544</c:v>
                </c:pt>
                <c:pt idx="3363">
                  <c:v>89713</c:v>
                </c:pt>
                <c:pt idx="3364">
                  <c:v>171466</c:v>
                </c:pt>
                <c:pt idx="3365">
                  <c:v>221628</c:v>
                </c:pt>
                <c:pt idx="3366">
                  <c:v>536611</c:v>
                </c:pt>
                <c:pt idx="3367">
                  <c:v>82917</c:v>
                </c:pt>
                <c:pt idx="3368">
                  <c:v>319733</c:v>
                </c:pt>
                <c:pt idx="3369">
                  <c:v>67507</c:v>
                </c:pt>
                <c:pt idx="3370">
                  <c:v>385412</c:v>
                </c:pt>
                <c:pt idx="3371">
                  <c:v>273222</c:v>
                </c:pt>
                <c:pt idx="3372">
                  <c:v>190219</c:v>
                </c:pt>
                <c:pt idx="3373">
                  <c:v>274597</c:v>
                </c:pt>
                <c:pt idx="3374">
                  <c:v>444686</c:v>
                </c:pt>
                <c:pt idx="3375">
                  <c:v>289049</c:v>
                </c:pt>
                <c:pt idx="3376">
                  <c:v>75214</c:v>
                </c:pt>
                <c:pt idx="3377">
                  <c:v>78794</c:v>
                </c:pt>
                <c:pt idx="3378">
                  <c:v>78061</c:v>
                </c:pt>
                <c:pt idx="3379">
                  <c:v>48092</c:v>
                </c:pt>
                <c:pt idx="3380">
                  <c:v>224916</c:v>
                </c:pt>
                <c:pt idx="3381">
                  <c:v>253095</c:v>
                </c:pt>
                <c:pt idx="3382">
                  <c:v>91273</c:v>
                </c:pt>
                <c:pt idx="3383">
                  <c:v>225316</c:v>
                </c:pt>
                <c:pt idx="3384">
                  <c:v>342192</c:v>
                </c:pt>
                <c:pt idx="3385">
                  <c:v>708093</c:v>
                </c:pt>
                <c:pt idx="3386">
                  <c:v>252532</c:v>
                </c:pt>
                <c:pt idx="3387">
                  <c:v>438107</c:v>
                </c:pt>
                <c:pt idx="3388">
                  <c:v>103907</c:v>
                </c:pt>
                <c:pt idx="3389">
                  <c:v>310396</c:v>
                </c:pt>
                <c:pt idx="3390">
                  <c:v>86983</c:v>
                </c:pt>
                <c:pt idx="3391">
                  <c:v>186254</c:v>
                </c:pt>
                <c:pt idx="3392">
                  <c:v>37380</c:v>
                </c:pt>
                <c:pt idx="3393">
                  <c:v>207432</c:v>
                </c:pt>
                <c:pt idx="3394">
                  <c:v>269130</c:v>
                </c:pt>
                <c:pt idx="3395">
                  <c:v>222518</c:v>
                </c:pt>
                <c:pt idx="3396">
                  <c:v>66276</c:v>
                </c:pt>
                <c:pt idx="3397">
                  <c:v>189912</c:v>
                </c:pt>
                <c:pt idx="3398">
                  <c:v>669159</c:v>
                </c:pt>
                <c:pt idx="3399">
                  <c:v>92138</c:v>
                </c:pt>
                <c:pt idx="3400">
                  <c:v>153896</c:v>
                </c:pt>
                <c:pt idx="3401">
                  <c:v>73117</c:v>
                </c:pt>
                <c:pt idx="3402">
                  <c:v>337605</c:v>
                </c:pt>
                <c:pt idx="3403">
                  <c:v>200212</c:v>
                </c:pt>
                <c:pt idx="3404">
                  <c:v>171336</c:v>
                </c:pt>
                <c:pt idx="3405">
                  <c:v>41837</c:v>
                </c:pt>
                <c:pt idx="3406">
                  <c:v>215916</c:v>
                </c:pt>
                <c:pt idx="3407">
                  <c:v>135752</c:v>
                </c:pt>
                <c:pt idx="3408">
                  <c:v>709414</c:v>
                </c:pt>
                <c:pt idx="3409">
                  <c:v>159318</c:v>
                </c:pt>
                <c:pt idx="3410">
                  <c:v>306957</c:v>
                </c:pt>
                <c:pt idx="3411">
                  <c:v>278962</c:v>
                </c:pt>
                <c:pt idx="3412">
                  <c:v>139994</c:v>
                </c:pt>
                <c:pt idx="3413">
                  <c:v>89339</c:v>
                </c:pt>
                <c:pt idx="3414">
                  <c:v>78042</c:v>
                </c:pt>
                <c:pt idx="3415">
                  <c:v>189032</c:v>
                </c:pt>
                <c:pt idx="3416">
                  <c:v>154075</c:v>
                </c:pt>
                <c:pt idx="3417">
                  <c:v>152381</c:v>
                </c:pt>
                <c:pt idx="3418">
                  <c:v>86802</c:v>
                </c:pt>
                <c:pt idx="3419">
                  <c:v>75591</c:v>
                </c:pt>
                <c:pt idx="3420">
                  <c:v>346694</c:v>
                </c:pt>
                <c:pt idx="3421">
                  <c:v>94216</c:v>
                </c:pt>
                <c:pt idx="3422">
                  <c:v>123240</c:v>
                </c:pt>
                <c:pt idx="3423">
                  <c:v>118387</c:v>
                </c:pt>
                <c:pt idx="3424">
                  <c:v>124144</c:v>
                </c:pt>
                <c:pt idx="3425">
                  <c:v>383766</c:v>
                </c:pt>
                <c:pt idx="3426">
                  <c:v>388535</c:v>
                </c:pt>
                <c:pt idx="3427">
                  <c:v>82351</c:v>
                </c:pt>
                <c:pt idx="3428">
                  <c:v>503415</c:v>
                </c:pt>
                <c:pt idx="3429">
                  <c:v>362977</c:v>
                </c:pt>
                <c:pt idx="3430">
                  <c:v>248027</c:v>
                </c:pt>
                <c:pt idx="3431">
                  <c:v>71786</c:v>
                </c:pt>
                <c:pt idx="3432">
                  <c:v>118499</c:v>
                </c:pt>
                <c:pt idx="3433">
                  <c:v>98578</c:v>
                </c:pt>
                <c:pt idx="3434">
                  <c:v>215219</c:v>
                </c:pt>
                <c:pt idx="3435">
                  <c:v>381061</c:v>
                </c:pt>
                <c:pt idx="3436">
                  <c:v>101239</c:v>
                </c:pt>
                <c:pt idx="3437">
                  <c:v>73160</c:v>
                </c:pt>
                <c:pt idx="3438">
                  <c:v>301619</c:v>
                </c:pt>
                <c:pt idx="3439">
                  <c:v>180648</c:v>
                </c:pt>
                <c:pt idx="3440">
                  <c:v>290940</c:v>
                </c:pt>
                <c:pt idx="3441">
                  <c:v>252597</c:v>
                </c:pt>
                <c:pt idx="3442">
                  <c:v>194178</c:v>
                </c:pt>
                <c:pt idx="3443">
                  <c:v>78855</c:v>
                </c:pt>
                <c:pt idx="3444">
                  <c:v>283927</c:v>
                </c:pt>
                <c:pt idx="3445">
                  <c:v>64154</c:v>
                </c:pt>
                <c:pt idx="3446">
                  <c:v>230834</c:v>
                </c:pt>
                <c:pt idx="3447">
                  <c:v>247492</c:v>
                </c:pt>
                <c:pt idx="3448">
                  <c:v>102711</c:v>
                </c:pt>
                <c:pt idx="3449">
                  <c:v>120685</c:v>
                </c:pt>
                <c:pt idx="3450">
                  <c:v>78572</c:v>
                </c:pt>
                <c:pt idx="3451">
                  <c:v>224287</c:v>
                </c:pt>
                <c:pt idx="3452">
                  <c:v>95285</c:v>
                </c:pt>
                <c:pt idx="3453">
                  <c:v>194393</c:v>
                </c:pt>
                <c:pt idx="3454">
                  <c:v>385300</c:v>
                </c:pt>
                <c:pt idx="3455">
                  <c:v>963916</c:v>
                </c:pt>
                <c:pt idx="3456">
                  <c:v>111851</c:v>
                </c:pt>
                <c:pt idx="3457">
                  <c:v>207183</c:v>
                </c:pt>
                <c:pt idx="3458">
                  <c:v>337706</c:v>
                </c:pt>
                <c:pt idx="3459">
                  <c:v>709590</c:v>
                </c:pt>
                <c:pt idx="3460">
                  <c:v>220703</c:v>
                </c:pt>
                <c:pt idx="3461">
                  <c:v>215254</c:v>
                </c:pt>
                <c:pt idx="3462">
                  <c:v>112745</c:v>
                </c:pt>
                <c:pt idx="3463">
                  <c:v>193286</c:v>
                </c:pt>
                <c:pt idx="3464">
                  <c:v>806269</c:v>
                </c:pt>
                <c:pt idx="3465">
                  <c:v>130803</c:v>
                </c:pt>
                <c:pt idx="3466">
                  <c:v>129411</c:v>
                </c:pt>
                <c:pt idx="3467">
                  <c:v>142326</c:v>
                </c:pt>
                <c:pt idx="3468">
                  <c:v>381570</c:v>
                </c:pt>
                <c:pt idx="3469">
                  <c:v>286014</c:v>
                </c:pt>
                <c:pt idx="3470">
                  <c:v>121328</c:v>
                </c:pt>
                <c:pt idx="3471">
                  <c:v>181686</c:v>
                </c:pt>
                <c:pt idx="3472">
                  <c:v>54423</c:v>
                </c:pt>
                <c:pt idx="3473">
                  <c:v>41783</c:v>
                </c:pt>
                <c:pt idx="3474">
                  <c:v>172346</c:v>
                </c:pt>
                <c:pt idx="3475">
                  <c:v>106327</c:v>
                </c:pt>
                <c:pt idx="3476">
                  <c:v>200183</c:v>
                </c:pt>
                <c:pt idx="3477">
                  <c:v>220584</c:v>
                </c:pt>
                <c:pt idx="3478">
                  <c:v>169602</c:v>
                </c:pt>
                <c:pt idx="3479">
                  <c:v>126839</c:v>
                </c:pt>
                <c:pt idx="3480">
                  <c:v>144404</c:v>
                </c:pt>
                <c:pt idx="3481">
                  <c:v>142057</c:v>
                </c:pt>
                <c:pt idx="3482">
                  <c:v>263640</c:v>
                </c:pt>
                <c:pt idx="3483">
                  <c:v>161042</c:v>
                </c:pt>
                <c:pt idx="3484">
                  <c:v>591712</c:v>
                </c:pt>
                <c:pt idx="3485">
                  <c:v>175192</c:v>
                </c:pt>
                <c:pt idx="3486">
                  <c:v>158403</c:v>
                </c:pt>
                <c:pt idx="3487">
                  <c:v>57143</c:v>
                </c:pt>
                <c:pt idx="3488">
                  <c:v>85910</c:v>
                </c:pt>
                <c:pt idx="3489">
                  <c:v>254503</c:v>
                </c:pt>
                <c:pt idx="3490">
                  <c:v>410868</c:v>
                </c:pt>
                <c:pt idx="3491">
                  <c:v>298186</c:v>
                </c:pt>
                <c:pt idx="3492">
                  <c:v>180373</c:v>
                </c:pt>
                <c:pt idx="3493">
                  <c:v>97500</c:v>
                </c:pt>
                <c:pt idx="3494">
                  <c:v>177899</c:v>
                </c:pt>
                <c:pt idx="3495">
                  <c:v>105577</c:v>
                </c:pt>
                <c:pt idx="3496">
                  <c:v>152237</c:v>
                </c:pt>
                <c:pt idx="3497">
                  <c:v>114591</c:v>
                </c:pt>
                <c:pt idx="3498">
                  <c:v>93510</c:v>
                </c:pt>
                <c:pt idx="3499">
                  <c:v>231933</c:v>
                </c:pt>
                <c:pt idx="3500">
                  <c:v>203515</c:v>
                </c:pt>
                <c:pt idx="3501">
                  <c:v>375467</c:v>
                </c:pt>
                <c:pt idx="3502">
                  <c:v>246221</c:v>
                </c:pt>
                <c:pt idx="3503">
                  <c:v>214385</c:v>
                </c:pt>
                <c:pt idx="3504">
                  <c:v>626424</c:v>
                </c:pt>
                <c:pt idx="3505">
                  <c:v>402293</c:v>
                </c:pt>
                <c:pt idx="3506">
                  <c:v>135396</c:v>
                </c:pt>
                <c:pt idx="3507">
                  <c:v>198237</c:v>
                </c:pt>
                <c:pt idx="3508">
                  <c:v>132818</c:v>
                </c:pt>
                <c:pt idx="3509">
                  <c:v>196269</c:v>
                </c:pt>
                <c:pt idx="3510">
                  <c:v>299830</c:v>
                </c:pt>
                <c:pt idx="3511">
                  <c:v>144965</c:v>
                </c:pt>
                <c:pt idx="3512">
                  <c:v>102306</c:v>
                </c:pt>
                <c:pt idx="3513">
                  <c:v>170142</c:v>
                </c:pt>
                <c:pt idx="3514">
                  <c:v>337643</c:v>
                </c:pt>
                <c:pt idx="3515">
                  <c:v>64617</c:v>
                </c:pt>
                <c:pt idx="3516">
                  <c:v>121857</c:v>
                </c:pt>
                <c:pt idx="3517">
                  <c:v>141885</c:v>
                </c:pt>
                <c:pt idx="3518">
                  <c:v>40719</c:v>
                </c:pt>
                <c:pt idx="3519">
                  <c:v>249889</c:v>
                </c:pt>
                <c:pt idx="3520">
                  <c:v>131098</c:v>
                </c:pt>
                <c:pt idx="3521">
                  <c:v>165918</c:v>
                </c:pt>
                <c:pt idx="3522">
                  <c:v>498052</c:v>
                </c:pt>
                <c:pt idx="3523">
                  <c:v>211016</c:v>
                </c:pt>
                <c:pt idx="3524">
                  <c:v>896542</c:v>
                </c:pt>
                <c:pt idx="3525">
                  <c:v>117281</c:v>
                </c:pt>
                <c:pt idx="3526">
                  <c:v>236709</c:v>
                </c:pt>
                <c:pt idx="3527">
                  <c:v>269068</c:v>
                </c:pt>
                <c:pt idx="3528">
                  <c:v>173465</c:v>
                </c:pt>
                <c:pt idx="3529">
                  <c:v>123239</c:v>
                </c:pt>
                <c:pt idx="3530">
                  <c:v>124263</c:v>
                </c:pt>
                <c:pt idx="3531">
                  <c:v>271284</c:v>
                </c:pt>
                <c:pt idx="3532">
                  <c:v>242842</c:v>
                </c:pt>
                <c:pt idx="3533">
                  <c:v>417744</c:v>
                </c:pt>
                <c:pt idx="3534">
                  <c:v>156696</c:v>
                </c:pt>
                <c:pt idx="3535">
                  <c:v>174433</c:v>
                </c:pt>
                <c:pt idx="3536">
                  <c:v>200438</c:v>
                </c:pt>
                <c:pt idx="3537">
                  <c:v>201746</c:v>
                </c:pt>
                <c:pt idx="3538">
                  <c:v>183784</c:v>
                </c:pt>
                <c:pt idx="3539">
                  <c:v>101079</c:v>
                </c:pt>
                <c:pt idx="3540">
                  <c:v>163811</c:v>
                </c:pt>
                <c:pt idx="3541">
                  <c:v>124168</c:v>
                </c:pt>
                <c:pt idx="3542">
                  <c:v>600249</c:v>
                </c:pt>
                <c:pt idx="3543">
                  <c:v>467709</c:v>
                </c:pt>
                <c:pt idx="3544">
                  <c:v>117818</c:v>
                </c:pt>
                <c:pt idx="3545">
                  <c:v>138010</c:v>
                </c:pt>
                <c:pt idx="3546">
                  <c:v>261237</c:v>
                </c:pt>
                <c:pt idx="3547">
                  <c:v>204888</c:v>
                </c:pt>
                <c:pt idx="3548">
                  <c:v>514832</c:v>
                </c:pt>
                <c:pt idx="3549">
                  <c:v>370304</c:v>
                </c:pt>
                <c:pt idx="3550">
                  <c:v>150417</c:v>
                </c:pt>
                <c:pt idx="3551">
                  <c:v>162251</c:v>
                </c:pt>
                <c:pt idx="3552">
                  <c:v>66933</c:v>
                </c:pt>
                <c:pt idx="3553">
                  <c:v>176519</c:v>
                </c:pt>
                <c:pt idx="3554">
                  <c:v>411956</c:v>
                </c:pt>
                <c:pt idx="3555">
                  <c:v>182516</c:v>
                </c:pt>
                <c:pt idx="3556">
                  <c:v>212948</c:v>
                </c:pt>
                <c:pt idx="3557">
                  <c:v>87735</c:v>
                </c:pt>
                <c:pt idx="3558">
                  <c:v>121873</c:v>
                </c:pt>
                <c:pt idx="3559">
                  <c:v>354609</c:v>
                </c:pt>
                <c:pt idx="3560">
                  <c:v>284312</c:v>
                </c:pt>
                <c:pt idx="3561">
                  <c:v>152944</c:v>
                </c:pt>
                <c:pt idx="3562">
                  <c:v>155625</c:v>
                </c:pt>
                <c:pt idx="3563">
                  <c:v>796198</c:v>
                </c:pt>
                <c:pt idx="3564">
                  <c:v>392915</c:v>
                </c:pt>
                <c:pt idx="3565">
                  <c:v>132058</c:v>
                </c:pt>
                <c:pt idx="3566">
                  <c:v>240717</c:v>
                </c:pt>
                <c:pt idx="3567">
                  <c:v>524873</c:v>
                </c:pt>
                <c:pt idx="3568">
                  <c:v>560068</c:v>
                </c:pt>
                <c:pt idx="3569">
                  <c:v>99433</c:v>
                </c:pt>
                <c:pt idx="3570">
                  <c:v>166000</c:v>
                </c:pt>
                <c:pt idx="3571">
                  <c:v>164248</c:v>
                </c:pt>
                <c:pt idx="3572">
                  <c:v>136734</c:v>
                </c:pt>
                <c:pt idx="3573">
                  <c:v>249890</c:v>
                </c:pt>
                <c:pt idx="3574">
                  <c:v>315227</c:v>
                </c:pt>
                <c:pt idx="3575">
                  <c:v>315448</c:v>
                </c:pt>
                <c:pt idx="3576">
                  <c:v>73132</c:v>
                </c:pt>
                <c:pt idx="3577">
                  <c:v>784334</c:v>
                </c:pt>
                <c:pt idx="3578">
                  <c:v>252704</c:v>
                </c:pt>
                <c:pt idx="3579">
                  <c:v>175970</c:v>
                </c:pt>
                <c:pt idx="3580">
                  <c:v>326621</c:v>
                </c:pt>
                <c:pt idx="3581">
                  <c:v>171520</c:v>
                </c:pt>
                <c:pt idx="3582">
                  <c:v>266266</c:v>
                </c:pt>
                <c:pt idx="3583">
                  <c:v>91449</c:v>
                </c:pt>
                <c:pt idx="3584">
                  <c:v>251041</c:v>
                </c:pt>
                <c:pt idx="3585">
                  <c:v>157157</c:v>
                </c:pt>
                <c:pt idx="3586">
                  <c:v>272697</c:v>
                </c:pt>
                <c:pt idx="3587">
                  <c:v>246130</c:v>
                </c:pt>
                <c:pt idx="3588">
                  <c:v>272553</c:v>
                </c:pt>
                <c:pt idx="3589">
                  <c:v>553079</c:v>
                </c:pt>
                <c:pt idx="3590">
                  <c:v>199114</c:v>
                </c:pt>
                <c:pt idx="3591">
                  <c:v>183146</c:v>
                </c:pt>
                <c:pt idx="3592">
                  <c:v>106359</c:v>
                </c:pt>
                <c:pt idx="3593">
                  <c:v>357945</c:v>
                </c:pt>
                <c:pt idx="3594">
                  <c:v>76874</c:v>
                </c:pt>
                <c:pt idx="3595">
                  <c:v>394731</c:v>
                </c:pt>
                <c:pt idx="3596">
                  <c:v>70201</c:v>
                </c:pt>
                <c:pt idx="3597">
                  <c:v>190282</c:v>
                </c:pt>
                <c:pt idx="3598">
                  <c:v>126176</c:v>
                </c:pt>
                <c:pt idx="3599">
                  <c:v>202725</c:v>
                </c:pt>
                <c:pt idx="3600">
                  <c:v>247385</c:v>
                </c:pt>
                <c:pt idx="3601">
                  <c:v>211609</c:v>
                </c:pt>
                <c:pt idx="3602">
                  <c:v>191501</c:v>
                </c:pt>
                <c:pt idx="3603">
                  <c:v>309725</c:v>
                </c:pt>
                <c:pt idx="3604">
                  <c:v>348326</c:v>
                </c:pt>
                <c:pt idx="3605">
                  <c:v>293848</c:v>
                </c:pt>
                <c:pt idx="3606">
                  <c:v>97485</c:v>
                </c:pt>
                <c:pt idx="3607">
                  <c:v>126237</c:v>
                </c:pt>
                <c:pt idx="3608">
                  <c:v>121843</c:v>
                </c:pt>
                <c:pt idx="3609">
                  <c:v>551116</c:v>
                </c:pt>
                <c:pt idx="3610">
                  <c:v>211607</c:v>
                </c:pt>
                <c:pt idx="3611">
                  <c:v>417398</c:v>
                </c:pt>
                <c:pt idx="3612">
                  <c:v>207370</c:v>
                </c:pt>
                <c:pt idx="3613">
                  <c:v>221765</c:v>
                </c:pt>
                <c:pt idx="3614">
                  <c:v>229992</c:v>
                </c:pt>
                <c:pt idx="3615">
                  <c:v>251804</c:v>
                </c:pt>
                <c:pt idx="3616">
                  <c:v>85684</c:v>
                </c:pt>
                <c:pt idx="3617">
                  <c:v>173377</c:v>
                </c:pt>
                <c:pt idx="3618">
                  <c:v>105120</c:v>
                </c:pt>
                <c:pt idx="3619">
                  <c:v>295181</c:v>
                </c:pt>
                <c:pt idx="3620">
                  <c:v>172973</c:v>
                </c:pt>
                <c:pt idx="3621">
                  <c:v>96472</c:v>
                </c:pt>
                <c:pt idx="3622">
                  <c:v>170156</c:v>
                </c:pt>
                <c:pt idx="3623">
                  <c:v>428718</c:v>
                </c:pt>
                <c:pt idx="3624">
                  <c:v>168931</c:v>
                </c:pt>
                <c:pt idx="3625">
                  <c:v>178738</c:v>
                </c:pt>
                <c:pt idx="3626">
                  <c:v>83876</c:v>
                </c:pt>
                <c:pt idx="3627">
                  <c:v>209436</c:v>
                </c:pt>
                <c:pt idx="3628">
                  <c:v>115790</c:v>
                </c:pt>
                <c:pt idx="3629">
                  <c:v>163915</c:v>
                </c:pt>
                <c:pt idx="3630">
                  <c:v>197467</c:v>
                </c:pt>
                <c:pt idx="3631">
                  <c:v>79087</c:v>
                </c:pt>
                <c:pt idx="3632">
                  <c:v>238584</c:v>
                </c:pt>
                <c:pt idx="3633">
                  <c:v>534402</c:v>
                </c:pt>
                <c:pt idx="3634">
                  <c:v>181540</c:v>
                </c:pt>
                <c:pt idx="3635">
                  <c:v>78655</c:v>
                </c:pt>
                <c:pt idx="3636">
                  <c:v>361301</c:v>
                </c:pt>
                <c:pt idx="3637">
                  <c:v>169387</c:v>
                </c:pt>
                <c:pt idx="3638">
                  <c:v>305085</c:v>
                </c:pt>
                <c:pt idx="3639">
                  <c:v>110457</c:v>
                </c:pt>
                <c:pt idx="3640">
                  <c:v>103855</c:v>
                </c:pt>
                <c:pt idx="3641">
                  <c:v>430823</c:v>
                </c:pt>
                <c:pt idx="3642">
                  <c:v>391324</c:v>
                </c:pt>
                <c:pt idx="3643">
                  <c:v>104845</c:v>
                </c:pt>
                <c:pt idx="3644">
                  <c:v>119368</c:v>
                </c:pt>
                <c:pt idx="3645">
                  <c:v>413048</c:v>
                </c:pt>
                <c:pt idx="3646">
                  <c:v>308179</c:v>
                </c:pt>
                <c:pt idx="3647">
                  <c:v>185259</c:v>
                </c:pt>
                <c:pt idx="3648">
                  <c:v>832261</c:v>
                </c:pt>
                <c:pt idx="3649">
                  <c:v>150440</c:v>
                </c:pt>
                <c:pt idx="3650">
                  <c:v>273158</c:v>
                </c:pt>
                <c:pt idx="3651">
                  <c:v>131556</c:v>
                </c:pt>
                <c:pt idx="3652">
                  <c:v>120556</c:v>
                </c:pt>
                <c:pt idx="3653">
                  <c:v>175681</c:v>
                </c:pt>
                <c:pt idx="3654">
                  <c:v>202385</c:v>
                </c:pt>
                <c:pt idx="3655">
                  <c:v>182462</c:v>
                </c:pt>
                <c:pt idx="3656">
                  <c:v>159050</c:v>
                </c:pt>
                <c:pt idx="3657">
                  <c:v>109040</c:v>
                </c:pt>
                <c:pt idx="3658">
                  <c:v>88893</c:v>
                </c:pt>
                <c:pt idx="3659">
                  <c:v>383425</c:v>
                </c:pt>
                <c:pt idx="3660">
                  <c:v>174289</c:v>
                </c:pt>
                <c:pt idx="3661">
                  <c:v>165630</c:v>
                </c:pt>
                <c:pt idx="3662">
                  <c:v>159380</c:v>
                </c:pt>
                <c:pt idx="3663">
                  <c:v>346540</c:v>
                </c:pt>
                <c:pt idx="3664">
                  <c:v>164900</c:v>
                </c:pt>
                <c:pt idx="3665">
                  <c:v>206860</c:v>
                </c:pt>
                <c:pt idx="3666">
                  <c:v>84108</c:v>
                </c:pt>
                <c:pt idx="3667">
                  <c:v>273813</c:v>
                </c:pt>
                <c:pt idx="3668">
                  <c:v>518407</c:v>
                </c:pt>
                <c:pt idx="3669">
                  <c:v>189784</c:v>
                </c:pt>
                <c:pt idx="3670">
                  <c:v>287808</c:v>
                </c:pt>
                <c:pt idx="3671">
                  <c:v>215811</c:v>
                </c:pt>
                <c:pt idx="3672">
                  <c:v>230267</c:v>
                </c:pt>
                <c:pt idx="3673">
                  <c:v>84021</c:v>
                </c:pt>
                <c:pt idx="3674">
                  <c:v>150077</c:v>
                </c:pt>
                <c:pt idx="3675">
                  <c:v>497642</c:v>
                </c:pt>
                <c:pt idx="3676">
                  <c:v>319839</c:v>
                </c:pt>
                <c:pt idx="3677">
                  <c:v>94056</c:v>
                </c:pt>
                <c:pt idx="3678">
                  <c:v>92258</c:v>
                </c:pt>
                <c:pt idx="3679">
                  <c:v>335310</c:v>
                </c:pt>
                <c:pt idx="3680">
                  <c:v>79238</c:v>
                </c:pt>
                <c:pt idx="3681">
                  <c:v>86285</c:v>
                </c:pt>
                <c:pt idx="3682">
                  <c:v>96502</c:v>
                </c:pt>
                <c:pt idx="3683">
                  <c:v>282082</c:v>
                </c:pt>
                <c:pt idx="3684">
                  <c:v>204273</c:v>
                </c:pt>
                <c:pt idx="3685">
                  <c:v>141487</c:v>
                </c:pt>
                <c:pt idx="3686">
                  <c:v>66780</c:v>
                </c:pt>
                <c:pt idx="3687">
                  <c:v>144948</c:v>
                </c:pt>
                <c:pt idx="3688">
                  <c:v>206212</c:v>
                </c:pt>
                <c:pt idx="3689">
                  <c:v>513898</c:v>
                </c:pt>
                <c:pt idx="3690">
                  <c:v>199940</c:v>
                </c:pt>
                <c:pt idx="3691">
                  <c:v>345847</c:v>
                </c:pt>
                <c:pt idx="3692">
                  <c:v>384294</c:v>
                </c:pt>
                <c:pt idx="3693">
                  <c:v>233407</c:v>
                </c:pt>
                <c:pt idx="3694">
                  <c:v>302631</c:v>
                </c:pt>
                <c:pt idx="3695">
                  <c:v>245708</c:v>
                </c:pt>
                <c:pt idx="3696">
                  <c:v>44284</c:v>
                </c:pt>
                <c:pt idx="3697">
                  <c:v>97767</c:v>
                </c:pt>
                <c:pt idx="3698">
                  <c:v>103683</c:v>
                </c:pt>
                <c:pt idx="3699">
                  <c:v>368605</c:v>
                </c:pt>
                <c:pt idx="3700">
                  <c:v>264207</c:v>
                </c:pt>
                <c:pt idx="3701">
                  <c:v>191989</c:v>
                </c:pt>
                <c:pt idx="3702">
                  <c:v>104949</c:v>
                </c:pt>
                <c:pt idx="3703">
                  <c:v>200709</c:v>
                </c:pt>
                <c:pt idx="3704">
                  <c:v>269625</c:v>
                </c:pt>
                <c:pt idx="3705">
                  <c:v>62673</c:v>
                </c:pt>
                <c:pt idx="3706">
                  <c:v>256385</c:v>
                </c:pt>
                <c:pt idx="3707">
                  <c:v>174323</c:v>
                </c:pt>
                <c:pt idx="3708">
                  <c:v>153822</c:v>
                </c:pt>
                <c:pt idx="3709">
                  <c:v>152999</c:v>
                </c:pt>
                <c:pt idx="3710">
                  <c:v>223615</c:v>
                </c:pt>
                <c:pt idx="3711">
                  <c:v>198326</c:v>
                </c:pt>
                <c:pt idx="3712">
                  <c:v>151791</c:v>
                </c:pt>
                <c:pt idx="3713">
                  <c:v>912948</c:v>
                </c:pt>
                <c:pt idx="3714">
                  <c:v>92733</c:v>
                </c:pt>
                <c:pt idx="3715">
                  <c:v>52538</c:v>
                </c:pt>
                <c:pt idx="3716">
                  <c:v>105777</c:v>
                </c:pt>
                <c:pt idx="3717">
                  <c:v>158417</c:v>
                </c:pt>
                <c:pt idx="3718">
                  <c:v>97988</c:v>
                </c:pt>
                <c:pt idx="3719">
                  <c:v>125359</c:v>
                </c:pt>
                <c:pt idx="3720">
                  <c:v>202405</c:v>
                </c:pt>
                <c:pt idx="3721">
                  <c:v>531138</c:v>
                </c:pt>
                <c:pt idx="3722">
                  <c:v>204925</c:v>
                </c:pt>
                <c:pt idx="3723">
                  <c:v>157971</c:v>
                </c:pt>
                <c:pt idx="3724">
                  <c:v>159049</c:v>
                </c:pt>
                <c:pt idx="3725">
                  <c:v>103995</c:v>
                </c:pt>
                <c:pt idx="3726">
                  <c:v>170290</c:v>
                </c:pt>
                <c:pt idx="3727">
                  <c:v>174886</c:v>
                </c:pt>
                <c:pt idx="3728">
                  <c:v>149678</c:v>
                </c:pt>
                <c:pt idx="3729">
                  <c:v>50493</c:v>
                </c:pt>
                <c:pt idx="3730">
                  <c:v>172877</c:v>
                </c:pt>
                <c:pt idx="3731">
                  <c:v>341736</c:v>
                </c:pt>
                <c:pt idx="3732">
                  <c:v>369347</c:v>
                </c:pt>
                <c:pt idx="3733">
                  <c:v>248306</c:v>
                </c:pt>
                <c:pt idx="3734">
                  <c:v>154689</c:v>
                </c:pt>
                <c:pt idx="3735">
                  <c:v>73727</c:v>
                </c:pt>
                <c:pt idx="3736">
                  <c:v>134416</c:v>
                </c:pt>
                <c:pt idx="3737">
                  <c:v>98677</c:v>
                </c:pt>
                <c:pt idx="3738">
                  <c:v>193090</c:v>
                </c:pt>
                <c:pt idx="3739">
                  <c:v>176762</c:v>
                </c:pt>
                <c:pt idx="3740">
                  <c:v>251998</c:v>
                </c:pt>
                <c:pt idx="3741">
                  <c:v>68632</c:v>
                </c:pt>
                <c:pt idx="3742">
                  <c:v>144489</c:v>
                </c:pt>
                <c:pt idx="3743">
                  <c:v>136647</c:v>
                </c:pt>
                <c:pt idx="3744">
                  <c:v>187625</c:v>
                </c:pt>
                <c:pt idx="3745">
                  <c:v>191080</c:v>
                </c:pt>
                <c:pt idx="3746">
                  <c:v>722519</c:v>
                </c:pt>
                <c:pt idx="3747">
                  <c:v>204474</c:v>
                </c:pt>
                <c:pt idx="3748">
                  <c:v>171550</c:v>
                </c:pt>
                <c:pt idx="3749">
                  <c:v>70180</c:v>
                </c:pt>
                <c:pt idx="3750">
                  <c:v>526934</c:v>
                </c:pt>
                <c:pt idx="3751">
                  <c:v>147880</c:v>
                </c:pt>
                <c:pt idx="3752">
                  <c:v>140099</c:v>
                </c:pt>
                <c:pt idx="3753">
                  <c:v>209538</c:v>
                </c:pt>
                <c:pt idx="3754">
                  <c:v>116536</c:v>
                </c:pt>
                <c:pt idx="3755">
                  <c:v>100587</c:v>
                </c:pt>
                <c:pt idx="3756">
                  <c:v>160430</c:v>
                </c:pt>
                <c:pt idx="3757">
                  <c:v>76032</c:v>
                </c:pt>
                <c:pt idx="3758">
                  <c:v>197787</c:v>
                </c:pt>
                <c:pt idx="3759">
                  <c:v>212866</c:v>
                </c:pt>
                <c:pt idx="3760">
                  <c:v>225883</c:v>
                </c:pt>
                <c:pt idx="3761">
                  <c:v>215051</c:v>
                </c:pt>
                <c:pt idx="3762">
                  <c:v>408086</c:v>
                </c:pt>
                <c:pt idx="3763">
                  <c:v>343895</c:v>
                </c:pt>
                <c:pt idx="3764">
                  <c:v>211719</c:v>
                </c:pt>
                <c:pt idx="3765">
                  <c:v>104645</c:v>
                </c:pt>
                <c:pt idx="3766">
                  <c:v>48742</c:v>
                </c:pt>
                <c:pt idx="3767">
                  <c:v>340002</c:v>
                </c:pt>
                <c:pt idx="3768">
                  <c:v>69877</c:v>
                </c:pt>
                <c:pt idx="3769">
                  <c:v>48533</c:v>
                </c:pt>
                <c:pt idx="3770">
                  <c:v>154811</c:v>
                </c:pt>
                <c:pt idx="3771">
                  <c:v>223063</c:v>
                </c:pt>
                <c:pt idx="3772">
                  <c:v>112943</c:v>
                </c:pt>
                <c:pt idx="3773">
                  <c:v>71168</c:v>
                </c:pt>
                <c:pt idx="3774">
                  <c:v>203461</c:v>
                </c:pt>
                <c:pt idx="3775">
                  <c:v>209063</c:v>
                </c:pt>
                <c:pt idx="3776">
                  <c:v>36178</c:v>
                </c:pt>
                <c:pt idx="3777">
                  <c:v>96387</c:v>
                </c:pt>
                <c:pt idx="3778">
                  <c:v>232145</c:v>
                </c:pt>
                <c:pt idx="3779">
                  <c:v>311712</c:v>
                </c:pt>
                <c:pt idx="3780">
                  <c:v>119744</c:v>
                </c:pt>
                <c:pt idx="3781">
                  <c:v>171652</c:v>
                </c:pt>
                <c:pt idx="3782">
                  <c:v>121552</c:v>
                </c:pt>
                <c:pt idx="3783">
                  <c:v>502157</c:v>
                </c:pt>
                <c:pt idx="3784">
                  <c:v>88825</c:v>
                </c:pt>
                <c:pt idx="3785">
                  <c:v>349475</c:v>
                </c:pt>
                <c:pt idx="3786">
                  <c:v>90290</c:v>
                </c:pt>
                <c:pt idx="3787">
                  <c:v>144422</c:v>
                </c:pt>
                <c:pt idx="3788">
                  <c:v>847883</c:v>
                </c:pt>
                <c:pt idx="3789">
                  <c:v>194947</c:v>
                </c:pt>
                <c:pt idx="3790">
                  <c:v>127156</c:v>
                </c:pt>
                <c:pt idx="3791">
                  <c:v>397951</c:v>
                </c:pt>
                <c:pt idx="3792">
                  <c:v>113117</c:v>
                </c:pt>
                <c:pt idx="3793">
                  <c:v>213175</c:v>
                </c:pt>
                <c:pt idx="3794">
                  <c:v>156104</c:v>
                </c:pt>
                <c:pt idx="3795">
                  <c:v>55307</c:v>
                </c:pt>
                <c:pt idx="3796">
                  <c:v>592218</c:v>
                </c:pt>
                <c:pt idx="3797">
                  <c:v>490416</c:v>
                </c:pt>
                <c:pt idx="3798">
                  <c:v>140098</c:v>
                </c:pt>
                <c:pt idx="3799">
                  <c:v>47600</c:v>
                </c:pt>
                <c:pt idx="3800">
                  <c:v>351071</c:v>
                </c:pt>
                <c:pt idx="3801">
                  <c:v>140517</c:v>
                </c:pt>
                <c:pt idx="3802">
                  <c:v>93769</c:v>
                </c:pt>
                <c:pt idx="3803">
                  <c:v>412240</c:v>
                </c:pt>
                <c:pt idx="3804">
                  <c:v>494138</c:v>
                </c:pt>
                <c:pt idx="3805">
                  <c:v>219640</c:v>
                </c:pt>
                <c:pt idx="3806">
                  <c:v>145637</c:v>
                </c:pt>
                <c:pt idx="3807">
                  <c:v>211415</c:v>
                </c:pt>
                <c:pt idx="3808">
                  <c:v>577999</c:v>
                </c:pt>
                <c:pt idx="3809">
                  <c:v>174053</c:v>
                </c:pt>
                <c:pt idx="3810">
                  <c:v>138983</c:v>
                </c:pt>
                <c:pt idx="3811">
                  <c:v>89731</c:v>
                </c:pt>
                <c:pt idx="3812">
                  <c:v>189073</c:v>
                </c:pt>
                <c:pt idx="3813">
                  <c:v>227308</c:v>
                </c:pt>
                <c:pt idx="3814">
                  <c:v>154456</c:v>
                </c:pt>
                <c:pt idx="3815">
                  <c:v>324667</c:v>
                </c:pt>
                <c:pt idx="3816">
                  <c:v>297446</c:v>
                </c:pt>
                <c:pt idx="3817">
                  <c:v>311990</c:v>
                </c:pt>
                <c:pt idx="3818">
                  <c:v>228276</c:v>
                </c:pt>
                <c:pt idx="3819">
                  <c:v>50791</c:v>
                </c:pt>
                <c:pt idx="3820">
                  <c:v>102052</c:v>
                </c:pt>
                <c:pt idx="3821">
                  <c:v>248884</c:v>
                </c:pt>
                <c:pt idx="3822">
                  <c:v>303209</c:v>
                </c:pt>
                <c:pt idx="3823">
                  <c:v>156988</c:v>
                </c:pt>
                <c:pt idx="3824">
                  <c:v>132155</c:v>
                </c:pt>
                <c:pt idx="3825">
                  <c:v>293926</c:v>
                </c:pt>
                <c:pt idx="3826">
                  <c:v>149821</c:v>
                </c:pt>
                <c:pt idx="3827">
                  <c:v>210546</c:v>
                </c:pt>
                <c:pt idx="3828">
                  <c:v>62799</c:v>
                </c:pt>
                <c:pt idx="3829">
                  <c:v>539519</c:v>
                </c:pt>
                <c:pt idx="3830">
                  <c:v>229848</c:v>
                </c:pt>
                <c:pt idx="3831">
                  <c:v>255989</c:v>
                </c:pt>
                <c:pt idx="3832">
                  <c:v>114783</c:v>
                </c:pt>
                <c:pt idx="3833">
                  <c:v>170942</c:v>
                </c:pt>
                <c:pt idx="3834">
                  <c:v>203839</c:v>
                </c:pt>
                <c:pt idx="3835">
                  <c:v>242559</c:v>
                </c:pt>
                <c:pt idx="3836">
                  <c:v>307255</c:v>
                </c:pt>
                <c:pt idx="3837">
                  <c:v>144746</c:v>
                </c:pt>
                <c:pt idx="3838">
                  <c:v>88902</c:v>
                </c:pt>
                <c:pt idx="3839">
                  <c:v>169116</c:v>
                </c:pt>
                <c:pt idx="3840">
                  <c:v>325348</c:v>
                </c:pt>
                <c:pt idx="3841">
                  <c:v>165422</c:v>
                </c:pt>
                <c:pt idx="3842">
                  <c:v>332941</c:v>
                </c:pt>
                <c:pt idx="3843">
                  <c:v>184686</c:v>
                </c:pt>
                <c:pt idx="3844">
                  <c:v>299666</c:v>
                </c:pt>
                <c:pt idx="3845">
                  <c:v>311445</c:v>
                </c:pt>
                <c:pt idx="3846">
                  <c:v>414926</c:v>
                </c:pt>
                <c:pt idx="3847">
                  <c:v>108307</c:v>
                </c:pt>
                <c:pt idx="3848">
                  <c:v>220634</c:v>
                </c:pt>
                <c:pt idx="3849">
                  <c:v>273543</c:v>
                </c:pt>
                <c:pt idx="3850">
                  <c:v>329735</c:v>
                </c:pt>
                <c:pt idx="3851">
                  <c:v>76642</c:v>
                </c:pt>
                <c:pt idx="3852">
                  <c:v>214697</c:v>
                </c:pt>
                <c:pt idx="3853">
                  <c:v>116482</c:v>
                </c:pt>
                <c:pt idx="3854">
                  <c:v>106921</c:v>
                </c:pt>
                <c:pt idx="3855">
                  <c:v>727235</c:v>
                </c:pt>
                <c:pt idx="3856">
                  <c:v>98676</c:v>
                </c:pt>
                <c:pt idx="3857">
                  <c:v>577747</c:v>
                </c:pt>
                <c:pt idx="3858">
                  <c:v>111976</c:v>
                </c:pt>
                <c:pt idx="3859">
                  <c:v>399517</c:v>
                </c:pt>
                <c:pt idx="3860">
                  <c:v>148351</c:v>
                </c:pt>
                <c:pt idx="3861">
                  <c:v>167700</c:v>
                </c:pt>
                <c:pt idx="3862">
                  <c:v>169296</c:v>
                </c:pt>
                <c:pt idx="3863">
                  <c:v>103311</c:v>
                </c:pt>
                <c:pt idx="3864">
                  <c:v>161298</c:v>
                </c:pt>
                <c:pt idx="3865">
                  <c:v>391518</c:v>
                </c:pt>
                <c:pt idx="3866">
                  <c:v>173493</c:v>
                </c:pt>
                <c:pt idx="3867">
                  <c:v>185991</c:v>
                </c:pt>
                <c:pt idx="3868">
                  <c:v>155542</c:v>
                </c:pt>
                <c:pt idx="3869">
                  <c:v>140549</c:v>
                </c:pt>
                <c:pt idx="3870">
                  <c:v>234042</c:v>
                </c:pt>
                <c:pt idx="3871">
                  <c:v>112891</c:v>
                </c:pt>
                <c:pt idx="3872">
                  <c:v>589396</c:v>
                </c:pt>
                <c:pt idx="3873">
                  <c:v>207996</c:v>
                </c:pt>
                <c:pt idx="3874">
                  <c:v>220020</c:v>
                </c:pt>
                <c:pt idx="3875">
                  <c:v>256540</c:v>
                </c:pt>
                <c:pt idx="3876">
                  <c:v>79846</c:v>
                </c:pt>
                <c:pt idx="3877">
                  <c:v>68946</c:v>
                </c:pt>
                <c:pt idx="3878">
                  <c:v>53948</c:v>
                </c:pt>
                <c:pt idx="3879">
                  <c:v>350990</c:v>
                </c:pt>
                <c:pt idx="3880">
                  <c:v>164999</c:v>
                </c:pt>
                <c:pt idx="3881">
                  <c:v>438788</c:v>
                </c:pt>
                <c:pt idx="3882">
                  <c:v>177391</c:v>
                </c:pt>
                <c:pt idx="3883">
                  <c:v>118392</c:v>
                </c:pt>
                <c:pt idx="3884">
                  <c:v>92909</c:v>
                </c:pt>
                <c:pt idx="3885">
                  <c:v>357435</c:v>
                </c:pt>
                <c:pt idx="3886">
                  <c:v>157152</c:v>
                </c:pt>
                <c:pt idx="3887">
                  <c:v>263148</c:v>
                </c:pt>
                <c:pt idx="3888">
                  <c:v>252473</c:v>
                </c:pt>
                <c:pt idx="3889">
                  <c:v>188752</c:v>
                </c:pt>
                <c:pt idx="3890">
                  <c:v>360767</c:v>
                </c:pt>
                <c:pt idx="3891">
                  <c:v>356636</c:v>
                </c:pt>
                <c:pt idx="3892">
                  <c:v>135734</c:v>
                </c:pt>
                <c:pt idx="3893">
                  <c:v>256393</c:v>
                </c:pt>
                <c:pt idx="3894">
                  <c:v>284829</c:v>
                </c:pt>
                <c:pt idx="3895">
                  <c:v>97682</c:v>
                </c:pt>
                <c:pt idx="3896">
                  <c:v>205851</c:v>
                </c:pt>
                <c:pt idx="3897">
                  <c:v>180072</c:v>
                </c:pt>
                <c:pt idx="3898">
                  <c:v>562206</c:v>
                </c:pt>
                <c:pt idx="3899">
                  <c:v>359011</c:v>
                </c:pt>
                <c:pt idx="3900">
                  <c:v>199596</c:v>
                </c:pt>
                <c:pt idx="3901">
                  <c:v>196164</c:v>
                </c:pt>
                <c:pt idx="3902">
                  <c:v>557642</c:v>
                </c:pt>
                <c:pt idx="3903">
                  <c:v>183007</c:v>
                </c:pt>
                <c:pt idx="3904">
                  <c:v>104392</c:v>
                </c:pt>
                <c:pt idx="3905">
                  <c:v>210158</c:v>
                </c:pt>
                <c:pt idx="3906">
                  <c:v>456198</c:v>
                </c:pt>
                <c:pt idx="3907">
                  <c:v>126950</c:v>
                </c:pt>
                <c:pt idx="3908">
                  <c:v>345989</c:v>
                </c:pt>
                <c:pt idx="3909">
                  <c:v>100250</c:v>
                </c:pt>
                <c:pt idx="3910">
                  <c:v>248336</c:v>
                </c:pt>
                <c:pt idx="3911">
                  <c:v>418959</c:v>
                </c:pt>
                <c:pt idx="3912">
                  <c:v>159950</c:v>
                </c:pt>
                <c:pt idx="3913">
                  <c:v>390346</c:v>
                </c:pt>
                <c:pt idx="3914">
                  <c:v>379196</c:v>
                </c:pt>
                <c:pt idx="3915">
                  <c:v>479580</c:v>
                </c:pt>
                <c:pt idx="3916">
                  <c:v>139015</c:v>
                </c:pt>
                <c:pt idx="3917">
                  <c:v>206782</c:v>
                </c:pt>
                <c:pt idx="3918">
                  <c:v>491211</c:v>
                </c:pt>
                <c:pt idx="3919">
                  <c:v>151785</c:v>
                </c:pt>
                <c:pt idx="3920">
                  <c:v>295686</c:v>
                </c:pt>
                <c:pt idx="3921">
                  <c:v>202883</c:v>
                </c:pt>
                <c:pt idx="3922">
                  <c:v>220640</c:v>
                </c:pt>
                <c:pt idx="3923">
                  <c:v>423544</c:v>
                </c:pt>
                <c:pt idx="3924">
                  <c:v>251993</c:v>
                </c:pt>
                <c:pt idx="3925">
                  <c:v>160698</c:v>
                </c:pt>
                <c:pt idx="3926">
                  <c:v>46957</c:v>
                </c:pt>
                <c:pt idx="3927">
                  <c:v>168802</c:v>
                </c:pt>
                <c:pt idx="3928">
                  <c:v>57548</c:v>
                </c:pt>
                <c:pt idx="3929">
                  <c:v>61890</c:v>
                </c:pt>
                <c:pt idx="3930">
                  <c:v>769910</c:v>
                </c:pt>
                <c:pt idx="3931">
                  <c:v>247004</c:v>
                </c:pt>
                <c:pt idx="3932">
                  <c:v>188334</c:v>
                </c:pt>
                <c:pt idx="3933">
                  <c:v>163023</c:v>
                </c:pt>
                <c:pt idx="3934">
                  <c:v>230090</c:v>
                </c:pt>
                <c:pt idx="3935">
                  <c:v>97239</c:v>
                </c:pt>
                <c:pt idx="3936">
                  <c:v>142755</c:v>
                </c:pt>
                <c:pt idx="3937">
                  <c:v>390977</c:v>
                </c:pt>
                <c:pt idx="3938">
                  <c:v>212752</c:v>
                </c:pt>
                <c:pt idx="3939">
                  <c:v>296963</c:v>
                </c:pt>
                <c:pt idx="3940">
                  <c:v>46403</c:v>
                </c:pt>
                <c:pt idx="3941">
                  <c:v>311007</c:v>
                </c:pt>
                <c:pt idx="3942">
                  <c:v>570456</c:v>
                </c:pt>
                <c:pt idx="3943">
                  <c:v>127427</c:v>
                </c:pt>
                <c:pt idx="3944">
                  <c:v>121699</c:v>
                </c:pt>
                <c:pt idx="3945">
                  <c:v>263968</c:v>
                </c:pt>
                <c:pt idx="3946">
                  <c:v>397940</c:v>
                </c:pt>
                <c:pt idx="3947">
                  <c:v>93079</c:v>
                </c:pt>
                <c:pt idx="3948">
                  <c:v>424565</c:v>
                </c:pt>
                <c:pt idx="3949">
                  <c:v>190477</c:v>
                </c:pt>
                <c:pt idx="3950">
                  <c:v>275343</c:v>
                </c:pt>
                <c:pt idx="3951">
                  <c:v>396335</c:v>
                </c:pt>
                <c:pt idx="3952">
                  <c:v>137274</c:v>
                </c:pt>
                <c:pt idx="3953">
                  <c:v>52732</c:v>
                </c:pt>
                <c:pt idx="3954">
                  <c:v>181744</c:v>
                </c:pt>
                <c:pt idx="3955">
                  <c:v>204692</c:v>
                </c:pt>
                <c:pt idx="3956">
                  <c:v>765777</c:v>
                </c:pt>
                <c:pt idx="3957">
                  <c:v>91528</c:v>
                </c:pt>
                <c:pt idx="3958">
                  <c:v>351346</c:v>
                </c:pt>
                <c:pt idx="3959">
                  <c:v>502598</c:v>
                </c:pt>
                <c:pt idx="3960">
                  <c:v>182407</c:v>
                </c:pt>
                <c:pt idx="3961">
                  <c:v>412499</c:v>
                </c:pt>
                <c:pt idx="3962">
                  <c:v>250496</c:v>
                </c:pt>
                <c:pt idx="3963">
                  <c:v>220336</c:v>
                </c:pt>
                <c:pt idx="3964">
                  <c:v>44114</c:v>
                </c:pt>
                <c:pt idx="3965">
                  <c:v>182137</c:v>
                </c:pt>
                <c:pt idx="3966">
                  <c:v>178003</c:v>
                </c:pt>
                <c:pt idx="3967">
                  <c:v>133227</c:v>
                </c:pt>
                <c:pt idx="3968">
                  <c:v>43791</c:v>
                </c:pt>
                <c:pt idx="3969">
                  <c:v>118211</c:v>
                </c:pt>
                <c:pt idx="3970">
                  <c:v>494418</c:v>
                </c:pt>
                <c:pt idx="3971">
                  <c:v>164748</c:v>
                </c:pt>
                <c:pt idx="3972">
                  <c:v>240544</c:v>
                </c:pt>
                <c:pt idx="3973">
                  <c:v>199909</c:v>
                </c:pt>
                <c:pt idx="3974">
                  <c:v>232766</c:v>
                </c:pt>
                <c:pt idx="3975">
                  <c:v>132459</c:v>
                </c:pt>
                <c:pt idx="3976">
                  <c:v>122870</c:v>
                </c:pt>
                <c:pt idx="3977">
                  <c:v>177702</c:v>
                </c:pt>
                <c:pt idx="3978">
                  <c:v>107369</c:v>
                </c:pt>
                <c:pt idx="3979">
                  <c:v>221944</c:v>
                </c:pt>
                <c:pt idx="3980">
                  <c:v>232405</c:v>
                </c:pt>
                <c:pt idx="3981">
                  <c:v>179224</c:v>
                </c:pt>
                <c:pt idx="3982">
                  <c:v>420967</c:v>
                </c:pt>
                <c:pt idx="3983">
                  <c:v>164632</c:v>
                </c:pt>
                <c:pt idx="3984">
                  <c:v>471119</c:v>
                </c:pt>
                <c:pt idx="3985">
                  <c:v>236021</c:v>
                </c:pt>
                <c:pt idx="3986">
                  <c:v>70507</c:v>
                </c:pt>
                <c:pt idx="3987">
                  <c:v>63628</c:v>
                </c:pt>
                <c:pt idx="3988">
                  <c:v>181092</c:v>
                </c:pt>
                <c:pt idx="3989">
                  <c:v>136306</c:v>
                </c:pt>
                <c:pt idx="3990">
                  <c:v>235177</c:v>
                </c:pt>
                <c:pt idx="3991">
                  <c:v>229880</c:v>
                </c:pt>
                <c:pt idx="3992">
                  <c:v>539373</c:v>
                </c:pt>
                <c:pt idx="3993">
                  <c:v>153178</c:v>
                </c:pt>
                <c:pt idx="3994">
                  <c:v>156512</c:v>
                </c:pt>
                <c:pt idx="3995">
                  <c:v>88616</c:v>
                </c:pt>
                <c:pt idx="3996">
                  <c:v>134149</c:v>
                </c:pt>
                <c:pt idx="3997">
                  <c:v>176875</c:v>
                </c:pt>
                <c:pt idx="3998">
                  <c:v>173675</c:v>
                </c:pt>
                <c:pt idx="3999">
                  <c:v>101514</c:v>
                </c:pt>
                <c:pt idx="4000">
                  <c:v>261974</c:v>
                </c:pt>
                <c:pt idx="4001">
                  <c:v>174778</c:v>
                </c:pt>
                <c:pt idx="4002">
                  <c:v>115390</c:v>
                </c:pt>
                <c:pt idx="4003">
                  <c:v>259434</c:v>
                </c:pt>
                <c:pt idx="4004">
                  <c:v>42342</c:v>
                </c:pt>
                <c:pt idx="4005">
                  <c:v>220577</c:v>
                </c:pt>
                <c:pt idx="4006">
                  <c:v>257661</c:v>
                </c:pt>
                <c:pt idx="4007">
                  <c:v>297007</c:v>
                </c:pt>
                <c:pt idx="4008">
                  <c:v>90618</c:v>
                </c:pt>
                <c:pt idx="4009">
                  <c:v>171330</c:v>
                </c:pt>
                <c:pt idx="4010">
                  <c:v>72935</c:v>
                </c:pt>
                <c:pt idx="4011">
                  <c:v>399795</c:v>
                </c:pt>
                <c:pt idx="4012">
                  <c:v>102192</c:v>
                </c:pt>
                <c:pt idx="4013">
                  <c:v>241632</c:v>
                </c:pt>
                <c:pt idx="4014">
                  <c:v>44822</c:v>
                </c:pt>
                <c:pt idx="4015">
                  <c:v>482800</c:v>
                </c:pt>
                <c:pt idx="4016">
                  <c:v>20471</c:v>
                </c:pt>
                <c:pt idx="4017">
                  <c:v>136736</c:v>
                </c:pt>
                <c:pt idx="4018">
                  <c:v>59981</c:v>
                </c:pt>
                <c:pt idx="4019">
                  <c:v>50241</c:v>
                </c:pt>
                <c:pt idx="4020">
                  <c:v>106606</c:v>
                </c:pt>
                <c:pt idx="4021">
                  <c:v>258422</c:v>
                </c:pt>
                <c:pt idx="4022">
                  <c:v>401087</c:v>
                </c:pt>
                <c:pt idx="4023">
                  <c:v>130511</c:v>
                </c:pt>
                <c:pt idx="4024">
                  <c:v>582718</c:v>
                </c:pt>
                <c:pt idx="4025">
                  <c:v>165923</c:v>
                </c:pt>
                <c:pt idx="4026">
                  <c:v>272666</c:v>
                </c:pt>
                <c:pt idx="4027">
                  <c:v>469632</c:v>
                </c:pt>
                <c:pt idx="4028">
                  <c:v>376432</c:v>
                </c:pt>
                <c:pt idx="4029">
                  <c:v>723666</c:v>
                </c:pt>
                <c:pt idx="4030">
                  <c:v>119726</c:v>
                </c:pt>
                <c:pt idx="4031">
                  <c:v>365824</c:v>
                </c:pt>
                <c:pt idx="4032">
                  <c:v>98179</c:v>
                </c:pt>
                <c:pt idx="4033">
                  <c:v>114685</c:v>
                </c:pt>
                <c:pt idx="4034">
                  <c:v>258085</c:v>
                </c:pt>
                <c:pt idx="4035">
                  <c:v>118248</c:v>
                </c:pt>
                <c:pt idx="4036">
                  <c:v>175363</c:v>
                </c:pt>
                <c:pt idx="4037">
                  <c:v>79406</c:v>
                </c:pt>
                <c:pt idx="4038">
                  <c:v>276223</c:v>
                </c:pt>
                <c:pt idx="4039">
                  <c:v>188865</c:v>
                </c:pt>
                <c:pt idx="4040">
                  <c:v>462070</c:v>
                </c:pt>
                <c:pt idx="4041">
                  <c:v>179466</c:v>
                </c:pt>
                <c:pt idx="4042">
                  <c:v>74779</c:v>
                </c:pt>
                <c:pt idx="4043">
                  <c:v>197265</c:v>
                </c:pt>
                <c:pt idx="4044">
                  <c:v>134500</c:v>
                </c:pt>
                <c:pt idx="4045">
                  <c:v>171066</c:v>
                </c:pt>
                <c:pt idx="4046">
                  <c:v>220362</c:v>
                </c:pt>
                <c:pt idx="4047">
                  <c:v>89057</c:v>
                </c:pt>
                <c:pt idx="4048">
                  <c:v>335558</c:v>
                </c:pt>
                <c:pt idx="4049">
                  <c:v>165981</c:v>
                </c:pt>
                <c:pt idx="4050">
                  <c:v>82739</c:v>
                </c:pt>
                <c:pt idx="4051">
                  <c:v>298043</c:v>
                </c:pt>
                <c:pt idx="4052">
                  <c:v>951114</c:v>
                </c:pt>
                <c:pt idx="4053">
                  <c:v>351430</c:v>
                </c:pt>
                <c:pt idx="4054">
                  <c:v>185605</c:v>
                </c:pt>
                <c:pt idx="4055">
                  <c:v>105342</c:v>
                </c:pt>
                <c:pt idx="4056">
                  <c:v>273484</c:v>
                </c:pt>
                <c:pt idx="4057">
                  <c:v>187031</c:v>
                </c:pt>
                <c:pt idx="4058">
                  <c:v>263070</c:v>
                </c:pt>
                <c:pt idx="4059">
                  <c:v>332976</c:v>
                </c:pt>
                <c:pt idx="4060">
                  <c:v>200797</c:v>
                </c:pt>
                <c:pt idx="4061">
                  <c:v>337456</c:v>
                </c:pt>
                <c:pt idx="4062">
                  <c:v>162221</c:v>
                </c:pt>
                <c:pt idx="4063">
                  <c:v>213930</c:v>
                </c:pt>
                <c:pt idx="4064">
                  <c:v>154470</c:v>
                </c:pt>
                <c:pt idx="4065">
                  <c:v>179785</c:v>
                </c:pt>
                <c:pt idx="4066">
                  <c:v>552379</c:v>
                </c:pt>
                <c:pt idx="4067">
                  <c:v>372684</c:v>
                </c:pt>
                <c:pt idx="4068">
                  <c:v>304476</c:v>
                </c:pt>
                <c:pt idx="4069">
                  <c:v>78467</c:v>
                </c:pt>
                <c:pt idx="4070">
                  <c:v>83387</c:v>
                </c:pt>
                <c:pt idx="4071">
                  <c:v>257277</c:v>
                </c:pt>
                <c:pt idx="4072">
                  <c:v>312914</c:v>
                </c:pt>
                <c:pt idx="4073">
                  <c:v>377358</c:v>
                </c:pt>
                <c:pt idx="4074">
                  <c:v>399474</c:v>
                </c:pt>
                <c:pt idx="4075">
                  <c:v>115735</c:v>
                </c:pt>
                <c:pt idx="4076">
                  <c:v>312675</c:v>
                </c:pt>
                <c:pt idx="4077">
                  <c:v>171380</c:v>
                </c:pt>
                <c:pt idx="4078">
                  <c:v>469345</c:v>
                </c:pt>
                <c:pt idx="4079">
                  <c:v>165697</c:v>
                </c:pt>
                <c:pt idx="4080">
                  <c:v>47008</c:v>
                </c:pt>
                <c:pt idx="4081">
                  <c:v>148881</c:v>
                </c:pt>
                <c:pt idx="4082">
                  <c:v>589132</c:v>
                </c:pt>
                <c:pt idx="4083">
                  <c:v>395140</c:v>
                </c:pt>
                <c:pt idx="4084">
                  <c:v>124433</c:v>
                </c:pt>
                <c:pt idx="4085">
                  <c:v>70176</c:v>
                </c:pt>
                <c:pt idx="4086">
                  <c:v>285504</c:v>
                </c:pt>
                <c:pt idx="4087">
                  <c:v>238994</c:v>
                </c:pt>
                <c:pt idx="4088">
                  <c:v>107128</c:v>
                </c:pt>
                <c:pt idx="4089">
                  <c:v>142945</c:v>
                </c:pt>
                <c:pt idx="4090">
                  <c:v>115218</c:v>
                </c:pt>
                <c:pt idx="4091">
                  <c:v>128721</c:v>
                </c:pt>
                <c:pt idx="4092">
                  <c:v>403004</c:v>
                </c:pt>
                <c:pt idx="4093">
                  <c:v>112921</c:v>
                </c:pt>
                <c:pt idx="4094">
                  <c:v>86994</c:v>
                </c:pt>
                <c:pt idx="4095">
                  <c:v>154979</c:v>
                </c:pt>
                <c:pt idx="4096">
                  <c:v>432948</c:v>
                </c:pt>
                <c:pt idx="4097">
                  <c:v>997153</c:v>
                </c:pt>
                <c:pt idx="4098">
                  <c:v>152434</c:v>
                </c:pt>
                <c:pt idx="4099">
                  <c:v>154529</c:v>
                </c:pt>
                <c:pt idx="4100">
                  <c:v>153980</c:v>
                </c:pt>
                <c:pt idx="4101">
                  <c:v>422537</c:v>
                </c:pt>
                <c:pt idx="4102">
                  <c:v>130270</c:v>
                </c:pt>
                <c:pt idx="4103">
                  <c:v>228412</c:v>
                </c:pt>
                <c:pt idx="4104">
                  <c:v>123080</c:v>
                </c:pt>
                <c:pt idx="4105">
                  <c:v>115014</c:v>
                </c:pt>
                <c:pt idx="4106">
                  <c:v>315344</c:v>
                </c:pt>
                <c:pt idx="4107">
                  <c:v>238183</c:v>
                </c:pt>
                <c:pt idx="4108">
                  <c:v>156858</c:v>
                </c:pt>
                <c:pt idx="4109">
                  <c:v>219091</c:v>
                </c:pt>
                <c:pt idx="4110">
                  <c:v>614232</c:v>
                </c:pt>
                <c:pt idx="4111">
                  <c:v>126546</c:v>
                </c:pt>
                <c:pt idx="4112">
                  <c:v>64119</c:v>
                </c:pt>
                <c:pt idx="4113">
                  <c:v>280369</c:v>
                </c:pt>
                <c:pt idx="4114">
                  <c:v>166416</c:v>
                </c:pt>
                <c:pt idx="4115">
                  <c:v>467409</c:v>
                </c:pt>
                <c:pt idx="4116">
                  <c:v>447234</c:v>
                </c:pt>
                <c:pt idx="4117">
                  <c:v>78216</c:v>
                </c:pt>
                <c:pt idx="4118">
                  <c:v>53235</c:v>
                </c:pt>
                <c:pt idx="4119">
                  <c:v>108191</c:v>
                </c:pt>
                <c:pt idx="4120">
                  <c:v>67910</c:v>
                </c:pt>
                <c:pt idx="4121">
                  <c:v>195760</c:v>
                </c:pt>
                <c:pt idx="4122">
                  <c:v>271539</c:v>
                </c:pt>
                <c:pt idx="4123">
                  <c:v>195877</c:v>
                </c:pt>
                <c:pt idx="4124">
                  <c:v>328939</c:v>
                </c:pt>
                <c:pt idx="4125">
                  <c:v>214424</c:v>
                </c:pt>
                <c:pt idx="4126">
                  <c:v>129314</c:v>
                </c:pt>
                <c:pt idx="4127">
                  <c:v>375218</c:v>
                </c:pt>
                <c:pt idx="4128">
                  <c:v>318047</c:v>
                </c:pt>
                <c:pt idx="4129">
                  <c:v>525847</c:v>
                </c:pt>
                <c:pt idx="4130">
                  <c:v>111440</c:v>
                </c:pt>
                <c:pt idx="4131">
                  <c:v>491060</c:v>
                </c:pt>
                <c:pt idx="4132">
                  <c:v>526372</c:v>
                </c:pt>
                <c:pt idx="4133">
                  <c:v>359185</c:v>
                </c:pt>
                <c:pt idx="4134">
                  <c:v>134640</c:v>
                </c:pt>
                <c:pt idx="4135">
                  <c:v>563136</c:v>
                </c:pt>
                <c:pt idx="4136">
                  <c:v>292413</c:v>
                </c:pt>
                <c:pt idx="4137">
                  <c:v>124865</c:v>
                </c:pt>
                <c:pt idx="4138">
                  <c:v>439056</c:v>
                </c:pt>
                <c:pt idx="4139">
                  <c:v>222244</c:v>
                </c:pt>
                <c:pt idx="4140">
                  <c:v>280864</c:v>
                </c:pt>
                <c:pt idx="4141">
                  <c:v>115703</c:v>
                </c:pt>
                <c:pt idx="4142">
                  <c:v>286857</c:v>
                </c:pt>
                <c:pt idx="4143">
                  <c:v>216813</c:v>
                </c:pt>
                <c:pt idx="4144">
                  <c:v>66748</c:v>
                </c:pt>
                <c:pt idx="4145">
                  <c:v>156491</c:v>
                </c:pt>
                <c:pt idx="4146">
                  <c:v>140863</c:v>
                </c:pt>
                <c:pt idx="4147">
                  <c:v>234268</c:v>
                </c:pt>
                <c:pt idx="4148">
                  <c:v>200528</c:v>
                </c:pt>
                <c:pt idx="4149">
                  <c:v>132253</c:v>
                </c:pt>
                <c:pt idx="4150">
                  <c:v>350264</c:v>
                </c:pt>
                <c:pt idx="4151">
                  <c:v>275068</c:v>
                </c:pt>
                <c:pt idx="4152">
                  <c:v>133771</c:v>
                </c:pt>
                <c:pt idx="4153">
                  <c:v>90605</c:v>
                </c:pt>
                <c:pt idx="4154">
                  <c:v>228002</c:v>
                </c:pt>
                <c:pt idx="4155">
                  <c:v>175003</c:v>
                </c:pt>
                <c:pt idx="4156">
                  <c:v>264423</c:v>
                </c:pt>
                <c:pt idx="4157">
                  <c:v>128991</c:v>
                </c:pt>
                <c:pt idx="4158">
                  <c:v>49992</c:v>
                </c:pt>
                <c:pt idx="4159">
                  <c:v>108971</c:v>
                </c:pt>
                <c:pt idx="4160">
                  <c:v>109898</c:v>
                </c:pt>
                <c:pt idx="4161">
                  <c:v>167309</c:v>
                </c:pt>
                <c:pt idx="4162">
                  <c:v>229203</c:v>
                </c:pt>
                <c:pt idx="4163">
                  <c:v>263143</c:v>
                </c:pt>
                <c:pt idx="4164">
                  <c:v>387357</c:v>
                </c:pt>
                <c:pt idx="4165">
                  <c:v>170947</c:v>
                </c:pt>
                <c:pt idx="4166">
                  <c:v>120841</c:v>
                </c:pt>
                <c:pt idx="4167">
                  <c:v>244722</c:v>
                </c:pt>
                <c:pt idx="4168">
                  <c:v>333744</c:v>
                </c:pt>
                <c:pt idx="4169">
                  <c:v>126428</c:v>
                </c:pt>
                <c:pt idx="4170">
                  <c:v>159430</c:v>
                </c:pt>
                <c:pt idx="4171">
                  <c:v>168329</c:v>
                </c:pt>
                <c:pt idx="4172">
                  <c:v>430077</c:v>
                </c:pt>
                <c:pt idx="4173">
                  <c:v>274608</c:v>
                </c:pt>
                <c:pt idx="4174">
                  <c:v>578753</c:v>
                </c:pt>
                <c:pt idx="4175">
                  <c:v>123268</c:v>
                </c:pt>
                <c:pt idx="4176">
                  <c:v>713064</c:v>
                </c:pt>
                <c:pt idx="4177">
                  <c:v>82432</c:v>
                </c:pt>
                <c:pt idx="4178">
                  <c:v>119431</c:v>
                </c:pt>
                <c:pt idx="4179">
                  <c:v>91453</c:v>
                </c:pt>
                <c:pt idx="4180">
                  <c:v>69430</c:v>
                </c:pt>
                <c:pt idx="4181">
                  <c:v>719089</c:v>
                </c:pt>
                <c:pt idx="4182">
                  <c:v>166052</c:v>
                </c:pt>
                <c:pt idx="4183">
                  <c:v>325611</c:v>
                </c:pt>
                <c:pt idx="4184">
                  <c:v>281660</c:v>
                </c:pt>
                <c:pt idx="4185">
                  <c:v>461881</c:v>
                </c:pt>
                <c:pt idx="4186">
                  <c:v>739470</c:v>
                </c:pt>
                <c:pt idx="4187">
                  <c:v>428752</c:v>
                </c:pt>
                <c:pt idx="4188">
                  <c:v>149998</c:v>
                </c:pt>
                <c:pt idx="4189">
                  <c:v>188229</c:v>
                </c:pt>
                <c:pt idx="4190">
                  <c:v>62661</c:v>
                </c:pt>
                <c:pt idx="4191">
                  <c:v>252476</c:v>
                </c:pt>
                <c:pt idx="4192">
                  <c:v>120517</c:v>
                </c:pt>
                <c:pt idx="4193">
                  <c:v>103985</c:v>
                </c:pt>
                <c:pt idx="4194">
                  <c:v>465323</c:v>
                </c:pt>
                <c:pt idx="4195">
                  <c:v>162853</c:v>
                </c:pt>
                <c:pt idx="4196">
                  <c:v>177520</c:v>
                </c:pt>
                <c:pt idx="4197">
                  <c:v>71306</c:v>
                </c:pt>
                <c:pt idx="4198">
                  <c:v>38213</c:v>
                </c:pt>
                <c:pt idx="4199">
                  <c:v>341886</c:v>
                </c:pt>
                <c:pt idx="4200">
                  <c:v>289596</c:v>
                </c:pt>
                <c:pt idx="4201">
                  <c:v>70333</c:v>
                </c:pt>
                <c:pt idx="4202">
                  <c:v>231855</c:v>
                </c:pt>
                <c:pt idx="4203">
                  <c:v>232840</c:v>
                </c:pt>
                <c:pt idx="4204">
                  <c:v>136532</c:v>
                </c:pt>
                <c:pt idx="4205">
                  <c:v>407693</c:v>
                </c:pt>
                <c:pt idx="4206">
                  <c:v>135867</c:v>
                </c:pt>
                <c:pt idx="4207">
                  <c:v>155085</c:v>
                </c:pt>
                <c:pt idx="4208">
                  <c:v>216822</c:v>
                </c:pt>
                <c:pt idx="4209">
                  <c:v>155016</c:v>
                </c:pt>
                <c:pt idx="4210">
                  <c:v>238476</c:v>
                </c:pt>
                <c:pt idx="4211">
                  <c:v>26825</c:v>
                </c:pt>
                <c:pt idx="4212">
                  <c:v>557779</c:v>
                </c:pt>
                <c:pt idx="4213">
                  <c:v>270025</c:v>
                </c:pt>
                <c:pt idx="4214">
                  <c:v>269494</c:v>
                </c:pt>
                <c:pt idx="4215">
                  <c:v>122266</c:v>
                </c:pt>
                <c:pt idx="4216">
                  <c:v>136833</c:v>
                </c:pt>
                <c:pt idx="4217">
                  <c:v>77604</c:v>
                </c:pt>
                <c:pt idx="4218">
                  <c:v>217390</c:v>
                </c:pt>
                <c:pt idx="4219">
                  <c:v>332506</c:v>
                </c:pt>
                <c:pt idx="4220">
                  <c:v>239970</c:v>
                </c:pt>
                <c:pt idx="4221">
                  <c:v>135053</c:v>
                </c:pt>
                <c:pt idx="4222">
                  <c:v>134398</c:v>
                </c:pt>
                <c:pt idx="4223">
                  <c:v>271560</c:v>
                </c:pt>
                <c:pt idx="4224">
                  <c:v>194049</c:v>
                </c:pt>
                <c:pt idx="4225">
                  <c:v>84919</c:v>
                </c:pt>
                <c:pt idx="4226">
                  <c:v>243470</c:v>
                </c:pt>
                <c:pt idx="4227">
                  <c:v>399706</c:v>
                </c:pt>
                <c:pt idx="4228">
                  <c:v>358168</c:v>
                </c:pt>
                <c:pt idx="4229">
                  <c:v>114983</c:v>
                </c:pt>
                <c:pt idx="4230">
                  <c:v>153401</c:v>
                </c:pt>
                <c:pt idx="4231">
                  <c:v>243274</c:v>
                </c:pt>
                <c:pt idx="4232">
                  <c:v>511221</c:v>
                </c:pt>
                <c:pt idx="4233">
                  <c:v>146465</c:v>
                </c:pt>
                <c:pt idx="4234">
                  <c:v>239215</c:v>
                </c:pt>
                <c:pt idx="4235">
                  <c:v>260124</c:v>
                </c:pt>
                <c:pt idx="4236">
                  <c:v>183211</c:v>
                </c:pt>
                <c:pt idx="4237">
                  <c:v>209978</c:v>
                </c:pt>
                <c:pt idx="4238">
                  <c:v>198187</c:v>
                </c:pt>
                <c:pt idx="4239">
                  <c:v>196792</c:v>
                </c:pt>
                <c:pt idx="4240">
                  <c:v>230803</c:v>
                </c:pt>
                <c:pt idx="4241">
                  <c:v>87751</c:v>
                </c:pt>
                <c:pt idx="4242">
                  <c:v>265029</c:v>
                </c:pt>
                <c:pt idx="4243">
                  <c:v>227016</c:v>
                </c:pt>
                <c:pt idx="4244">
                  <c:v>115297</c:v>
                </c:pt>
                <c:pt idx="4245">
                  <c:v>124027</c:v>
                </c:pt>
                <c:pt idx="4246">
                  <c:v>168026</c:v>
                </c:pt>
                <c:pt idx="4247">
                  <c:v>270421</c:v>
                </c:pt>
                <c:pt idx="4248">
                  <c:v>209316</c:v>
                </c:pt>
                <c:pt idx="4249">
                  <c:v>72989</c:v>
                </c:pt>
                <c:pt idx="4250">
                  <c:v>208727</c:v>
                </c:pt>
                <c:pt idx="4251">
                  <c:v>272518</c:v>
                </c:pt>
                <c:pt idx="4252">
                  <c:v>277626</c:v>
                </c:pt>
                <c:pt idx="4253">
                  <c:v>62930</c:v>
                </c:pt>
                <c:pt idx="4254">
                  <c:v>220688</c:v>
                </c:pt>
                <c:pt idx="4255">
                  <c:v>111618</c:v>
                </c:pt>
                <c:pt idx="4256">
                  <c:v>95082</c:v>
                </c:pt>
                <c:pt idx="4257">
                  <c:v>72290</c:v>
                </c:pt>
                <c:pt idx="4258">
                  <c:v>549139</c:v>
                </c:pt>
                <c:pt idx="4259">
                  <c:v>115419</c:v>
                </c:pt>
                <c:pt idx="4260">
                  <c:v>102555</c:v>
                </c:pt>
                <c:pt idx="4261">
                  <c:v>213338</c:v>
                </c:pt>
                <c:pt idx="4262">
                  <c:v>145908</c:v>
                </c:pt>
                <c:pt idx="4263">
                  <c:v>208786</c:v>
                </c:pt>
                <c:pt idx="4264">
                  <c:v>117725</c:v>
                </c:pt>
                <c:pt idx="4265">
                  <c:v>284095</c:v>
                </c:pt>
                <c:pt idx="4266">
                  <c:v>176681</c:v>
                </c:pt>
                <c:pt idx="4267">
                  <c:v>132563</c:v>
                </c:pt>
                <c:pt idx="4268">
                  <c:v>207145</c:v>
                </c:pt>
                <c:pt idx="4269">
                  <c:v>429154</c:v>
                </c:pt>
                <c:pt idx="4270">
                  <c:v>390199</c:v>
                </c:pt>
                <c:pt idx="4271">
                  <c:v>329381</c:v>
                </c:pt>
                <c:pt idx="4272">
                  <c:v>235420</c:v>
                </c:pt>
                <c:pt idx="4273">
                  <c:v>124239</c:v>
                </c:pt>
                <c:pt idx="4274">
                  <c:v>54239</c:v>
                </c:pt>
                <c:pt idx="4275">
                  <c:v>338316</c:v>
                </c:pt>
                <c:pt idx="4276">
                  <c:v>222033</c:v>
                </c:pt>
                <c:pt idx="4277">
                  <c:v>134092</c:v>
                </c:pt>
                <c:pt idx="4278">
                  <c:v>272701</c:v>
                </c:pt>
                <c:pt idx="4279">
                  <c:v>307044</c:v>
                </c:pt>
                <c:pt idx="4280">
                  <c:v>425981</c:v>
                </c:pt>
                <c:pt idx="4281">
                  <c:v>192852</c:v>
                </c:pt>
                <c:pt idx="4282">
                  <c:v>169445</c:v>
                </c:pt>
                <c:pt idx="4283">
                  <c:v>118610</c:v>
                </c:pt>
                <c:pt idx="4284">
                  <c:v>301747</c:v>
                </c:pt>
                <c:pt idx="4285">
                  <c:v>480507</c:v>
                </c:pt>
                <c:pt idx="4286">
                  <c:v>157337</c:v>
                </c:pt>
                <c:pt idx="4287">
                  <c:v>207631</c:v>
                </c:pt>
                <c:pt idx="4288">
                  <c:v>454502</c:v>
                </c:pt>
                <c:pt idx="4289">
                  <c:v>134964</c:v>
                </c:pt>
                <c:pt idx="4290">
                  <c:v>80876</c:v>
                </c:pt>
                <c:pt idx="4291">
                  <c:v>451693</c:v>
                </c:pt>
                <c:pt idx="4292">
                  <c:v>361352</c:v>
                </c:pt>
                <c:pt idx="4293">
                  <c:v>95629</c:v>
                </c:pt>
                <c:pt idx="4294">
                  <c:v>277054</c:v>
                </c:pt>
                <c:pt idx="4295">
                  <c:v>132619</c:v>
                </c:pt>
                <c:pt idx="4296">
                  <c:v>277882</c:v>
                </c:pt>
                <c:pt idx="4297">
                  <c:v>69027</c:v>
                </c:pt>
                <c:pt idx="4298">
                  <c:v>331017</c:v>
                </c:pt>
                <c:pt idx="4299">
                  <c:v>164753</c:v>
                </c:pt>
                <c:pt idx="4300">
                  <c:v>583742</c:v>
                </c:pt>
                <c:pt idx="4301">
                  <c:v>347191</c:v>
                </c:pt>
                <c:pt idx="4302">
                  <c:v>332294</c:v>
                </c:pt>
                <c:pt idx="4303">
                  <c:v>159234</c:v>
                </c:pt>
                <c:pt idx="4304">
                  <c:v>94393</c:v>
                </c:pt>
                <c:pt idx="4305">
                  <c:v>229281</c:v>
                </c:pt>
                <c:pt idx="4306">
                  <c:v>186626</c:v>
                </c:pt>
                <c:pt idx="4307">
                  <c:v>241726</c:v>
                </c:pt>
                <c:pt idx="4308">
                  <c:v>325228</c:v>
                </c:pt>
                <c:pt idx="4309">
                  <c:v>186724</c:v>
                </c:pt>
                <c:pt idx="4310">
                  <c:v>87914</c:v>
                </c:pt>
                <c:pt idx="4311">
                  <c:v>245287</c:v>
                </c:pt>
                <c:pt idx="4312">
                  <c:v>28612</c:v>
                </c:pt>
                <c:pt idx="4313">
                  <c:v>300369</c:v>
                </c:pt>
                <c:pt idx="4314">
                  <c:v>254684</c:v>
                </c:pt>
                <c:pt idx="4315">
                  <c:v>136775</c:v>
                </c:pt>
                <c:pt idx="4316">
                  <c:v>97951</c:v>
                </c:pt>
                <c:pt idx="4317">
                  <c:v>95944</c:v>
                </c:pt>
                <c:pt idx="4318">
                  <c:v>102671</c:v>
                </c:pt>
                <c:pt idx="4319">
                  <c:v>154152</c:v>
                </c:pt>
                <c:pt idx="4320">
                  <c:v>244571</c:v>
                </c:pt>
                <c:pt idx="4321">
                  <c:v>137222</c:v>
                </c:pt>
                <c:pt idx="4322">
                  <c:v>741581</c:v>
                </c:pt>
                <c:pt idx="4323">
                  <c:v>189622</c:v>
                </c:pt>
                <c:pt idx="4324">
                  <c:v>183104</c:v>
                </c:pt>
                <c:pt idx="4325">
                  <c:v>109021</c:v>
                </c:pt>
                <c:pt idx="4326">
                  <c:v>112243</c:v>
                </c:pt>
                <c:pt idx="4327">
                  <c:v>251834</c:v>
                </c:pt>
                <c:pt idx="4328">
                  <c:v>281081</c:v>
                </c:pt>
                <c:pt idx="4329">
                  <c:v>193353</c:v>
                </c:pt>
                <c:pt idx="4330">
                  <c:v>69666</c:v>
                </c:pt>
                <c:pt idx="4331">
                  <c:v>441368</c:v>
                </c:pt>
                <c:pt idx="4332">
                  <c:v>302994</c:v>
                </c:pt>
                <c:pt idx="4333">
                  <c:v>241395</c:v>
                </c:pt>
                <c:pt idx="4334">
                  <c:v>214368</c:v>
                </c:pt>
                <c:pt idx="4335">
                  <c:v>138550</c:v>
                </c:pt>
                <c:pt idx="4336">
                  <c:v>273695</c:v>
                </c:pt>
                <c:pt idx="4337">
                  <c:v>243880</c:v>
                </c:pt>
                <c:pt idx="4338">
                  <c:v>207859</c:v>
                </c:pt>
                <c:pt idx="4339">
                  <c:v>149135</c:v>
                </c:pt>
                <c:pt idx="4340">
                  <c:v>934350</c:v>
                </c:pt>
                <c:pt idx="4341">
                  <c:v>101038</c:v>
                </c:pt>
                <c:pt idx="4342">
                  <c:v>241249</c:v>
                </c:pt>
                <c:pt idx="4343">
                  <c:v>235450</c:v>
                </c:pt>
                <c:pt idx="4344">
                  <c:v>293171</c:v>
                </c:pt>
                <c:pt idx="4345">
                  <c:v>224204</c:v>
                </c:pt>
                <c:pt idx="4346">
                  <c:v>134787</c:v>
                </c:pt>
                <c:pt idx="4347">
                  <c:v>169678</c:v>
                </c:pt>
                <c:pt idx="4348">
                  <c:v>196854</c:v>
                </c:pt>
                <c:pt idx="4349">
                  <c:v>75372</c:v>
                </c:pt>
                <c:pt idx="4350">
                  <c:v>81793</c:v>
                </c:pt>
                <c:pt idx="4351">
                  <c:v>69174</c:v>
                </c:pt>
                <c:pt idx="4352">
                  <c:v>157529</c:v>
                </c:pt>
                <c:pt idx="4353">
                  <c:v>123703</c:v>
                </c:pt>
                <c:pt idx="4354">
                  <c:v>294386</c:v>
                </c:pt>
                <c:pt idx="4355">
                  <c:v>177845</c:v>
                </c:pt>
                <c:pt idx="4356">
                  <c:v>228792</c:v>
                </c:pt>
                <c:pt idx="4357">
                  <c:v>164162</c:v>
                </c:pt>
                <c:pt idx="4358">
                  <c:v>107625</c:v>
                </c:pt>
                <c:pt idx="4359">
                  <c:v>228614</c:v>
                </c:pt>
                <c:pt idx="4360">
                  <c:v>306999</c:v>
                </c:pt>
                <c:pt idx="4361">
                  <c:v>181000</c:v>
                </c:pt>
                <c:pt idx="4362">
                  <c:v>189201</c:v>
                </c:pt>
                <c:pt idx="4363">
                  <c:v>116099</c:v>
                </c:pt>
                <c:pt idx="4364">
                  <c:v>194254</c:v>
                </c:pt>
                <c:pt idx="4365">
                  <c:v>76521</c:v>
                </c:pt>
                <c:pt idx="4366">
                  <c:v>126049</c:v>
                </c:pt>
                <c:pt idx="4367">
                  <c:v>366271</c:v>
                </c:pt>
                <c:pt idx="4368">
                  <c:v>331171</c:v>
                </c:pt>
                <c:pt idx="4369">
                  <c:v>163318</c:v>
                </c:pt>
                <c:pt idx="4370">
                  <c:v>209780</c:v>
                </c:pt>
                <c:pt idx="4371">
                  <c:v>88497</c:v>
                </c:pt>
                <c:pt idx="4372">
                  <c:v>72527</c:v>
                </c:pt>
                <c:pt idx="4373">
                  <c:v>141884</c:v>
                </c:pt>
                <c:pt idx="4374">
                  <c:v>164940</c:v>
                </c:pt>
                <c:pt idx="4375">
                  <c:v>108988</c:v>
                </c:pt>
                <c:pt idx="4376">
                  <c:v>161948</c:v>
                </c:pt>
                <c:pt idx="4377">
                  <c:v>272771</c:v>
                </c:pt>
                <c:pt idx="4378">
                  <c:v>199369</c:v>
                </c:pt>
                <c:pt idx="4379">
                  <c:v>133647</c:v>
                </c:pt>
                <c:pt idx="4380">
                  <c:v>150722</c:v>
                </c:pt>
                <c:pt idx="4381">
                  <c:v>165210</c:v>
                </c:pt>
                <c:pt idx="4382">
                  <c:v>270836</c:v>
                </c:pt>
                <c:pt idx="4383">
                  <c:v>296253</c:v>
                </c:pt>
                <c:pt idx="4384">
                  <c:v>350800</c:v>
                </c:pt>
                <c:pt idx="4385">
                  <c:v>138159</c:v>
                </c:pt>
                <c:pt idx="4386">
                  <c:v>200995</c:v>
                </c:pt>
                <c:pt idx="4387">
                  <c:v>262819</c:v>
                </c:pt>
                <c:pt idx="4388">
                  <c:v>549545</c:v>
                </c:pt>
                <c:pt idx="4389">
                  <c:v>146988</c:v>
                </c:pt>
                <c:pt idx="4390">
                  <c:v>175902</c:v>
                </c:pt>
                <c:pt idx="4391">
                  <c:v>201796</c:v>
                </c:pt>
                <c:pt idx="4392">
                  <c:v>75737</c:v>
                </c:pt>
                <c:pt idx="4393">
                  <c:v>93886</c:v>
                </c:pt>
                <c:pt idx="4394">
                  <c:v>348495</c:v>
                </c:pt>
                <c:pt idx="4395">
                  <c:v>131342</c:v>
                </c:pt>
                <c:pt idx="4396">
                  <c:v>44191</c:v>
                </c:pt>
                <c:pt idx="4397">
                  <c:v>151191</c:v>
                </c:pt>
                <c:pt idx="4398">
                  <c:v>153010</c:v>
                </c:pt>
                <c:pt idx="4399">
                  <c:v>339936</c:v>
                </c:pt>
                <c:pt idx="4400">
                  <c:v>164104</c:v>
                </c:pt>
                <c:pt idx="4401">
                  <c:v>119093</c:v>
                </c:pt>
                <c:pt idx="4402">
                  <c:v>112761</c:v>
                </c:pt>
                <c:pt idx="4403">
                  <c:v>190315</c:v>
                </c:pt>
                <c:pt idx="4404">
                  <c:v>466071</c:v>
                </c:pt>
                <c:pt idx="4405">
                  <c:v>181196</c:v>
                </c:pt>
                <c:pt idx="4406">
                  <c:v>274670</c:v>
                </c:pt>
                <c:pt idx="4407">
                  <c:v>97482</c:v>
                </c:pt>
                <c:pt idx="4408">
                  <c:v>68629</c:v>
                </c:pt>
                <c:pt idx="4409">
                  <c:v>200128</c:v>
                </c:pt>
                <c:pt idx="4410">
                  <c:v>226420</c:v>
                </c:pt>
                <c:pt idx="4411">
                  <c:v>301780</c:v>
                </c:pt>
                <c:pt idx="4412">
                  <c:v>265373</c:v>
                </c:pt>
                <c:pt idx="4413">
                  <c:v>90865</c:v>
                </c:pt>
                <c:pt idx="4414">
                  <c:v>237704</c:v>
                </c:pt>
                <c:pt idx="4415">
                  <c:v>383698</c:v>
                </c:pt>
                <c:pt idx="4416">
                  <c:v>217092</c:v>
                </c:pt>
                <c:pt idx="4417">
                  <c:v>476115</c:v>
                </c:pt>
                <c:pt idx="4418">
                  <c:v>146357</c:v>
                </c:pt>
                <c:pt idx="4419">
                  <c:v>163748</c:v>
                </c:pt>
                <c:pt idx="4420">
                  <c:v>95994</c:v>
                </c:pt>
                <c:pt idx="4421">
                  <c:v>111586</c:v>
                </c:pt>
                <c:pt idx="4422">
                  <c:v>58084</c:v>
                </c:pt>
                <c:pt idx="4423">
                  <c:v>119306</c:v>
                </c:pt>
                <c:pt idx="4424">
                  <c:v>106668</c:v>
                </c:pt>
                <c:pt idx="4425">
                  <c:v>85534</c:v>
                </c:pt>
                <c:pt idx="4426">
                  <c:v>243725</c:v>
                </c:pt>
                <c:pt idx="4427">
                  <c:v>131025</c:v>
                </c:pt>
                <c:pt idx="4428">
                  <c:v>210051</c:v>
                </c:pt>
                <c:pt idx="4429">
                  <c:v>189506</c:v>
                </c:pt>
                <c:pt idx="4430">
                  <c:v>205964</c:v>
                </c:pt>
                <c:pt idx="4431">
                  <c:v>214002</c:v>
                </c:pt>
                <c:pt idx="4432">
                  <c:v>110325</c:v>
                </c:pt>
                <c:pt idx="4433">
                  <c:v>266264</c:v>
                </c:pt>
                <c:pt idx="4434">
                  <c:v>154975</c:v>
                </c:pt>
                <c:pt idx="4435">
                  <c:v>144977</c:v>
                </c:pt>
                <c:pt idx="4436">
                  <c:v>96084</c:v>
                </c:pt>
                <c:pt idx="4437">
                  <c:v>145007</c:v>
                </c:pt>
                <c:pt idx="4438">
                  <c:v>217275</c:v>
                </c:pt>
                <c:pt idx="4439">
                  <c:v>103663</c:v>
                </c:pt>
                <c:pt idx="4440">
                  <c:v>458443</c:v>
                </c:pt>
                <c:pt idx="4441">
                  <c:v>88225</c:v>
                </c:pt>
                <c:pt idx="4442">
                  <c:v>124836</c:v>
                </c:pt>
                <c:pt idx="4443">
                  <c:v>293237</c:v>
                </c:pt>
                <c:pt idx="4444">
                  <c:v>222320</c:v>
                </c:pt>
                <c:pt idx="4445">
                  <c:v>113258</c:v>
                </c:pt>
                <c:pt idx="4446">
                  <c:v>90455</c:v>
                </c:pt>
                <c:pt idx="4447">
                  <c:v>237006</c:v>
                </c:pt>
                <c:pt idx="4448">
                  <c:v>142662</c:v>
                </c:pt>
                <c:pt idx="4449">
                  <c:v>528215</c:v>
                </c:pt>
                <c:pt idx="4450">
                  <c:v>136306</c:v>
                </c:pt>
                <c:pt idx="4451">
                  <c:v>232230</c:v>
                </c:pt>
                <c:pt idx="4452">
                  <c:v>72692</c:v>
                </c:pt>
                <c:pt idx="4453">
                  <c:v>210911</c:v>
                </c:pt>
                <c:pt idx="4454">
                  <c:v>77235</c:v>
                </c:pt>
                <c:pt idx="4455">
                  <c:v>500158</c:v>
                </c:pt>
                <c:pt idx="4456">
                  <c:v>94465</c:v>
                </c:pt>
                <c:pt idx="4457">
                  <c:v>131043</c:v>
                </c:pt>
                <c:pt idx="4458">
                  <c:v>281870</c:v>
                </c:pt>
                <c:pt idx="4459">
                  <c:v>117503</c:v>
                </c:pt>
                <c:pt idx="4460">
                  <c:v>372000</c:v>
                </c:pt>
                <c:pt idx="4461">
                  <c:v>132405</c:v>
                </c:pt>
                <c:pt idx="4462">
                  <c:v>349829</c:v>
                </c:pt>
                <c:pt idx="4463">
                  <c:v>156856</c:v>
                </c:pt>
                <c:pt idx="4464">
                  <c:v>452486</c:v>
                </c:pt>
                <c:pt idx="4465">
                  <c:v>171089</c:v>
                </c:pt>
                <c:pt idx="4466">
                  <c:v>226383</c:v>
                </c:pt>
                <c:pt idx="4467">
                  <c:v>319547</c:v>
                </c:pt>
                <c:pt idx="4468">
                  <c:v>128924</c:v>
                </c:pt>
                <c:pt idx="4469">
                  <c:v>386099</c:v>
                </c:pt>
                <c:pt idx="4470">
                  <c:v>285015</c:v>
                </c:pt>
                <c:pt idx="4471">
                  <c:v>141556</c:v>
                </c:pt>
                <c:pt idx="4472">
                  <c:v>93433</c:v>
                </c:pt>
                <c:pt idx="4473">
                  <c:v>183556</c:v>
                </c:pt>
                <c:pt idx="4474">
                  <c:v>208473</c:v>
                </c:pt>
                <c:pt idx="4475">
                  <c:v>83762</c:v>
                </c:pt>
                <c:pt idx="4476">
                  <c:v>26155</c:v>
                </c:pt>
                <c:pt idx="4477">
                  <c:v>136734</c:v>
                </c:pt>
                <c:pt idx="4478">
                  <c:v>90742</c:v>
                </c:pt>
                <c:pt idx="4479">
                  <c:v>42040</c:v>
                </c:pt>
                <c:pt idx="4480">
                  <c:v>144861</c:v>
                </c:pt>
                <c:pt idx="4481">
                  <c:v>169689</c:v>
                </c:pt>
                <c:pt idx="4482">
                  <c:v>165133</c:v>
                </c:pt>
                <c:pt idx="4483">
                  <c:v>146909</c:v>
                </c:pt>
                <c:pt idx="4484">
                  <c:v>339812</c:v>
                </c:pt>
                <c:pt idx="4485">
                  <c:v>84334</c:v>
                </c:pt>
                <c:pt idx="4486">
                  <c:v>190967</c:v>
                </c:pt>
                <c:pt idx="4487">
                  <c:v>485272</c:v>
                </c:pt>
                <c:pt idx="4488">
                  <c:v>310905</c:v>
                </c:pt>
                <c:pt idx="4489">
                  <c:v>218527</c:v>
                </c:pt>
                <c:pt idx="4490">
                  <c:v>170979</c:v>
                </c:pt>
                <c:pt idx="4491">
                  <c:v>119879</c:v>
                </c:pt>
                <c:pt idx="4492">
                  <c:v>184032</c:v>
                </c:pt>
                <c:pt idx="4493">
                  <c:v>260073</c:v>
                </c:pt>
                <c:pt idx="4494">
                  <c:v>441431</c:v>
                </c:pt>
                <c:pt idx="4495">
                  <c:v>242328</c:v>
                </c:pt>
                <c:pt idx="4496">
                  <c:v>233016</c:v>
                </c:pt>
                <c:pt idx="4497">
                  <c:v>211039</c:v>
                </c:pt>
                <c:pt idx="4498">
                  <c:v>154802</c:v>
                </c:pt>
                <c:pt idx="4499">
                  <c:v>93120</c:v>
                </c:pt>
                <c:pt idx="4500">
                  <c:v>197928</c:v>
                </c:pt>
                <c:pt idx="4501">
                  <c:v>183856</c:v>
                </c:pt>
                <c:pt idx="4502">
                  <c:v>158793</c:v>
                </c:pt>
                <c:pt idx="4503">
                  <c:v>309270</c:v>
                </c:pt>
                <c:pt idx="4504">
                  <c:v>93749</c:v>
                </c:pt>
                <c:pt idx="4505">
                  <c:v>116258</c:v>
                </c:pt>
                <c:pt idx="4506">
                  <c:v>103090</c:v>
                </c:pt>
                <c:pt idx="4507">
                  <c:v>339066</c:v>
                </c:pt>
                <c:pt idx="4508">
                  <c:v>190402</c:v>
                </c:pt>
                <c:pt idx="4509">
                  <c:v>152531</c:v>
                </c:pt>
                <c:pt idx="4510">
                  <c:v>66729</c:v>
                </c:pt>
                <c:pt idx="4511">
                  <c:v>161676</c:v>
                </c:pt>
                <c:pt idx="4512">
                  <c:v>201359</c:v>
                </c:pt>
                <c:pt idx="4513">
                  <c:v>559151</c:v>
                </c:pt>
                <c:pt idx="4514">
                  <c:v>289117</c:v>
                </c:pt>
                <c:pt idx="4515">
                  <c:v>73525</c:v>
                </c:pt>
                <c:pt idx="4516">
                  <c:v>111584</c:v>
                </c:pt>
                <c:pt idx="4517">
                  <c:v>488823</c:v>
                </c:pt>
                <c:pt idx="4518">
                  <c:v>335128</c:v>
                </c:pt>
                <c:pt idx="4519">
                  <c:v>180813</c:v>
                </c:pt>
                <c:pt idx="4520">
                  <c:v>360718</c:v>
                </c:pt>
                <c:pt idx="4521">
                  <c:v>87442</c:v>
                </c:pt>
                <c:pt idx="4522">
                  <c:v>89344</c:v>
                </c:pt>
                <c:pt idx="4523">
                  <c:v>373523</c:v>
                </c:pt>
                <c:pt idx="4524">
                  <c:v>78634</c:v>
                </c:pt>
                <c:pt idx="4525">
                  <c:v>292851</c:v>
                </c:pt>
                <c:pt idx="4526">
                  <c:v>167130</c:v>
                </c:pt>
                <c:pt idx="4527">
                  <c:v>93198</c:v>
                </c:pt>
                <c:pt idx="4528">
                  <c:v>410072</c:v>
                </c:pt>
                <c:pt idx="4529">
                  <c:v>155570</c:v>
                </c:pt>
                <c:pt idx="4530">
                  <c:v>215633</c:v>
                </c:pt>
                <c:pt idx="4531">
                  <c:v>105873</c:v>
                </c:pt>
                <c:pt idx="4532">
                  <c:v>280971</c:v>
                </c:pt>
                <c:pt idx="4533">
                  <c:v>141627</c:v>
                </c:pt>
                <c:pt idx="4534">
                  <c:v>49161</c:v>
                </c:pt>
                <c:pt idx="4535">
                  <c:v>52728</c:v>
                </c:pt>
                <c:pt idx="4536">
                  <c:v>558733</c:v>
                </c:pt>
                <c:pt idx="4537">
                  <c:v>195545</c:v>
                </c:pt>
                <c:pt idx="4538">
                  <c:v>122026</c:v>
                </c:pt>
                <c:pt idx="4539">
                  <c:v>135019</c:v>
                </c:pt>
                <c:pt idx="4540">
                  <c:v>149401</c:v>
                </c:pt>
                <c:pt idx="4541">
                  <c:v>437957</c:v>
                </c:pt>
                <c:pt idx="4542">
                  <c:v>251370</c:v>
                </c:pt>
                <c:pt idx="4543">
                  <c:v>551196</c:v>
                </c:pt>
                <c:pt idx="4544">
                  <c:v>128298</c:v>
                </c:pt>
                <c:pt idx="4545">
                  <c:v>117995</c:v>
                </c:pt>
                <c:pt idx="4546">
                  <c:v>146831</c:v>
                </c:pt>
                <c:pt idx="4547">
                  <c:v>151995</c:v>
                </c:pt>
                <c:pt idx="4548">
                  <c:v>428042</c:v>
                </c:pt>
                <c:pt idx="4549">
                  <c:v>259549</c:v>
                </c:pt>
                <c:pt idx="4550">
                  <c:v>134186</c:v>
                </c:pt>
                <c:pt idx="4551">
                  <c:v>240468</c:v>
                </c:pt>
                <c:pt idx="4552">
                  <c:v>274671</c:v>
                </c:pt>
                <c:pt idx="4553">
                  <c:v>183758</c:v>
                </c:pt>
                <c:pt idx="4554">
                  <c:v>172390</c:v>
                </c:pt>
                <c:pt idx="4555">
                  <c:v>287316</c:v>
                </c:pt>
                <c:pt idx="4556">
                  <c:v>310086</c:v>
                </c:pt>
                <c:pt idx="4557">
                  <c:v>344927</c:v>
                </c:pt>
                <c:pt idx="4558">
                  <c:v>874742</c:v>
                </c:pt>
                <c:pt idx="4559">
                  <c:v>46273</c:v>
                </c:pt>
                <c:pt idx="4560">
                  <c:v>290760</c:v>
                </c:pt>
                <c:pt idx="4561">
                  <c:v>560900</c:v>
                </c:pt>
                <c:pt idx="4562">
                  <c:v>51919</c:v>
                </c:pt>
                <c:pt idx="4563">
                  <c:v>129437</c:v>
                </c:pt>
                <c:pt idx="4564">
                  <c:v>125035</c:v>
                </c:pt>
                <c:pt idx="4565">
                  <c:v>166889</c:v>
                </c:pt>
                <c:pt idx="4566">
                  <c:v>110539</c:v>
                </c:pt>
                <c:pt idx="4567">
                  <c:v>205971</c:v>
                </c:pt>
                <c:pt idx="4568">
                  <c:v>329626</c:v>
                </c:pt>
                <c:pt idx="4569">
                  <c:v>403754</c:v>
                </c:pt>
                <c:pt idx="4570">
                  <c:v>31023</c:v>
                </c:pt>
                <c:pt idx="4571">
                  <c:v>1055763</c:v>
                </c:pt>
                <c:pt idx="4572">
                  <c:v>410681</c:v>
                </c:pt>
                <c:pt idx="4573">
                  <c:v>119405</c:v>
                </c:pt>
                <c:pt idx="4574">
                  <c:v>184085</c:v>
                </c:pt>
                <c:pt idx="4575">
                  <c:v>521257</c:v>
                </c:pt>
                <c:pt idx="4576">
                  <c:v>179343</c:v>
                </c:pt>
                <c:pt idx="4577">
                  <c:v>128095</c:v>
                </c:pt>
                <c:pt idx="4578">
                  <c:v>236594</c:v>
                </c:pt>
                <c:pt idx="4579">
                  <c:v>124106</c:v>
                </c:pt>
                <c:pt idx="4580">
                  <c:v>158356</c:v>
                </c:pt>
                <c:pt idx="4581">
                  <c:v>147249</c:v>
                </c:pt>
                <c:pt idx="4582">
                  <c:v>604836</c:v>
                </c:pt>
                <c:pt idx="4583">
                  <c:v>157601</c:v>
                </c:pt>
                <c:pt idx="4584">
                  <c:v>264869</c:v>
                </c:pt>
                <c:pt idx="4585">
                  <c:v>115146</c:v>
                </c:pt>
                <c:pt idx="4586">
                  <c:v>265401</c:v>
                </c:pt>
                <c:pt idx="4587">
                  <c:v>87670</c:v>
                </c:pt>
                <c:pt idx="4588">
                  <c:v>149543</c:v>
                </c:pt>
                <c:pt idx="4589">
                  <c:v>112450</c:v>
                </c:pt>
                <c:pt idx="4590">
                  <c:v>133648</c:v>
                </c:pt>
                <c:pt idx="4591">
                  <c:v>218468</c:v>
                </c:pt>
                <c:pt idx="4592">
                  <c:v>137498</c:v>
                </c:pt>
                <c:pt idx="4593">
                  <c:v>263572</c:v>
                </c:pt>
                <c:pt idx="4594">
                  <c:v>445894</c:v>
                </c:pt>
                <c:pt idx="4595">
                  <c:v>175972</c:v>
                </c:pt>
                <c:pt idx="4596">
                  <c:v>65063</c:v>
                </c:pt>
                <c:pt idx="4597">
                  <c:v>304093</c:v>
                </c:pt>
                <c:pt idx="4598">
                  <c:v>528507</c:v>
                </c:pt>
                <c:pt idx="4599">
                  <c:v>207648</c:v>
                </c:pt>
                <c:pt idx="4600">
                  <c:v>141181</c:v>
                </c:pt>
                <c:pt idx="4601">
                  <c:v>245261</c:v>
                </c:pt>
                <c:pt idx="4602">
                  <c:v>622998</c:v>
                </c:pt>
                <c:pt idx="4603">
                  <c:v>378304</c:v>
                </c:pt>
                <c:pt idx="4604">
                  <c:v>128963</c:v>
                </c:pt>
                <c:pt idx="4605">
                  <c:v>97515</c:v>
                </c:pt>
                <c:pt idx="4606">
                  <c:v>197424</c:v>
                </c:pt>
                <c:pt idx="4607">
                  <c:v>79422</c:v>
                </c:pt>
                <c:pt idx="4608">
                  <c:v>103668</c:v>
                </c:pt>
                <c:pt idx="4609">
                  <c:v>348879</c:v>
                </c:pt>
                <c:pt idx="4610">
                  <c:v>390712</c:v>
                </c:pt>
                <c:pt idx="4611">
                  <c:v>94866</c:v>
                </c:pt>
                <c:pt idx="4612">
                  <c:v>120048</c:v>
                </c:pt>
                <c:pt idx="4613">
                  <c:v>486297</c:v>
                </c:pt>
                <c:pt idx="4614">
                  <c:v>291824</c:v>
                </c:pt>
                <c:pt idx="4615">
                  <c:v>161442</c:v>
                </c:pt>
                <c:pt idx="4616">
                  <c:v>291196</c:v>
                </c:pt>
                <c:pt idx="4617">
                  <c:v>231969</c:v>
                </c:pt>
                <c:pt idx="4618">
                  <c:v>136266</c:v>
                </c:pt>
                <c:pt idx="4619">
                  <c:v>338461</c:v>
                </c:pt>
                <c:pt idx="4620">
                  <c:v>61207</c:v>
                </c:pt>
                <c:pt idx="4621">
                  <c:v>112570</c:v>
                </c:pt>
                <c:pt idx="4622">
                  <c:v>145142</c:v>
                </c:pt>
                <c:pt idx="4623">
                  <c:v>414285</c:v>
                </c:pt>
                <c:pt idx="4624">
                  <c:v>117707</c:v>
                </c:pt>
                <c:pt idx="4625">
                  <c:v>209882</c:v>
                </c:pt>
                <c:pt idx="4626">
                  <c:v>328198</c:v>
                </c:pt>
                <c:pt idx="4627">
                  <c:v>189687</c:v>
                </c:pt>
                <c:pt idx="4628">
                  <c:v>187659</c:v>
                </c:pt>
                <c:pt idx="4629">
                  <c:v>737531</c:v>
                </c:pt>
                <c:pt idx="4630">
                  <c:v>173797</c:v>
                </c:pt>
                <c:pt idx="4631">
                  <c:v>205034</c:v>
                </c:pt>
                <c:pt idx="4632">
                  <c:v>104897</c:v>
                </c:pt>
                <c:pt idx="4633">
                  <c:v>138105</c:v>
                </c:pt>
                <c:pt idx="4634">
                  <c:v>158979</c:v>
                </c:pt>
                <c:pt idx="4635">
                  <c:v>576209</c:v>
                </c:pt>
                <c:pt idx="4636">
                  <c:v>204300</c:v>
                </c:pt>
                <c:pt idx="4637">
                  <c:v>218348</c:v>
                </c:pt>
                <c:pt idx="4638">
                  <c:v>108685</c:v>
                </c:pt>
                <c:pt idx="4639">
                  <c:v>195019</c:v>
                </c:pt>
                <c:pt idx="4640">
                  <c:v>291173</c:v>
                </c:pt>
                <c:pt idx="4641">
                  <c:v>604888</c:v>
                </c:pt>
                <c:pt idx="4642">
                  <c:v>82491</c:v>
                </c:pt>
                <c:pt idx="4643">
                  <c:v>175934</c:v>
                </c:pt>
                <c:pt idx="4644">
                  <c:v>341385</c:v>
                </c:pt>
                <c:pt idx="4645">
                  <c:v>186435</c:v>
                </c:pt>
                <c:pt idx="4646">
                  <c:v>102140</c:v>
                </c:pt>
                <c:pt idx="4647">
                  <c:v>228507</c:v>
                </c:pt>
                <c:pt idx="4648">
                  <c:v>149533</c:v>
                </c:pt>
                <c:pt idx="4649">
                  <c:v>214453</c:v>
                </c:pt>
                <c:pt idx="4650">
                  <c:v>155299</c:v>
                </c:pt>
                <c:pt idx="4651">
                  <c:v>266440</c:v>
                </c:pt>
                <c:pt idx="4652">
                  <c:v>115618</c:v>
                </c:pt>
                <c:pt idx="4653">
                  <c:v>283310</c:v>
                </c:pt>
                <c:pt idx="4654">
                  <c:v>86640</c:v>
                </c:pt>
                <c:pt idx="4655">
                  <c:v>181414</c:v>
                </c:pt>
                <c:pt idx="4656">
                  <c:v>163203</c:v>
                </c:pt>
                <c:pt idx="4657">
                  <c:v>1012904</c:v>
                </c:pt>
                <c:pt idx="4658">
                  <c:v>163706</c:v>
                </c:pt>
                <c:pt idx="4659">
                  <c:v>321884</c:v>
                </c:pt>
                <c:pt idx="4660">
                  <c:v>270490</c:v>
                </c:pt>
                <c:pt idx="4661">
                  <c:v>171167</c:v>
                </c:pt>
                <c:pt idx="4662">
                  <c:v>127722</c:v>
                </c:pt>
                <c:pt idx="4663">
                  <c:v>226628</c:v>
                </c:pt>
                <c:pt idx="4664">
                  <c:v>215169</c:v>
                </c:pt>
                <c:pt idx="4665">
                  <c:v>216050</c:v>
                </c:pt>
                <c:pt idx="4666">
                  <c:v>71755</c:v>
                </c:pt>
                <c:pt idx="4667">
                  <c:v>103968</c:v>
                </c:pt>
                <c:pt idx="4668">
                  <c:v>330085</c:v>
                </c:pt>
                <c:pt idx="4669">
                  <c:v>500971</c:v>
                </c:pt>
                <c:pt idx="4670">
                  <c:v>147245</c:v>
                </c:pt>
                <c:pt idx="4671">
                  <c:v>82614</c:v>
                </c:pt>
                <c:pt idx="4672">
                  <c:v>183879</c:v>
                </c:pt>
                <c:pt idx="4673">
                  <c:v>60420</c:v>
                </c:pt>
                <c:pt idx="4674">
                  <c:v>146026</c:v>
                </c:pt>
                <c:pt idx="4675">
                  <c:v>204926</c:v>
                </c:pt>
                <c:pt idx="4676">
                  <c:v>216205</c:v>
                </c:pt>
                <c:pt idx="4677">
                  <c:v>257769</c:v>
                </c:pt>
                <c:pt idx="4678">
                  <c:v>120687</c:v>
                </c:pt>
                <c:pt idx="4679">
                  <c:v>479516</c:v>
                </c:pt>
                <c:pt idx="4680">
                  <c:v>208515</c:v>
                </c:pt>
                <c:pt idx="4681">
                  <c:v>271940</c:v>
                </c:pt>
                <c:pt idx="4682">
                  <c:v>222021</c:v>
                </c:pt>
                <c:pt idx="4683">
                  <c:v>312334</c:v>
                </c:pt>
                <c:pt idx="4684">
                  <c:v>259292</c:v>
                </c:pt>
                <c:pt idx="4685">
                  <c:v>165461</c:v>
                </c:pt>
                <c:pt idx="4686">
                  <c:v>97944</c:v>
                </c:pt>
                <c:pt idx="4687">
                  <c:v>90324</c:v>
                </c:pt>
                <c:pt idx="4688">
                  <c:v>261466</c:v>
                </c:pt>
                <c:pt idx="4689">
                  <c:v>113916</c:v>
                </c:pt>
                <c:pt idx="4690">
                  <c:v>173482</c:v>
                </c:pt>
                <c:pt idx="4691">
                  <c:v>213061</c:v>
                </c:pt>
                <c:pt idx="4692">
                  <c:v>205930</c:v>
                </c:pt>
                <c:pt idx="4693">
                  <c:v>281965</c:v>
                </c:pt>
                <c:pt idx="4694">
                  <c:v>100619</c:v>
                </c:pt>
                <c:pt idx="4695">
                  <c:v>386173</c:v>
                </c:pt>
                <c:pt idx="4696">
                  <c:v>265976</c:v>
                </c:pt>
                <c:pt idx="4697">
                  <c:v>184856</c:v>
                </c:pt>
                <c:pt idx="4698">
                  <c:v>130144</c:v>
                </c:pt>
                <c:pt idx="4699">
                  <c:v>391495</c:v>
                </c:pt>
                <c:pt idx="4700">
                  <c:v>192729</c:v>
                </c:pt>
                <c:pt idx="4701">
                  <c:v>92440</c:v>
                </c:pt>
                <c:pt idx="4702">
                  <c:v>109747</c:v>
                </c:pt>
                <c:pt idx="4703">
                  <c:v>300862</c:v>
                </c:pt>
                <c:pt idx="4704">
                  <c:v>259166</c:v>
                </c:pt>
                <c:pt idx="4705">
                  <c:v>300976</c:v>
                </c:pt>
                <c:pt idx="4706">
                  <c:v>207772</c:v>
                </c:pt>
                <c:pt idx="4707">
                  <c:v>143330</c:v>
                </c:pt>
                <c:pt idx="4708">
                  <c:v>287692</c:v>
                </c:pt>
                <c:pt idx="4709">
                  <c:v>157395</c:v>
                </c:pt>
                <c:pt idx="4710">
                  <c:v>144393</c:v>
                </c:pt>
                <c:pt idx="4711">
                  <c:v>719359</c:v>
                </c:pt>
                <c:pt idx="4712">
                  <c:v>138104</c:v>
                </c:pt>
                <c:pt idx="4713">
                  <c:v>89823</c:v>
                </c:pt>
                <c:pt idx="4714">
                  <c:v>120566</c:v>
                </c:pt>
                <c:pt idx="4715">
                  <c:v>97894</c:v>
                </c:pt>
                <c:pt idx="4716">
                  <c:v>185208</c:v>
                </c:pt>
                <c:pt idx="4717">
                  <c:v>259588</c:v>
                </c:pt>
                <c:pt idx="4718">
                  <c:v>471461</c:v>
                </c:pt>
                <c:pt idx="4719">
                  <c:v>319338</c:v>
                </c:pt>
                <c:pt idx="4720">
                  <c:v>671107</c:v>
                </c:pt>
                <c:pt idx="4721">
                  <c:v>92738</c:v>
                </c:pt>
                <c:pt idx="4722">
                  <c:v>216664</c:v>
                </c:pt>
                <c:pt idx="4723">
                  <c:v>220061</c:v>
                </c:pt>
                <c:pt idx="4724">
                  <c:v>220725</c:v>
                </c:pt>
                <c:pt idx="4725">
                  <c:v>226112</c:v>
                </c:pt>
                <c:pt idx="4726">
                  <c:v>139855</c:v>
                </c:pt>
                <c:pt idx="4727">
                  <c:v>264562</c:v>
                </c:pt>
                <c:pt idx="4728">
                  <c:v>119066</c:v>
                </c:pt>
                <c:pt idx="4729">
                  <c:v>115359</c:v>
                </c:pt>
                <c:pt idx="4730">
                  <c:v>90173</c:v>
                </c:pt>
                <c:pt idx="4731">
                  <c:v>133249</c:v>
                </c:pt>
                <c:pt idx="4732">
                  <c:v>269628</c:v>
                </c:pt>
                <c:pt idx="4733">
                  <c:v>427826</c:v>
                </c:pt>
                <c:pt idx="4734">
                  <c:v>127032</c:v>
                </c:pt>
                <c:pt idx="4735">
                  <c:v>211648</c:v>
                </c:pt>
                <c:pt idx="4736">
                  <c:v>199767</c:v>
                </c:pt>
                <c:pt idx="4737">
                  <c:v>116603</c:v>
                </c:pt>
                <c:pt idx="4738">
                  <c:v>218188</c:v>
                </c:pt>
                <c:pt idx="4739">
                  <c:v>477923</c:v>
                </c:pt>
                <c:pt idx="4740">
                  <c:v>443736</c:v>
                </c:pt>
                <c:pt idx="4741">
                  <c:v>349370</c:v>
                </c:pt>
                <c:pt idx="4742">
                  <c:v>256083</c:v>
                </c:pt>
                <c:pt idx="4743">
                  <c:v>74445</c:v>
                </c:pt>
                <c:pt idx="4744">
                  <c:v>202960</c:v>
                </c:pt>
                <c:pt idx="4745">
                  <c:v>234166</c:v>
                </c:pt>
                <c:pt idx="4746">
                  <c:v>145953</c:v>
                </c:pt>
                <c:pt idx="4747">
                  <c:v>129533</c:v>
                </c:pt>
                <c:pt idx="4748">
                  <c:v>278972</c:v>
                </c:pt>
                <c:pt idx="4749">
                  <c:v>181259</c:v>
                </c:pt>
                <c:pt idx="4750">
                  <c:v>233404</c:v>
                </c:pt>
                <c:pt idx="4751">
                  <c:v>200344</c:v>
                </c:pt>
                <c:pt idx="4752">
                  <c:v>442951</c:v>
                </c:pt>
                <c:pt idx="4753">
                  <c:v>77679</c:v>
                </c:pt>
                <c:pt idx="4754">
                  <c:v>135995</c:v>
                </c:pt>
                <c:pt idx="4755">
                  <c:v>121882</c:v>
                </c:pt>
                <c:pt idx="4756">
                  <c:v>410661</c:v>
                </c:pt>
                <c:pt idx="4757">
                  <c:v>118425</c:v>
                </c:pt>
                <c:pt idx="4758">
                  <c:v>90444</c:v>
                </c:pt>
                <c:pt idx="4759">
                  <c:v>127955</c:v>
                </c:pt>
                <c:pt idx="4760">
                  <c:v>52886</c:v>
                </c:pt>
                <c:pt idx="4761">
                  <c:v>219014</c:v>
                </c:pt>
                <c:pt idx="4762">
                  <c:v>313683</c:v>
                </c:pt>
                <c:pt idx="4763">
                  <c:v>184204</c:v>
                </c:pt>
                <c:pt idx="4764">
                  <c:v>120703</c:v>
                </c:pt>
                <c:pt idx="4765">
                  <c:v>468909</c:v>
                </c:pt>
                <c:pt idx="4766">
                  <c:v>234031</c:v>
                </c:pt>
                <c:pt idx="4767">
                  <c:v>97307</c:v>
                </c:pt>
                <c:pt idx="4768">
                  <c:v>185862</c:v>
                </c:pt>
                <c:pt idx="4769">
                  <c:v>128660</c:v>
                </c:pt>
                <c:pt idx="4770">
                  <c:v>597796</c:v>
                </c:pt>
                <c:pt idx="4771">
                  <c:v>106900</c:v>
                </c:pt>
                <c:pt idx="4772">
                  <c:v>279147</c:v>
                </c:pt>
                <c:pt idx="4773">
                  <c:v>101749</c:v>
                </c:pt>
                <c:pt idx="4774">
                  <c:v>273096</c:v>
                </c:pt>
                <c:pt idx="4775">
                  <c:v>193905</c:v>
                </c:pt>
                <c:pt idx="4776">
                  <c:v>226478</c:v>
                </c:pt>
                <c:pt idx="4777">
                  <c:v>130719</c:v>
                </c:pt>
                <c:pt idx="4778">
                  <c:v>113580</c:v>
                </c:pt>
                <c:pt idx="4779">
                  <c:v>152048</c:v>
                </c:pt>
                <c:pt idx="4780">
                  <c:v>188169</c:v>
                </c:pt>
                <c:pt idx="4781">
                  <c:v>247680</c:v>
                </c:pt>
                <c:pt idx="4782">
                  <c:v>251145</c:v>
                </c:pt>
                <c:pt idx="4783">
                  <c:v>249227</c:v>
                </c:pt>
                <c:pt idx="4784">
                  <c:v>226180</c:v>
                </c:pt>
                <c:pt idx="4785">
                  <c:v>284203</c:v>
                </c:pt>
                <c:pt idx="4786">
                  <c:v>91641</c:v>
                </c:pt>
                <c:pt idx="4787">
                  <c:v>218343</c:v>
                </c:pt>
                <c:pt idx="4788">
                  <c:v>207510</c:v>
                </c:pt>
                <c:pt idx="4789">
                  <c:v>221990</c:v>
                </c:pt>
                <c:pt idx="4790">
                  <c:v>209348</c:v>
                </c:pt>
                <c:pt idx="4791">
                  <c:v>215777</c:v>
                </c:pt>
                <c:pt idx="4792">
                  <c:v>122238</c:v>
                </c:pt>
                <c:pt idx="4793">
                  <c:v>71579</c:v>
                </c:pt>
                <c:pt idx="4794">
                  <c:v>295124</c:v>
                </c:pt>
                <c:pt idx="4795">
                  <c:v>184856</c:v>
                </c:pt>
                <c:pt idx="4796">
                  <c:v>273596</c:v>
                </c:pt>
                <c:pt idx="4797">
                  <c:v>211194</c:v>
                </c:pt>
                <c:pt idx="4798">
                  <c:v>658258</c:v>
                </c:pt>
                <c:pt idx="4799">
                  <c:v>193369</c:v>
                </c:pt>
                <c:pt idx="4800">
                  <c:v>618723</c:v>
                </c:pt>
                <c:pt idx="4801">
                  <c:v>107010</c:v>
                </c:pt>
                <c:pt idx="4802">
                  <c:v>47377</c:v>
                </c:pt>
                <c:pt idx="4803">
                  <c:v>103651</c:v>
                </c:pt>
                <c:pt idx="4804">
                  <c:v>107970</c:v>
                </c:pt>
                <c:pt idx="4805">
                  <c:v>472075</c:v>
                </c:pt>
                <c:pt idx="4806">
                  <c:v>32137</c:v>
                </c:pt>
                <c:pt idx="4807">
                  <c:v>41678</c:v>
                </c:pt>
                <c:pt idx="4808">
                  <c:v>211452</c:v>
                </c:pt>
                <c:pt idx="4809">
                  <c:v>79096</c:v>
                </c:pt>
                <c:pt idx="4810">
                  <c:v>405169</c:v>
                </c:pt>
                <c:pt idx="4811">
                  <c:v>167417</c:v>
                </c:pt>
                <c:pt idx="4812">
                  <c:v>406813</c:v>
                </c:pt>
                <c:pt idx="4813">
                  <c:v>167542</c:v>
                </c:pt>
                <c:pt idx="4814">
                  <c:v>402010</c:v>
                </c:pt>
                <c:pt idx="4815">
                  <c:v>137771</c:v>
                </c:pt>
                <c:pt idx="4816">
                  <c:v>304135</c:v>
                </c:pt>
                <c:pt idx="4817">
                  <c:v>152919</c:v>
                </c:pt>
                <c:pt idx="4818">
                  <c:v>286075</c:v>
                </c:pt>
                <c:pt idx="4819">
                  <c:v>85232</c:v>
                </c:pt>
                <c:pt idx="4820">
                  <c:v>806558</c:v>
                </c:pt>
                <c:pt idx="4821">
                  <c:v>537748</c:v>
                </c:pt>
                <c:pt idx="4822">
                  <c:v>94890</c:v>
                </c:pt>
                <c:pt idx="4823">
                  <c:v>143012</c:v>
                </c:pt>
                <c:pt idx="4824">
                  <c:v>143554</c:v>
                </c:pt>
                <c:pt idx="4825">
                  <c:v>177717</c:v>
                </c:pt>
                <c:pt idx="4826">
                  <c:v>593586</c:v>
                </c:pt>
                <c:pt idx="4827">
                  <c:v>394294</c:v>
                </c:pt>
                <c:pt idx="4828">
                  <c:v>388354</c:v>
                </c:pt>
                <c:pt idx="4829">
                  <c:v>53946</c:v>
                </c:pt>
                <c:pt idx="4830">
                  <c:v>102312</c:v>
                </c:pt>
                <c:pt idx="4831">
                  <c:v>126818</c:v>
                </c:pt>
                <c:pt idx="4832">
                  <c:v>229262</c:v>
                </c:pt>
                <c:pt idx="4833">
                  <c:v>226113</c:v>
                </c:pt>
                <c:pt idx="4834">
                  <c:v>375952</c:v>
                </c:pt>
                <c:pt idx="4835">
                  <c:v>125495</c:v>
                </c:pt>
                <c:pt idx="4836">
                  <c:v>162342</c:v>
                </c:pt>
                <c:pt idx="4837">
                  <c:v>52526</c:v>
                </c:pt>
                <c:pt idx="4838">
                  <c:v>111542</c:v>
                </c:pt>
                <c:pt idx="4839">
                  <c:v>79418</c:v>
                </c:pt>
                <c:pt idx="4840">
                  <c:v>312053</c:v>
                </c:pt>
                <c:pt idx="4841">
                  <c:v>117164</c:v>
                </c:pt>
                <c:pt idx="4842">
                  <c:v>441876</c:v>
                </c:pt>
                <c:pt idx="4843">
                  <c:v>269416</c:v>
                </c:pt>
                <c:pt idx="4844">
                  <c:v>1181426</c:v>
                </c:pt>
                <c:pt idx="4845">
                  <c:v>123036</c:v>
                </c:pt>
                <c:pt idx="4846">
                  <c:v>277615</c:v>
                </c:pt>
                <c:pt idx="4847">
                  <c:v>198635</c:v>
                </c:pt>
                <c:pt idx="4848">
                  <c:v>89176</c:v>
                </c:pt>
                <c:pt idx="4849">
                  <c:v>942228</c:v>
                </c:pt>
                <c:pt idx="4850">
                  <c:v>187229</c:v>
                </c:pt>
                <c:pt idx="4851">
                  <c:v>302785</c:v>
                </c:pt>
                <c:pt idx="4852">
                  <c:v>274009</c:v>
                </c:pt>
                <c:pt idx="4853">
                  <c:v>765987</c:v>
                </c:pt>
                <c:pt idx="4854">
                  <c:v>350705</c:v>
                </c:pt>
                <c:pt idx="4855">
                  <c:v>192285</c:v>
                </c:pt>
                <c:pt idx="4856">
                  <c:v>119273</c:v>
                </c:pt>
                <c:pt idx="4857">
                  <c:v>229415</c:v>
                </c:pt>
                <c:pt idx="4858">
                  <c:v>102906</c:v>
                </c:pt>
                <c:pt idx="4859">
                  <c:v>334770</c:v>
                </c:pt>
                <c:pt idx="4860">
                  <c:v>679993</c:v>
                </c:pt>
                <c:pt idx="4861">
                  <c:v>423265</c:v>
                </c:pt>
                <c:pt idx="4862">
                  <c:v>251661</c:v>
                </c:pt>
                <c:pt idx="4863">
                  <c:v>137781</c:v>
                </c:pt>
                <c:pt idx="4864">
                  <c:v>280464</c:v>
                </c:pt>
                <c:pt idx="4865">
                  <c:v>484922</c:v>
                </c:pt>
                <c:pt idx="4866">
                  <c:v>138073</c:v>
                </c:pt>
                <c:pt idx="4867">
                  <c:v>381690</c:v>
                </c:pt>
                <c:pt idx="4868">
                  <c:v>227193</c:v>
                </c:pt>
                <c:pt idx="4869">
                  <c:v>128366</c:v>
                </c:pt>
                <c:pt idx="4870">
                  <c:v>379009</c:v>
                </c:pt>
                <c:pt idx="4871">
                  <c:v>325057</c:v>
                </c:pt>
                <c:pt idx="4872">
                  <c:v>264299</c:v>
                </c:pt>
                <c:pt idx="4873">
                  <c:v>59634</c:v>
                </c:pt>
                <c:pt idx="4874">
                  <c:v>248671</c:v>
                </c:pt>
                <c:pt idx="4875">
                  <c:v>431667</c:v>
                </c:pt>
                <c:pt idx="4876">
                  <c:v>358717</c:v>
                </c:pt>
                <c:pt idx="4877">
                  <c:v>342407</c:v>
                </c:pt>
                <c:pt idx="4878">
                  <c:v>585499</c:v>
                </c:pt>
                <c:pt idx="4879">
                  <c:v>184823</c:v>
                </c:pt>
                <c:pt idx="4880">
                  <c:v>85019</c:v>
                </c:pt>
                <c:pt idx="4881">
                  <c:v>189303</c:v>
                </c:pt>
                <c:pt idx="4882">
                  <c:v>310978</c:v>
                </c:pt>
                <c:pt idx="4883">
                  <c:v>48487</c:v>
                </c:pt>
                <c:pt idx="4884">
                  <c:v>101556</c:v>
                </c:pt>
                <c:pt idx="4885">
                  <c:v>192470</c:v>
                </c:pt>
                <c:pt idx="4886">
                  <c:v>415910</c:v>
                </c:pt>
                <c:pt idx="4887">
                  <c:v>82364</c:v>
                </c:pt>
                <c:pt idx="4888">
                  <c:v>399136</c:v>
                </c:pt>
                <c:pt idx="4889">
                  <c:v>364618</c:v>
                </c:pt>
                <c:pt idx="4890">
                  <c:v>157100</c:v>
                </c:pt>
                <c:pt idx="4891">
                  <c:v>252695</c:v>
                </c:pt>
                <c:pt idx="4892">
                  <c:v>77681</c:v>
                </c:pt>
                <c:pt idx="4893">
                  <c:v>118246</c:v>
                </c:pt>
                <c:pt idx="4894">
                  <c:v>259695</c:v>
                </c:pt>
                <c:pt idx="4895">
                  <c:v>243631</c:v>
                </c:pt>
                <c:pt idx="4896">
                  <c:v>79989</c:v>
                </c:pt>
                <c:pt idx="4897">
                  <c:v>505796</c:v>
                </c:pt>
                <c:pt idx="4898">
                  <c:v>458587</c:v>
                </c:pt>
                <c:pt idx="4899">
                  <c:v>296390</c:v>
                </c:pt>
                <c:pt idx="4900">
                  <c:v>112273</c:v>
                </c:pt>
                <c:pt idx="4901">
                  <c:v>429792</c:v>
                </c:pt>
                <c:pt idx="4902">
                  <c:v>115871</c:v>
                </c:pt>
                <c:pt idx="4903">
                  <c:v>63593</c:v>
                </c:pt>
                <c:pt idx="4904">
                  <c:v>429077</c:v>
                </c:pt>
                <c:pt idx="4905">
                  <c:v>384183</c:v>
                </c:pt>
                <c:pt idx="4906">
                  <c:v>424996</c:v>
                </c:pt>
                <c:pt idx="4907">
                  <c:v>71062</c:v>
                </c:pt>
                <c:pt idx="4908">
                  <c:v>70933</c:v>
                </c:pt>
                <c:pt idx="4909">
                  <c:v>270340</c:v>
                </c:pt>
                <c:pt idx="4910">
                  <c:v>164772</c:v>
                </c:pt>
                <c:pt idx="4911">
                  <c:v>106607</c:v>
                </c:pt>
                <c:pt idx="4912">
                  <c:v>182985</c:v>
                </c:pt>
                <c:pt idx="4913">
                  <c:v>141484</c:v>
                </c:pt>
                <c:pt idx="4914">
                  <c:v>326935</c:v>
                </c:pt>
                <c:pt idx="4915">
                  <c:v>165510</c:v>
                </c:pt>
                <c:pt idx="4916">
                  <c:v>201873</c:v>
                </c:pt>
                <c:pt idx="4917">
                  <c:v>117118</c:v>
                </c:pt>
                <c:pt idx="4918">
                  <c:v>106198</c:v>
                </c:pt>
                <c:pt idx="4919">
                  <c:v>140602</c:v>
                </c:pt>
                <c:pt idx="4920">
                  <c:v>144105</c:v>
                </c:pt>
                <c:pt idx="4921">
                  <c:v>668896</c:v>
                </c:pt>
                <c:pt idx="4922">
                  <c:v>212793</c:v>
                </c:pt>
                <c:pt idx="4923">
                  <c:v>374461</c:v>
                </c:pt>
                <c:pt idx="4924">
                  <c:v>237158</c:v>
                </c:pt>
                <c:pt idx="4925">
                  <c:v>226785</c:v>
                </c:pt>
                <c:pt idx="4926">
                  <c:v>509946</c:v>
                </c:pt>
                <c:pt idx="4927">
                  <c:v>235219</c:v>
                </c:pt>
                <c:pt idx="4928">
                  <c:v>246397</c:v>
                </c:pt>
                <c:pt idx="4929">
                  <c:v>291179</c:v>
                </c:pt>
                <c:pt idx="4930">
                  <c:v>1148516</c:v>
                </c:pt>
                <c:pt idx="4931">
                  <c:v>131094</c:v>
                </c:pt>
                <c:pt idx="4932">
                  <c:v>67509</c:v>
                </c:pt>
                <c:pt idx="4933">
                  <c:v>337906</c:v>
                </c:pt>
                <c:pt idx="4934">
                  <c:v>141147</c:v>
                </c:pt>
                <c:pt idx="4935">
                  <c:v>167572</c:v>
                </c:pt>
                <c:pt idx="4936">
                  <c:v>95382</c:v>
                </c:pt>
                <c:pt idx="4937">
                  <c:v>537364</c:v>
                </c:pt>
                <c:pt idx="4938">
                  <c:v>259439</c:v>
                </c:pt>
                <c:pt idx="4939">
                  <c:v>162886</c:v>
                </c:pt>
                <c:pt idx="4940">
                  <c:v>410567</c:v>
                </c:pt>
                <c:pt idx="4941">
                  <c:v>301804</c:v>
                </c:pt>
                <c:pt idx="4942">
                  <c:v>136053</c:v>
                </c:pt>
                <c:pt idx="4943">
                  <c:v>197249</c:v>
                </c:pt>
                <c:pt idx="4944">
                  <c:v>198900</c:v>
                </c:pt>
                <c:pt idx="4945">
                  <c:v>110300</c:v>
                </c:pt>
                <c:pt idx="4946">
                  <c:v>226666</c:v>
                </c:pt>
                <c:pt idx="4947">
                  <c:v>104900</c:v>
                </c:pt>
                <c:pt idx="4948">
                  <c:v>251231</c:v>
                </c:pt>
                <c:pt idx="4949">
                  <c:v>292635</c:v>
                </c:pt>
                <c:pt idx="4950">
                  <c:v>178658</c:v>
                </c:pt>
                <c:pt idx="4951">
                  <c:v>370324</c:v>
                </c:pt>
                <c:pt idx="4952">
                  <c:v>248893</c:v>
                </c:pt>
                <c:pt idx="4953">
                  <c:v>138788</c:v>
                </c:pt>
                <c:pt idx="4954">
                  <c:v>291289</c:v>
                </c:pt>
                <c:pt idx="4955">
                  <c:v>314813</c:v>
                </c:pt>
                <c:pt idx="4956">
                  <c:v>305162</c:v>
                </c:pt>
                <c:pt idx="4957">
                  <c:v>116360</c:v>
                </c:pt>
                <c:pt idx="4958">
                  <c:v>424269</c:v>
                </c:pt>
                <c:pt idx="4959">
                  <c:v>354487</c:v>
                </c:pt>
                <c:pt idx="4960">
                  <c:v>128970</c:v>
                </c:pt>
                <c:pt idx="4961">
                  <c:v>159746</c:v>
                </c:pt>
                <c:pt idx="4962">
                  <c:v>190548</c:v>
                </c:pt>
                <c:pt idx="4963">
                  <c:v>150344</c:v>
                </c:pt>
                <c:pt idx="4964">
                  <c:v>303633</c:v>
                </c:pt>
                <c:pt idx="4965">
                  <c:v>180953</c:v>
                </c:pt>
                <c:pt idx="4966">
                  <c:v>87954</c:v>
                </c:pt>
                <c:pt idx="4967">
                  <c:v>67028</c:v>
                </c:pt>
                <c:pt idx="4968">
                  <c:v>91899</c:v>
                </c:pt>
                <c:pt idx="4969">
                  <c:v>502709</c:v>
                </c:pt>
                <c:pt idx="4970">
                  <c:v>90583</c:v>
                </c:pt>
                <c:pt idx="4971">
                  <c:v>326302</c:v>
                </c:pt>
                <c:pt idx="4972">
                  <c:v>41902</c:v>
                </c:pt>
                <c:pt idx="4973">
                  <c:v>285692</c:v>
                </c:pt>
                <c:pt idx="4974">
                  <c:v>111661</c:v>
                </c:pt>
                <c:pt idx="4975">
                  <c:v>299326</c:v>
                </c:pt>
                <c:pt idx="4976">
                  <c:v>270631</c:v>
                </c:pt>
                <c:pt idx="4977">
                  <c:v>71488</c:v>
                </c:pt>
                <c:pt idx="4978">
                  <c:v>273162</c:v>
                </c:pt>
                <c:pt idx="4979">
                  <c:v>114457</c:v>
                </c:pt>
                <c:pt idx="4980">
                  <c:v>234326</c:v>
                </c:pt>
                <c:pt idx="4981">
                  <c:v>329597</c:v>
                </c:pt>
                <c:pt idx="4982">
                  <c:v>340734</c:v>
                </c:pt>
                <c:pt idx="4983">
                  <c:v>412332</c:v>
                </c:pt>
                <c:pt idx="4984">
                  <c:v>151278</c:v>
                </c:pt>
                <c:pt idx="4985">
                  <c:v>188151</c:v>
                </c:pt>
                <c:pt idx="4986">
                  <c:v>158748</c:v>
                </c:pt>
                <c:pt idx="4987">
                  <c:v>376114</c:v>
                </c:pt>
                <c:pt idx="4988">
                  <c:v>418594</c:v>
                </c:pt>
                <c:pt idx="4989">
                  <c:v>94393</c:v>
                </c:pt>
                <c:pt idx="4990">
                  <c:v>122160</c:v>
                </c:pt>
                <c:pt idx="4991">
                  <c:v>372427</c:v>
                </c:pt>
                <c:pt idx="4992">
                  <c:v>149691</c:v>
                </c:pt>
                <c:pt idx="4993">
                  <c:v>92380</c:v>
                </c:pt>
                <c:pt idx="4994">
                  <c:v>89646</c:v>
                </c:pt>
                <c:pt idx="4995">
                  <c:v>89978</c:v>
                </c:pt>
                <c:pt idx="4996">
                  <c:v>166435</c:v>
                </c:pt>
                <c:pt idx="4997">
                  <c:v>275673</c:v>
                </c:pt>
                <c:pt idx="4998">
                  <c:v>188418</c:v>
                </c:pt>
                <c:pt idx="4999">
                  <c:v>828612</c:v>
                </c:pt>
                <c:pt idx="5000">
                  <c:v>81896</c:v>
                </c:pt>
                <c:pt idx="5001">
                  <c:v>236769</c:v>
                </c:pt>
                <c:pt idx="5002">
                  <c:v>77039</c:v>
                </c:pt>
                <c:pt idx="5003">
                  <c:v>74530</c:v>
                </c:pt>
                <c:pt idx="5004">
                  <c:v>230390</c:v>
                </c:pt>
                <c:pt idx="5005">
                  <c:v>74694</c:v>
                </c:pt>
                <c:pt idx="5006">
                  <c:v>49880</c:v>
                </c:pt>
                <c:pt idx="5007">
                  <c:v>252248</c:v>
                </c:pt>
                <c:pt idx="5008">
                  <c:v>317688</c:v>
                </c:pt>
                <c:pt idx="5009">
                  <c:v>261943</c:v>
                </c:pt>
                <c:pt idx="5010">
                  <c:v>137944</c:v>
                </c:pt>
                <c:pt idx="5011">
                  <c:v>372836</c:v>
                </c:pt>
                <c:pt idx="5012">
                  <c:v>66219</c:v>
                </c:pt>
                <c:pt idx="5013">
                  <c:v>130524</c:v>
                </c:pt>
                <c:pt idx="5014">
                  <c:v>143330</c:v>
                </c:pt>
                <c:pt idx="5015">
                  <c:v>191878</c:v>
                </c:pt>
                <c:pt idx="5016">
                  <c:v>174665</c:v>
                </c:pt>
                <c:pt idx="5017">
                  <c:v>174865</c:v>
                </c:pt>
                <c:pt idx="5018">
                  <c:v>85433</c:v>
                </c:pt>
                <c:pt idx="5019">
                  <c:v>196581</c:v>
                </c:pt>
                <c:pt idx="5020">
                  <c:v>494304</c:v>
                </c:pt>
                <c:pt idx="5021">
                  <c:v>256272</c:v>
                </c:pt>
                <c:pt idx="5022">
                  <c:v>294182</c:v>
                </c:pt>
                <c:pt idx="5023">
                  <c:v>281575</c:v>
                </c:pt>
                <c:pt idx="5024">
                  <c:v>226236</c:v>
                </c:pt>
                <c:pt idx="5025">
                  <c:v>202558</c:v>
                </c:pt>
                <c:pt idx="5026">
                  <c:v>196855</c:v>
                </c:pt>
                <c:pt idx="5027">
                  <c:v>309560</c:v>
                </c:pt>
                <c:pt idx="5028">
                  <c:v>489175</c:v>
                </c:pt>
                <c:pt idx="5029">
                  <c:v>106858</c:v>
                </c:pt>
                <c:pt idx="5030">
                  <c:v>257925</c:v>
                </c:pt>
                <c:pt idx="5031">
                  <c:v>248203</c:v>
                </c:pt>
                <c:pt idx="5032">
                  <c:v>180483</c:v>
                </c:pt>
                <c:pt idx="5033">
                  <c:v>209389</c:v>
                </c:pt>
                <c:pt idx="5034">
                  <c:v>268639</c:v>
                </c:pt>
                <c:pt idx="5035">
                  <c:v>327099</c:v>
                </c:pt>
                <c:pt idx="5036">
                  <c:v>71148</c:v>
                </c:pt>
                <c:pt idx="5037">
                  <c:v>337148</c:v>
                </c:pt>
                <c:pt idx="5038">
                  <c:v>123454</c:v>
                </c:pt>
                <c:pt idx="5039">
                  <c:v>296430</c:v>
                </c:pt>
                <c:pt idx="5040">
                  <c:v>138267</c:v>
                </c:pt>
                <c:pt idx="5041">
                  <c:v>427410</c:v>
                </c:pt>
                <c:pt idx="5042">
                  <c:v>289762</c:v>
                </c:pt>
                <c:pt idx="5043">
                  <c:v>75823</c:v>
                </c:pt>
                <c:pt idx="5044">
                  <c:v>70926</c:v>
                </c:pt>
                <c:pt idx="5045">
                  <c:v>126063</c:v>
                </c:pt>
                <c:pt idx="5046">
                  <c:v>363825</c:v>
                </c:pt>
                <c:pt idx="5047">
                  <c:v>164078</c:v>
                </c:pt>
                <c:pt idx="5048">
                  <c:v>152082</c:v>
                </c:pt>
                <c:pt idx="5049">
                  <c:v>337190</c:v>
                </c:pt>
                <c:pt idx="5050">
                  <c:v>340417</c:v>
                </c:pt>
                <c:pt idx="5051">
                  <c:v>82170</c:v>
                </c:pt>
                <c:pt idx="5052">
                  <c:v>94038</c:v>
                </c:pt>
                <c:pt idx="5053">
                  <c:v>401242</c:v>
                </c:pt>
                <c:pt idx="5054">
                  <c:v>236267</c:v>
                </c:pt>
                <c:pt idx="5055">
                  <c:v>94557</c:v>
                </c:pt>
                <c:pt idx="5056">
                  <c:v>74381</c:v>
                </c:pt>
                <c:pt idx="5057">
                  <c:v>198552</c:v>
                </c:pt>
                <c:pt idx="5058">
                  <c:v>404699</c:v>
                </c:pt>
                <c:pt idx="5059">
                  <c:v>184049</c:v>
                </c:pt>
                <c:pt idx="5060">
                  <c:v>167829</c:v>
                </c:pt>
                <c:pt idx="5061">
                  <c:v>236525</c:v>
                </c:pt>
                <c:pt idx="5062">
                  <c:v>363990</c:v>
                </c:pt>
                <c:pt idx="5063">
                  <c:v>83560</c:v>
                </c:pt>
                <c:pt idx="5064">
                  <c:v>108750</c:v>
                </c:pt>
                <c:pt idx="5065">
                  <c:v>123341</c:v>
                </c:pt>
                <c:pt idx="5066">
                  <c:v>111498</c:v>
                </c:pt>
                <c:pt idx="5067">
                  <c:v>1122482</c:v>
                </c:pt>
                <c:pt idx="5068">
                  <c:v>184151</c:v>
                </c:pt>
                <c:pt idx="5069">
                  <c:v>75712</c:v>
                </c:pt>
                <c:pt idx="5070">
                  <c:v>110215</c:v>
                </c:pt>
                <c:pt idx="5071">
                  <c:v>236193</c:v>
                </c:pt>
                <c:pt idx="5072">
                  <c:v>272776</c:v>
                </c:pt>
                <c:pt idx="5073">
                  <c:v>228152</c:v>
                </c:pt>
                <c:pt idx="5074">
                  <c:v>79210</c:v>
                </c:pt>
                <c:pt idx="5075">
                  <c:v>493713</c:v>
                </c:pt>
                <c:pt idx="5076">
                  <c:v>639765</c:v>
                </c:pt>
                <c:pt idx="5077">
                  <c:v>142211</c:v>
                </c:pt>
                <c:pt idx="5078">
                  <c:v>176348</c:v>
                </c:pt>
                <c:pt idx="5079">
                  <c:v>226156</c:v>
                </c:pt>
                <c:pt idx="5080">
                  <c:v>298837</c:v>
                </c:pt>
                <c:pt idx="5081">
                  <c:v>31394</c:v>
                </c:pt>
                <c:pt idx="5082">
                  <c:v>89007</c:v>
                </c:pt>
                <c:pt idx="5083">
                  <c:v>648808</c:v>
                </c:pt>
                <c:pt idx="5084">
                  <c:v>273011</c:v>
                </c:pt>
                <c:pt idx="5085">
                  <c:v>449952</c:v>
                </c:pt>
                <c:pt idx="5086">
                  <c:v>110988</c:v>
                </c:pt>
                <c:pt idx="5087">
                  <c:v>53371</c:v>
                </c:pt>
                <c:pt idx="5088">
                  <c:v>99568</c:v>
                </c:pt>
                <c:pt idx="5089">
                  <c:v>226188</c:v>
                </c:pt>
                <c:pt idx="5090">
                  <c:v>103167</c:v>
                </c:pt>
                <c:pt idx="5091">
                  <c:v>649666</c:v>
                </c:pt>
                <c:pt idx="5092">
                  <c:v>116670</c:v>
                </c:pt>
                <c:pt idx="5093">
                  <c:v>608137</c:v>
                </c:pt>
                <c:pt idx="5094">
                  <c:v>126633</c:v>
                </c:pt>
                <c:pt idx="5095">
                  <c:v>245981</c:v>
                </c:pt>
                <c:pt idx="5096">
                  <c:v>244859</c:v>
                </c:pt>
                <c:pt idx="5097">
                  <c:v>239060</c:v>
                </c:pt>
                <c:pt idx="5098">
                  <c:v>273278</c:v>
                </c:pt>
                <c:pt idx="5099">
                  <c:v>237292</c:v>
                </c:pt>
                <c:pt idx="5100">
                  <c:v>138885</c:v>
                </c:pt>
                <c:pt idx="5101">
                  <c:v>93072</c:v>
                </c:pt>
                <c:pt idx="5102">
                  <c:v>142999</c:v>
                </c:pt>
                <c:pt idx="5103">
                  <c:v>35435</c:v>
                </c:pt>
                <c:pt idx="5104">
                  <c:v>322852</c:v>
                </c:pt>
                <c:pt idx="5105">
                  <c:v>245182</c:v>
                </c:pt>
                <c:pt idx="5106">
                  <c:v>176571</c:v>
                </c:pt>
                <c:pt idx="5107">
                  <c:v>134455</c:v>
                </c:pt>
                <c:pt idx="5108">
                  <c:v>212575</c:v>
                </c:pt>
                <c:pt idx="5109">
                  <c:v>276479</c:v>
                </c:pt>
                <c:pt idx="5110">
                  <c:v>240739</c:v>
                </c:pt>
                <c:pt idx="5111">
                  <c:v>261403</c:v>
                </c:pt>
                <c:pt idx="5112">
                  <c:v>438935</c:v>
                </c:pt>
                <c:pt idx="5113">
                  <c:v>188508</c:v>
                </c:pt>
                <c:pt idx="5114">
                  <c:v>159918</c:v>
                </c:pt>
                <c:pt idx="5115">
                  <c:v>391121</c:v>
                </c:pt>
                <c:pt idx="5116">
                  <c:v>279929</c:v>
                </c:pt>
                <c:pt idx="5117">
                  <c:v>376334</c:v>
                </c:pt>
                <c:pt idx="5118">
                  <c:v>514499</c:v>
                </c:pt>
                <c:pt idx="5119">
                  <c:v>255554</c:v>
                </c:pt>
                <c:pt idx="5120">
                  <c:v>261924</c:v>
                </c:pt>
                <c:pt idx="5121">
                  <c:v>97479</c:v>
                </c:pt>
                <c:pt idx="5122">
                  <c:v>47675</c:v>
                </c:pt>
                <c:pt idx="5123">
                  <c:v>173363</c:v>
                </c:pt>
                <c:pt idx="5124">
                  <c:v>100167</c:v>
                </c:pt>
                <c:pt idx="5125">
                  <c:v>282952</c:v>
                </c:pt>
                <c:pt idx="5126">
                  <c:v>207556</c:v>
                </c:pt>
                <c:pt idx="5127">
                  <c:v>133531</c:v>
                </c:pt>
                <c:pt idx="5128">
                  <c:v>43592</c:v>
                </c:pt>
                <c:pt idx="5129">
                  <c:v>95144</c:v>
                </c:pt>
                <c:pt idx="5130">
                  <c:v>224752</c:v>
                </c:pt>
                <c:pt idx="5131">
                  <c:v>358958</c:v>
                </c:pt>
                <c:pt idx="5132">
                  <c:v>117449</c:v>
                </c:pt>
                <c:pt idx="5133">
                  <c:v>197682</c:v>
                </c:pt>
                <c:pt idx="5134">
                  <c:v>254282</c:v>
                </c:pt>
                <c:pt idx="5135">
                  <c:v>145309</c:v>
                </c:pt>
                <c:pt idx="5136">
                  <c:v>52059</c:v>
                </c:pt>
                <c:pt idx="5137">
                  <c:v>128470</c:v>
                </c:pt>
                <c:pt idx="5138">
                  <c:v>60033</c:v>
                </c:pt>
                <c:pt idx="5139">
                  <c:v>113524</c:v>
                </c:pt>
                <c:pt idx="5140">
                  <c:v>303495</c:v>
                </c:pt>
                <c:pt idx="5141">
                  <c:v>151089</c:v>
                </c:pt>
                <c:pt idx="5142">
                  <c:v>65705</c:v>
                </c:pt>
                <c:pt idx="5143">
                  <c:v>63386</c:v>
                </c:pt>
                <c:pt idx="5144">
                  <c:v>230731</c:v>
                </c:pt>
                <c:pt idx="5145">
                  <c:v>86606</c:v>
                </c:pt>
                <c:pt idx="5146">
                  <c:v>598325</c:v>
                </c:pt>
                <c:pt idx="5147">
                  <c:v>48848</c:v>
                </c:pt>
                <c:pt idx="5148">
                  <c:v>210261</c:v>
                </c:pt>
                <c:pt idx="5149">
                  <c:v>147824</c:v>
                </c:pt>
                <c:pt idx="5150">
                  <c:v>106778</c:v>
                </c:pt>
                <c:pt idx="5151">
                  <c:v>108870</c:v>
                </c:pt>
                <c:pt idx="5152">
                  <c:v>172892</c:v>
                </c:pt>
                <c:pt idx="5153">
                  <c:v>262994</c:v>
                </c:pt>
                <c:pt idx="5154">
                  <c:v>403475</c:v>
                </c:pt>
                <c:pt idx="5155">
                  <c:v>126300</c:v>
                </c:pt>
                <c:pt idx="5156">
                  <c:v>126105</c:v>
                </c:pt>
                <c:pt idx="5157">
                  <c:v>64359</c:v>
                </c:pt>
                <c:pt idx="5158">
                  <c:v>341033</c:v>
                </c:pt>
                <c:pt idx="5159">
                  <c:v>108268</c:v>
                </c:pt>
                <c:pt idx="5160">
                  <c:v>105093</c:v>
                </c:pt>
                <c:pt idx="5161">
                  <c:v>91072</c:v>
                </c:pt>
                <c:pt idx="5162">
                  <c:v>205225</c:v>
                </c:pt>
                <c:pt idx="5163">
                  <c:v>180214</c:v>
                </c:pt>
                <c:pt idx="5164">
                  <c:v>92715</c:v>
                </c:pt>
                <c:pt idx="5165">
                  <c:v>80737</c:v>
                </c:pt>
                <c:pt idx="5166">
                  <c:v>76967</c:v>
                </c:pt>
                <c:pt idx="5167">
                  <c:v>247530</c:v>
                </c:pt>
                <c:pt idx="5168">
                  <c:v>125348</c:v>
                </c:pt>
                <c:pt idx="5169">
                  <c:v>331265</c:v>
                </c:pt>
                <c:pt idx="5170">
                  <c:v>161849</c:v>
                </c:pt>
                <c:pt idx="5171">
                  <c:v>472649</c:v>
                </c:pt>
                <c:pt idx="5172">
                  <c:v>177487</c:v>
                </c:pt>
                <c:pt idx="5173">
                  <c:v>139530</c:v>
                </c:pt>
                <c:pt idx="5174">
                  <c:v>547982</c:v>
                </c:pt>
                <c:pt idx="5175">
                  <c:v>253290</c:v>
                </c:pt>
                <c:pt idx="5176">
                  <c:v>179106</c:v>
                </c:pt>
                <c:pt idx="5177">
                  <c:v>142785</c:v>
                </c:pt>
                <c:pt idx="5178">
                  <c:v>152796</c:v>
                </c:pt>
                <c:pt idx="5179">
                  <c:v>420985</c:v>
                </c:pt>
                <c:pt idx="5180">
                  <c:v>512426</c:v>
                </c:pt>
                <c:pt idx="5181">
                  <c:v>148758</c:v>
                </c:pt>
                <c:pt idx="5182">
                  <c:v>252349</c:v>
                </c:pt>
                <c:pt idx="5183">
                  <c:v>94524</c:v>
                </c:pt>
                <c:pt idx="5184">
                  <c:v>301971</c:v>
                </c:pt>
                <c:pt idx="5185">
                  <c:v>94691</c:v>
                </c:pt>
                <c:pt idx="5186">
                  <c:v>832785</c:v>
                </c:pt>
                <c:pt idx="5187">
                  <c:v>209671</c:v>
                </c:pt>
                <c:pt idx="5188">
                  <c:v>150200</c:v>
                </c:pt>
                <c:pt idx="5189">
                  <c:v>182366</c:v>
                </c:pt>
                <c:pt idx="5190">
                  <c:v>177990</c:v>
                </c:pt>
                <c:pt idx="5191">
                  <c:v>181089</c:v>
                </c:pt>
                <c:pt idx="5192">
                  <c:v>489735</c:v>
                </c:pt>
                <c:pt idx="5193">
                  <c:v>146069</c:v>
                </c:pt>
                <c:pt idx="5194">
                  <c:v>629342</c:v>
                </c:pt>
                <c:pt idx="5195">
                  <c:v>216387</c:v>
                </c:pt>
                <c:pt idx="5196">
                  <c:v>475792</c:v>
                </c:pt>
                <c:pt idx="5197">
                  <c:v>222236</c:v>
                </c:pt>
                <c:pt idx="5198">
                  <c:v>205857</c:v>
                </c:pt>
                <c:pt idx="5199">
                  <c:v>66118</c:v>
                </c:pt>
                <c:pt idx="5200">
                  <c:v>56283</c:v>
                </c:pt>
                <c:pt idx="5201">
                  <c:v>166978</c:v>
                </c:pt>
                <c:pt idx="5202">
                  <c:v>501898</c:v>
                </c:pt>
                <c:pt idx="5203">
                  <c:v>150155</c:v>
                </c:pt>
                <c:pt idx="5204">
                  <c:v>122928</c:v>
                </c:pt>
                <c:pt idx="5205">
                  <c:v>124339</c:v>
                </c:pt>
                <c:pt idx="5206">
                  <c:v>401896</c:v>
                </c:pt>
                <c:pt idx="5207">
                  <c:v>102027</c:v>
                </c:pt>
                <c:pt idx="5208">
                  <c:v>132453</c:v>
                </c:pt>
                <c:pt idx="5209">
                  <c:v>129097</c:v>
                </c:pt>
                <c:pt idx="5210">
                  <c:v>262516</c:v>
                </c:pt>
                <c:pt idx="5211">
                  <c:v>102946</c:v>
                </c:pt>
                <c:pt idx="5212">
                  <c:v>146711</c:v>
                </c:pt>
                <c:pt idx="5213">
                  <c:v>160230</c:v>
                </c:pt>
                <c:pt idx="5214">
                  <c:v>96990</c:v>
                </c:pt>
                <c:pt idx="5215">
                  <c:v>589416</c:v>
                </c:pt>
                <c:pt idx="5216">
                  <c:v>60497</c:v>
                </c:pt>
                <c:pt idx="5217">
                  <c:v>96346</c:v>
                </c:pt>
                <c:pt idx="5218">
                  <c:v>119170</c:v>
                </c:pt>
                <c:pt idx="5219">
                  <c:v>315851</c:v>
                </c:pt>
                <c:pt idx="5220">
                  <c:v>145919</c:v>
                </c:pt>
                <c:pt idx="5221">
                  <c:v>114813</c:v>
                </c:pt>
                <c:pt idx="5222">
                  <c:v>329639</c:v>
                </c:pt>
                <c:pt idx="5223">
                  <c:v>31677</c:v>
                </c:pt>
                <c:pt idx="5224">
                  <c:v>258782</c:v>
                </c:pt>
                <c:pt idx="5225">
                  <c:v>684613</c:v>
                </c:pt>
                <c:pt idx="5226">
                  <c:v>450429</c:v>
                </c:pt>
                <c:pt idx="5227">
                  <c:v>816134</c:v>
                </c:pt>
                <c:pt idx="5228">
                  <c:v>125672</c:v>
                </c:pt>
                <c:pt idx="5229">
                  <c:v>158480</c:v>
                </c:pt>
                <c:pt idx="5230">
                  <c:v>299184</c:v>
                </c:pt>
                <c:pt idx="5231">
                  <c:v>108237</c:v>
                </c:pt>
                <c:pt idx="5232">
                  <c:v>412520</c:v>
                </c:pt>
                <c:pt idx="5233">
                  <c:v>302034</c:v>
                </c:pt>
                <c:pt idx="5234">
                  <c:v>214392</c:v>
                </c:pt>
                <c:pt idx="5235">
                  <c:v>162539</c:v>
                </c:pt>
                <c:pt idx="5236">
                  <c:v>548152</c:v>
                </c:pt>
                <c:pt idx="5237">
                  <c:v>89139</c:v>
                </c:pt>
                <c:pt idx="5238">
                  <c:v>107777</c:v>
                </c:pt>
                <c:pt idx="5239">
                  <c:v>158987</c:v>
                </c:pt>
                <c:pt idx="5240">
                  <c:v>47997</c:v>
                </c:pt>
                <c:pt idx="5241">
                  <c:v>454626</c:v>
                </c:pt>
                <c:pt idx="5242">
                  <c:v>239812</c:v>
                </c:pt>
                <c:pt idx="5243">
                  <c:v>245133</c:v>
                </c:pt>
                <c:pt idx="5244">
                  <c:v>64744</c:v>
                </c:pt>
                <c:pt idx="5245">
                  <c:v>200088</c:v>
                </c:pt>
                <c:pt idx="5246">
                  <c:v>208198</c:v>
                </c:pt>
                <c:pt idx="5247">
                  <c:v>84535</c:v>
                </c:pt>
                <c:pt idx="5248">
                  <c:v>276026</c:v>
                </c:pt>
                <c:pt idx="5249">
                  <c:v>113762</c:v>
                </c:pt>
                <c:pt idx="5250">
                  <c:v>169032</c:v>
                </c:pt>
                <c:pt idx="5251">
                  <c:v>585451</c:v>
                </c:pt>
                <c:pt idx="5252">
                  <c:v>295298</c:v>
                </c:pt>
                <c:pt idx="5253">
                  <c:v>102827</c:v>
                </c:pt>
                <c:pt idx="5254">
                  <c:v>84120</c:v>
                </c:pt>
                <c:pt idx="5255">
                  <c:v>207012</c:v>
                </c:pt>
                <c:pt idx="5256">
                  <c:v>576344</c:v>
                </c:pt>
                <c:pt idx="5257">
                  <c:v>51115</c:v>
                </c:pt>
                <c:pt idx="5258">
                  <c:v>319926</c:v>
                </c:pt>
                <c:pt idx="5259">
                  <c:v>132696</c:v>
                </c:pt>
                <c:pt idx="5260">
                  <c:v>185646</c:v>
                </c:pt>
                <c:pt idx="5261">
                  <c:v>505868</c:v>
                </c:pt>
                <c:pt idx="5262">
                  <c:v>140073</c:v>
                </c:pt>
                <c:pt idx="5263">
                  <c:v>336975</c:v>
                </c:pt>
                <c:pt idx="5264">
                  <c:v>305615</c:v>
                </c:pt>
                <c:pt idx="5265">
                  <c:v>125745</c:v>
                </c:pt>
                <c:pt idx="5266">
                  <c:v>240142</c:v>
                </c:pt>
                <c:pt idx="5267">
                  <c:v>177320</c:v>
                </c:pt>
                <c:pt idx="5268">
                  <c:v>157798</c:v>
                </c:pt>
                <c:pt idx="5269">
                  <c:v>239531</c:v>
                </c:pt>
                <c:pt idx="5270">
                  <c:v>286488</c:v>
                </c:pt>
                <c:pt idx="5271">
                  <c:v>166216</c:v>
                </c:pt>
                <c:pt idx="5272">
                  <c:v>168963</c:v>
                </c:pt>
                <c:pt idx="5273">
                  <c:v>245968</c:v>
                </c:pt>
                <c:pt idx="5274">
                  <c:v>74226</c:v>
                </c:pt>
                <c:pt idx="5275">
                  <c:v>334278</c:v>
                </c:pt>
                <c:pt idx="5276">
                  <c:v>95933</c:v>
                </c:pt>
                <c:pt idx="5277">
                  <c:v>206993</c:v>
                </c:pt>
                <c:pt idx="5278">
                  <c:v>157787</c:v>
                </c:pt>
                <c:pt idx="5279">
                  <c:v>272421</c:v>
                </c:pt>
                <c:pt idx="5280">
                  <c:v>260840</c:v>
                </c:pt>
                <c:pt idx="5281">
                  <c:v>184531</c:v>
                </c:pt>
                <c:pt idx="5282">
                  <c:v>229823</c:v>
                </c:pt>
                <c:pt idx="5283">
                  <c:v>134601</c:v>
                </c:pt>
                <c:pt idx="5284">
                  <c:v>158504</c:v>
                </c:pt>
                <c:pt idx="5285">
                  <c:v>548828</c:v>
                </c:pt>
                <c:pt idx="5286">
                  <c:v>296115</c:v>
                </c:pt>
                <c:pt idx="5287">
                  <c:v>422816</c:v>
                </c:pt>
                <c:pt idx="5288">
                  <c:v>167887</c:v>
                </c:pt>
                <c:pt idx="5289">
                  <c:v>162762</c:v>
                </c:pt>
                <c:pt idx="5290">
                  <c:v>178215</c:v>
                </c:pt>
                <c:pt idx="5291">
                  <c:v>182867</c:v>
                </c:pt>
                <c:pt idx="5292">
                  <c:v>194782</c:v>
                </c:pt>
                <c:pt idx="5293">
                  <c:v>113911</c:v>
                </c:pt>
                <c:pt idx="5294">
                  <c:v>112954</c:v>
                </c:pt>
                <c:pt idx="5295">
                  <c:v>345825</c:v>
                </c:pt>
                <c:pt idx="5296">
                  <c:v>382619</c:v>
                </c:pt>
                <c:pt idx="5297">
                  <c:v>186019</c:v>
                </c:pt>
                <c:pt idx="5298">
                  <c:v>103611</c:v>
                </c:pt>
                <c:pt idx="5299">
                  <c:v>238596</c:v>
                </c:pt>
                <c:pt idx="5300">
                  <c:v>87782</c:v>
                </c:pt>
                <c:pt idx="5301">
                  <c:v>90843</c:v>
                </c:pt>
                <c:pt idx="5302">
                  <c:v>159943</c:v>
                </c:pt>
                <c:pt idx="5303">
                  <c:v>147941</c:v>
                </c:pt>
                <c:pt idx="5304">
                  <c:v>55542</c:v>
                </c:pt>
                <c:pt idx="5305">
                  <c:v>444787</c:v>
                </c:pt>
                <c:pt idx="5306">
                  <c:v>301483</c:v>
                </c:pt>
                <c:pt idx="5307">
                  <c:v>481957</c:v>
                </c:pt>
                <c:pt idx="5308">
                  <c:v>190402</c:v>
                </c:pt>
                <c:pt idx="5309">
                  <c:v>305087</c:v>
                </c:pt>
                <c:pt idx="5310">
                  <c:v>183656</c:v>
                </c:pt>
                <c:pt idx="5311">
                  <c:v>278934</c:v>
                </c:pt>
                <c:pt idx="5312">
                  <c:v>128193</c:v>
                </c:pt>
                <c:pt idx="5313">
                  <c:v>382161</c:v>
                </c:pt>
                <c:pt idx="5314">
                  <c:v>181516</c:v>
                </c:pt>
                <c:pt idx="5315">
                  <c:v>439124</c:v>
                </c:pt>
                <c:pt idx="5316">
                  <c:v>315075</c:v>
                </c:pt>
                <c:pt idx="5317">
                  <c:v>403294</c:v>
                </c:pt>
                <c:pt idx="5318">
                  <c:v>476716</c:v>
                </c:pt>
                <c:pt idx="5319">
                  <c:v>334624</c:v>
                </c:pt>
                <c:pt idx="5320">
                  <c:v>131875</c:v>
                </c:pt>
                <c:pt idx="5321">
                  <c:v>182795</c:v>
                </c:pt>
                <c:pt idx="5322">
                  <c:v>72755</c:v>
                </c:pt>
                <c:pt idx="5323">
                  <c:v>88069</c:v>
                </c:pt>
                <c:pt idx="5324">
                  <c:v>165626</c:v>
                </c:pt>
                <c:pt idx="5325">
                  <c:v>314682</c:v>
                </c:pt>
                <c:pt idx="5326">
                  <c:v>142158</c:v>
                </c:pt>
                <c:pt idx="5327">
                  <c:v>225657</c:v>
                </c:pt>
                <c:pt idx="5328">
                  <c:v>276614</c:v>
                </c:pt>
                <c:pt idx="5329">
                  <c:v>143456</c:v>
                </c:pt>
                <c:pt idx="5330">
                  <c:v>78498</c:v>
                </c:pt>
                <c:pt idx="5331">
                  <c:v>379895</c:v>
                </c:pt>
                <c:pt idx="5332">
                  <c:v>314810</c:v>
                </c:pt>
                <c:pt idx="5333">
                  <c:v>249209</c:v>
                </c:pt>
                <c:pt idx="5334">
                  <c:v>351865</c:v>
                </c:pt>
                <c:pt idx="5335">
                  <c:v>204838</c:v>
                </c:pt>
                <c:pt idx="5336">
                  <c:v>149112</c:v>
                </c:pt>
                <c:pt idx="5337">
                  <c:v>116324</c:v>
                </c:pt>
                <c:pt idx="5338">
                  <c:v>206319</c:v>
                </c:pt>
                <c:pt idx="5339">
                  <c:v>88978</c:v>
                </c:pt>
                <c:pt idx="5340">
                  <c:v>78076</c:v>
                </c:pt>
                <c:pt idx="5341">
                  <c:v>164038</c:v>
                </c:pt>
                <c:pt idx="5342">
                  <c:v>262374</c:v>
                </c:pt>
                <c:pt idx="5343">
                  <c:v>52368</c:v>
                </c:pt>
                <c:pt idx="5344">
                  <c:v>189192</c:v>
                </c:pt>
                <c:pt idx="5345">
                  <c:v>320866</c:v>
                </c:pt>
                <c:pt idx="5346">
                  <c:v>304959</c:v>
                </c:pt>
                <c:pt idx="5347">
                  <c:v>101836</c:v>
                </c:pt>
                <c:pt idx="5348">
                  <c:v>299319</c:v>
                </c:pt>
                <c:pt idx="5349">
                  <c:v>135696</c:v>
                </c:pt>
                <c:pt idx="5350">
                  <c:v>73657</c:v>
                </c:pt>
                <c:pt idx="5351">
                  <c:v>602229</c:v>
                </c:pt>
                <c:pt idx="5352">
                  <c:v>251569</c:v>
                </c:pt>
                <c:pt idx="5353">
                  <c:v>100218</c:v>
                </c:pt>
                <c:pt idx="5354">
                  <c:v>142109</c:v>
                </c:pt>
                <c:pt idx="5355">
                  <c:v>80424</c:v>
                </c:pt>
                <c:pt idx="5356">
                  <c:v>224599</c:v>
                </c:pt>
                <c:pt idx="5357">
                  <c:v>95800</c:v>
                </c:pt>
                <c:pt idx="5358">
                  <c:v>126858</c:v>
                </c:pt>
                <c:pt idx="5359">
                  <c:v>45945</c:v>
                </c:pt>
                <c:pt idx="5360">
                  <c:v>173923</c:v>
                </c:pt>
                <c:pt idx="5361">
                  <c:v>75486</c:v>
                </c:pt>
                <c:pt idx="5362">
                  <c:v>216548</c:v>
                </c:pt>
                <c:pt idx="5363">
                  <c:v>121037</c:v>
                </c:pt>
                <c:pt idx="5364">
                  <c:v>423081</c:v>
                </c:pt>
                <c:pt idx="5365">
                  <c:v>516597</c:v>
                </c:pt>
                <c:pt idx="5366">
                  <c:v>146597</c:v>
                </c:pt>
                <c:pt idx="5367">
                  <c:v>451827</c:v>
                </c:pt>
                <c:pt idx="5368">
                  <c:v>138001</c:v>
                </c:pt>
                <c:pt idx="5369">
                  <c:v>338019</c:v>
                </c:pt>
                <c:pt idx="5370">
                  <c:v>96442</c:v>
                </c:pt>
                <c:pt idx="5371">
                  <c:v>74843</c:v>
                </c:pt>
                <c:pt idx="5372">
                  <c:v>327307</c:v>
                </c:pt>
                <c:pt idx="5373">
                  <c:v>111935</c:v>
                </c:pt>
                <c:pt idx="5374">
                  <c:v>223569</c:v>
                </c:pt>
                <c:pt idx="5375">
                  <c:v>314792</c:v>
                </c:pt>
                <c:pt idx="5376">
                  <c:v>104837</c:v>
                </c:pt>
                <c:pt idx="5377">
                  <c:v>119249</c:v>
                </c:pt>
                <c:pt idx="5378">
                  <c:v>116576</c:v>
                </c:pt>
                <c:pt idx="5379">
                  <c:v>53932</c:v>
                </c:pt>
                <c:pt idx="5380">
                  <c:v>140461</c:v>
                </c:pt>
                <c:pt idx="5381">
                  <c:v>260665</c:v>
                </c:pt>
                <c:pt idx="5382">
                  <c:v>247244</c:v>
                </c:pt>
                <c:pt idx="5383">
                  <c:v>112788</c:v>
                </c:pt>
                <c:pt idx="5384">
                  <c:v>430716</c:v>
                </c:pt>
                <c:pt idx="5385">
                  <c:v>364449</c:v>
                </c:pt>
                <c:pt idx="5386">
                  <c:v>114229</c:v>
                </c:pt>
                <c:pt idx="5387">
                  <c:v>102171</c:v>
                </c:pt>
                <c:pt idx="5388">
                  <c:v>250606</c:v>
                </c:pt>
                <c:pt idx="5389">
                  <c:v>611093</c:v>
                </c:pt>
                <c:pt idx="5390">
                  <c:v>281238</c:v>
                </c:pt>
                <c:pt idx="5391">
                  <c:v>290359</c:v>
                </c:pt>
                <c:pt idx="5392">
                  <c:v>162496</c:v>
                </c:pt>
                <c:pt idx="5393">
                  <c:v>111402</c:v>
                </c:pt>
                <c:pt idx="5394">
                  <c:v>273511</c:v>
                </c:pt>
                <c:pt idx="5395">
                  <c:v>222707</c:v>
                </c:pt>
                <c:pt idx="5396">
                  <c:v>158617</c:v>
                </c:pt>
                <c:pt idx="5397">
                  <c:v>213107</c:v>
                </c:pt>
                <c:pt idx="5398">
                  <c:v>498505</c:v>
                </c:pt>
                <c:pt idx="5399">
                  <c:v>316104</c:v>
                </c:pt>
                <c:pt idx="5400">
                  <c:v>317508</c:v>
                </c:pt>
                <c:pt idx="5401">
                  <c:v>206574</c:v>
                </c:pt>
                <c:pt idx="5402">
                  <c:v>207666</c:v>
                </c:pt>
                <c:pt idx="5403">
                  <c:v>429499</c:v>
                </c:pt>
                <c:pt idx="5404">
                  <c:v>213779</c:v>
                </c:pt>
                <c:pt idx="5405">
                  <c:v>92877</c:v>
                </c:pt>
                <c:pt idx="5406">
                  <c:v>369672</c:v>
                </c:pt>
                <c:pt idx="5407">
                  <c:v>195908</c:v>
                </c:pt>
                <c:pt idx="5408">
                  <c:v>80752</c:v>
                </c:pt>
                <c:pt idx="5409">
                  <c:v>198118</c:v>
                </c:pt>
                <c:pt idx="5410">
                  <c:v>80269</c:v>
                </c:pt>
                <c:pt idx="5411">
                  <c:v>289512</c:v>
                </c:pt>
                <c:pt idx="5412">
                  <c:v>217712</c:v>
                </c:pt>
                <c:pt idx="5413">
                  <c:v>173103</c:v>
                </c:pt>
                <c:pt idx="5414">
                  <c:v>130267</c:v>
                </c:pt>
                <c:pt idx="5415">
                  <c:v>122763</c:v>
                </c:pt>
                <c:pt idx="5416">
                  <c:v>549486</c:v>
                </c:pt>
                <c:pt idx="5417">
                  <c:v>177126</c:v>
                </c:pt>
                <c:pt idx="5418">
                  <c:v>39683</c:v>
                </c:pt>
                <c:pt idx="5419">
                  <c:v>182635</c:v>
                </c:pt>
                <c:pt idx="5420">
                  <c:v>434319</c:v>
                </c:pt>
                <c:pt idx="5421">
                  <c:v>117008</c:v>
                </c:pt>
                <c:pt idx="5422">
                  <c:v>231794</c:v>
                </c:pt>
                <c:pt idx="5423">
                  <c:v>204463</c:v>
                </c:pt>
                <c:pt idx="5424">
                  <c:v>153182</c:v>
                </c:pt>
                <c:pt idx="5425">
                  <c:v>119465</c:v>
                </c:pt>
                <c:pt idx="5426">
                  <c:v>334319</c:v>
                </c:pt>
                <c:pt idx="5427">
                  <c:v>86816</c:v>
                </c:pt>
                <c:pt idx="5428">
                  <c:v>89093</c:v>
                </c:pt>
                <c:pt idx="5429">
                  <c:v>59268</c:v>
                </c:pt>
                <c:pt idx="5430">
                  <c:v>86858</c:v>
                </c:pt>
                <c:pt idx="5431">
                  <c:v>72783</c:v>
                </c:pt>
                <c:pt idx="5432">
                  <c:v>102746</c:v>
                </c:pt>
                <c:pt idx="5433">
                  <c:v>158916</c:v>
                </c:pt>
                <c:pt idx="5434">
                  <c:v>84132</c:v>
                </c:pt>
                <c:pt idx="5435">
                  <c:v>82149</c:v>
                </c:pt>
                <c:pt idx="5436">
                  <c:v>198203</c:v>
                </c:pt>
                <c:pt idx="5437">
                  <c:v>118680</c:v>
                </c:pt>
                <c:pt idx="5438">
                  <c:v>206983</c:v>
                </c:pt>
                <c:pt idx="5439">
                  <c:v>159273</c:v>
                </c:pt>
                <c:pt idx="5440">
                  <c:v>62615</c:v>
                </c:pt>
                <c:pt idx="5441">
                  <c:v>117754</c:v>
                </c:pt>
                <c:pt idx="5442">
                  <c:v>330998</c:v>
                </c:pt>
                <c:pt idx="5443">
                  <c:v>168149</c:v>
                </c:pt>
                <c:pt idx="5444">
                  <c:v>237186</c:v>
                </c:pt>
                <c:pt idx="5445">
                  <c:v>102249</c:v>
                </c:pt>
                <c:pt idx="5446">
                  <c:v>79583</c:v>
                </c:pt>
                <c:pt idx="5447">
                  <c:v>240130</c:v>
                </c:pt>
                <c:pt idx="5448">
                  <c:v>230621</c:v>
                </c:pt>
                <c:pt idx="5449">
                  <c:v>187658</c:v>
                </c:pt>
                <c:pt idx="5450">
                  <c:v>218408</c:v>
                </c:pt>
                <c:pt idx="5451">
                  <c:v>255785</c:v>
                </c:pt>
                <c:pt idx="5452">
                  <c:v>324101</c:v>
                </c:pt>
                <c:pt idx="5453">
                  <c:v>87315</c:v>
                </c:pt>
                <c:pt idx="5454">
                  <c:v>64773</c:v>
                </c:pt>
                <c:pt idx="5455">
                  <c:v>186850</c:v>
                </c:pt>
                <c:pt idx="5456">
                  <c:v>94672</c:v>
                </c:pt>
                <c:pt idx="5457">
                  <c:v>304235</c:v>
                </c:pt>
                <c:pt idx="5458">
                  <c:v>434211</c:v>
                </c:pt>
                <c:pt idx="5459">
                  <c:v>275341</c:v>
                </c:pt>
                <c:pt idx="5460">
                  <c:v>57335</c:v>
                </c:pt>
                <c:pt idx="5461">
                  <c:v>298787</c:v>
                </c:pt>
                <c:pt idx="5462">
                  <c:v>66539</c:v>
                </c:pt>
                <c:pt idx="5463">
                  <c:v>342396</c:v>
                </c:pt>
                <c:pt idx="5464">
                  <c:v>161234</c:v>
                </c:pt>
                <c:pt idx="5465">
                  <c:v>178162</c:v>
                </c:pt>
                <c:pt idx="5466">
                  <c:v>606508</c:v>
                </c:pt>
                <c:pt idx="5467">
                  <c:v>112985</c:v>
                </c:pt>
                <c:pt idx="5468">
                  <c:v>257450</c:v>
                </c:pt>
                <c:pt idx="5469">
                  <c:v>37753</c:v>
                </c:pt>
                <c:pt idx="5470">
                  <c:v>89747</c:v>
                </c:pt>
                <c:pt idx="5471">
                  <c:v>92012</c:v>
                </c:pt>
                <c:pt idx="5472">
                  <c:v>117216</c:v>
                </c:pt>
                <c:pt idx="5473">
                  <c:v>175844</c:v>
                </c:pt>
                <c:pt idx="5474">
                  <c:v>597163</c:v>
                </c:pt>
                <c:pt idx="5475">
                  <c:v>215258</c:v>
                </c:pt>
                <c:pt idx="5476">
                  <c:v>234937</c:v>
                </c:pt>
                <c:pt idx="5477">
                  <c:v>810352</c:v>
                </c:pt>
                <c:pt idx="5478">
                  <c:v>172545</c:v>
                </c:pt>
                <c:pt idx="5479">
                  <c:v>238403</c:v>
                </c:pt>
                <c:pt idx="5480">
                  <c:v>462531</c:v>
                </c:pt>
                <c:pt idx="5481">
                  <c:v>254092</c:v>
                </c:pt>
                <c:pt idx="5482">
                  <c:v>101129</c:v>
                </c:pt>
                <c:pt idx="5483">
                  <c:v>375863</c:v>
                </c:pt>
                <c:pt idx="5484">
                  <c:v>219659</c:v>
                </c:pt>
                <c:pt idx="5485">
                  <c:v>234020</c:v>
                </c:pt>
                <c:pt idx="5486">
                  <c:v>122034</c:v>
                </c:pt>
                <c:pt idx="5487">
                  <c:v>110030</c:v>
                </c:pt>
                <c:pt idx="5488">
                  <c:v>740229</c:v>
                </c:pt>
                <c:pt idx="5489">
                  <c:v>175785</c:v>
                </c:pt>
                <c:pt idx="5490">
                  <c:v>351924</c:v>
                </c:pt>
                <c:pt idx="5491">
                  <c:v>200821</c:v>
                </c:pt>
                <c:pt idx="5492">
                  <c:v>87406</c:v>
                </c:pt>
                <c:pt idx="5493">
                  <c:v>222684</c:v>
                </c:pt>
                <c:pt idx="5494">
                  <c:v>226227</c:v>
                </c:pt>
                <c:pt idx="5495">
                  <c:v>203394</c:v>
                </c:pt>
                <c:pt idx="5496">
                  <c:v>175976</c:v>
                </c:pt>
                <c:pt idx="5497">
                  <c:v>279722</c:v>
                </c:pt>
                <c:pt idx="5498">
                  <c:v>111759</c:v>
                </c:pt>
                <c:pt idx="5499">
                  <c:v>83182</c:v>
                </c:pt>
                <c:pt idx="5500">
                  <c:v>371230</c:v>
                </c:pt>
                <c:pt idx="5501">
                  <c:v>398893</c:v>
                </c:pt>
                <c:pt idx="5502">
                  <c:v>189613</c:v>
                </c:pt>
                <c:pt idx="5503">
                  <c:v>405353</c:v>
                </c:pt>
                <c:pt idx="5504">
                  <c:v>116847</c:v>
                </c:pt>
                <c:pt idx="5505">
                  <c:v>130038</c:v>
                </c:pt>
                <c:pt idx="5506">
                  <c:v>363830</c:v>
                </c:pt>
                <c:pt idx="5507">
                  <c:v>109021</c:v>
                </c:pt>
                <c:pt idx="5508">
                  <c:v>137481</c:v>
                </c:pt>
                <c:pt idx="5509">
                  <c:v>221686</c:v>
                </c:pt>
                <c:pt idx="5510">
                  <c:v>346748</c:v>
                </c:pt>
                <c:pt idx="5511">
                  <c:v>216467</c:v>
                </c:pt>
                <c:pt idx="5512">
                  <c:v>418684</c:v>
                </c:pt>
                <c:pt idx="5513">
                  <c:v>538549</c:v>
                </c:pt>
                <c:pt idx="5514">
                  <c:v>154533</c:v>
                </c:pt>
                <c:pt idx="5515">
                  <c:v>147551</c:v>
                </c:pt>
                <c:pt idx="5516">
                  <c:v>266871</c:v>
                </c:pt>
                <c:pt idx="5517">
                  <c:v>67168</c:v>
                </c:pt>
                <c:pt idx="5518">
                  <c:v>444269</c:v>
                </c:pt>
                <c:pt idx="5519">
                  <c:v>52907</c:v>
                </c:pt>
                <c:pt idx="5520">
                  <c:v>348951</c:v>
                </c:pt>
                <c:pt idx="5521">
                  <c:v>93311</c:v>
                </c:pt>
                <c:pt idx="5522">
                  <c:v>238142</c:v>
                </c:pt>
                <c:pt idx="5523">
                  <c:v>136654</c:v>
                </c:pt>
                <c:pt idx="5524">
                  <c:v>132330</c:v>
                </c:pt>
                <c:pt idx="5525">
                  <c:v>102275</c:v>
                </c:pt>
                <c:pt idx="5526">
                  <c:v>246018</c:v>
                </c:pt>
                <c:pt idx="5527">
                  <c:v>298135</c:v>
                </c:pt>
                <c:pt idx="5528">
                  <c:v>206793</c:v>
                </c:pt>
                <c:pt idx="5529">
                  <c:v>360679</c:v>
                </c:pt>
                <c:pt idx="5530">
                  <c:v>375608</c:v>
                </c:pt>
                <c:pt idx="5531">
                  <c:v>356322</c:v>
                </c:pt>
                <c:pt idx="5532">
                  <c:v>196435</c:v>
                </c:pt>
                <c:pt idx="5533">
                  <c:v>258042</c:v>
                </c:pt>
                <c:pt idx="5534">
                  <c:v>127621</c:v>
                </c:pt>
                <c:pt idx="5535">
                  <c:v>328723</c:v>
                </c:pt>
                <c:pt idx="5536">
                  <c:v>109160</c:v>
                </c:pt>
                <c:pt idx="5537">
                  <c:v>248781</c:v>
                </c:pt>
                <c:pt idx="5538">
                  <c:v>238791</c:v>
                </c:pt>
                <c:pt idx="5539">
                  <c:v>160251</c:v>
                </c:pt>
                <c:pt idx="5540">
                  <c:v>150098</c:v>
                </c:pt>
                <c:pt idx="5541">
                  <c:v>380594</c:v>
                </c:pt>
                <c:pt idx="5542">
                  <c:v>303782</c:v>
                </c:pt>
                <c:pt idx="5543">
                  <c:v>451631</c:v>
                </c:pt>
                <c:pt idx="5544">
                  <c:v>206038</c:v>
                </c:pt>
                <c:pt idx="5545">
                  <c:v>188890</c:v>
                </c:pt>
                <c:pt idx="5546">
                  <c:v>331878</c:v>
                </c:pt>
                <c:pt idx="5547">
                  <c:v>175280</c:v>
                </c:pt>
                <c:pt idx="5548">
                  <c:v>144983</c:v>
                </c:pt>
                <c:pt idx="5549">
                  <c:v>262294</c:v>
                </c:pt>
                <c:pt idx="5550">
                  <c:v>100630</c:v>
                </c:pt>
                <c:pt idx="5551">
                  <c:v>305571</c:v>
                </c:pt>
                <c:pt idx="5552">
                  <c:v>154844</c:v>
                </c:pt>
                <c:pt idx="5553">
                  <c:v>128883</c:v>
                </c:pt>
                <c:pt idx="5554">
                  <c:v>133949</c:v>
                </c:pt>
                <c:pt idx="5555">
                  <c:v>46802</c:v>
                </c:pt>
                <c:pt idx="5556">
                  <c:v>104214</c:v>
                </c:pt>
                <c:pt idx="5557">
                  <c:v>110503</c:v>
                </c:pt>
                <c:pt idx="5558">
                  <c:v>62991</c:v>
                </c:pt>
                <c:pt idx="5559">
                  <c:v>107890</c:v>
                </c:pt>
                <c:pt idx="5560">
                  <c:v>225798</c:v>
                </c:pt>
                <c:pt idx="5561">
                  <c:v>376516</c:v>
                </c:pt>
                <c:pt idx="5562">
                  <c:v>273361</c:v>
                </c:pt>
                <c:pt idx="5563">
                  <c:v>151937</c:v>
                </c:pt>
                <c:pt idx="5564">
                  <c:v>156010</c:v>
                </c:pt>
                <c:pt idx="5565">
                  <c:v>159499</c:v>
                </c:pt>
                <c:pt idx="5566">
                  <c:v>310880</c:v>
                </c:pt>
                <c:pt idx="5567">
                  <c:v>62827</c:v>
                </c:pt>
                <c:pt idx="5568">
                  <c:v>191925</c:v>
                </c:pt>
                <c:pt idx="5569">
                  <c:v>411988</c:v>
                </c:pt>
                <c:pt idx="5570">
                  <c:v>306112</c:v>
                </c:pt>
                <c:pt idx="5571">
                  <c:v>120382</c:v>
                </c:pt>
                <c:pt idx="5572">
                  <c:v>78008</c:v>
                </c:pt>
                <c:pt idx="5573">
                  <c:v>222228</c:v>
                </c:pt>
                <c:pt idx="5574">
                  <c:v>300524</c:v>
                </c:pt>
                <c:pt idx="5575">
                  <c:v>195378</c:v>
                </c:pt>
                <c:pt idx="5576">
                  <c:v>131159</c:v>
                </c:pt>
                <c:pt idx="5577">
                  <c:v>158770</c:v>
                </c:pt>
                <c:pt idx="5578">
                  <c:v>266045</c:v>
                </c:pt>
                <c:pt idx="5579">
                  <c:v>1171088</c:v>
                </c:pt>
                <c:pt idx="5580">
                  <c:v>216848</c:v>
                </c:pt>
                <c:pt idx="5581">
                  <c:v>185015</c:v>
                </c:pt>
                <c:pt idx="5582">
                  <c:v>274650</c:v>
                </c:pt>
                <c:pt idx="5583">
                  <c:v>182578</c:v>
                </c:pt>
                <c:pt idx="5584">
                  <c:v>88276</c:v>
                </c:pt>
                <c:pt idx="5585">
                  <c:v>90193</c:v>
                </c:pt>
                <c:pt idx="5586">
                  <c:v>154757</c:v>
                </c:pt>
                <c:pt idx="5587">
                  <c:v>202031</c:v>
                </c:pt>
                <c:pt idx="5588">
                  <c:v>206463</c:v>
                </c:pt>
                <c:pt idx="5589">
                  <c:v>243645</c:v>
                </c:pt>
                <c:pt idx="5590">
                  <c:v>56752</c:v>
                </c:pt>
                <c:pt idx="5591">
                  <c:v>153184</c:v>
                </c:pt>
                <c:pt idx="5592">
                  <c:v>136125</c:v>
                </c:pt>
                <c:pt idx="5593">
                  <c:v>288767</c:v>
                </c:pt>
                <c:pt idx="5594">
                  <c:v>286055</c:v>
                </c:pt>
                <c:pt idx="5595">
                  <c:v>311452</c:v>
                </c:pt>
                <c:pt idx="5596">
                  <c:v>89052</c:v>
                </c:pt>
                <c:pt idx="5597">
                  <c:v>142698</c:v>
                </c:pt>
                <c:pt idx="5598">
                  <c:v>80346</c:v>
                </c:pt>
                <c:pt idx="5599">
                  <c:v>91188</c:v>
                </c:pt>
                <c:pt idx="5600">
                  <c:v>202581</c:v>
                </c:pt>
                <c:pt idx="5601">
                  <c:v>207199</c:v>
                </c:pt>
                <c:pt idx="5602">
                  <c:v>242866</c:v>
                </c:pt>
                <c:pt idx="5603">
                  <c:v>206006</c:v>
                </c:pt>
                <c:pt idx="5604">
                  <c:v>71379</c:v>
                </c:pt>
                <c:pt idx="5605">
                  <c:v>116347</c:v>
                </c:pt>
                <c:pt idx="5606">
                  <c:v>117156</c:v>
                </c:pt>
                <c:pt idx="5607">
                  <c:v>131825</c:v>
                </c:pt>
                <c:pt idx="5608">
                  <c:v>316833</c:v>
                </c:pt>
                <c:pt idx="5609">
                  <c:v>264388</c:v>
                </c:pt>
                <c:pt idx="5610">
                  <c:v>332086</c:v>
                </c:pt>
                <c:pt idx="5611">
                  <c:v>119442</c:v>
                </c:pt>
                <c:pt idx="5612">
                  <c:v>253120</c:v>
                </c:pt>
                <c:pt idx="5613">
                  <c:v>108305</c:v>
                </c:pt>
                <c:pt idx="5614">
                  <c:v>129981</c:v>
                </c:pt>
                <c:pt idx="5615">
                  <c:v>93429</c:v>
                </c:pt>
                <c:pt idx="5616">
                  <c:v>450241</c:v>
                </c:pt>
                <c:pt idx="5617">
                  <c:v>163038</c:v>
                </c:pt>
                <c:pt idx="5618">
                  <c:v>297648</c:v>
                </c:pt>
                <c:pt idx="5619">
                  <c:v>85592</c:v>
                </c:pt>
                <c:pt idx="5620">
                  <c:v>219358</c:v>
                </c:pt>
                <c:pt idx="5621">
                  <c:v>204596</c:v>
                </c:pt>
                <c:pt idx="5622">
                  <c:v>532661</c:v>
                </c:pt>
                <c:pt idx="5623">
                  <c:v>260742</c:v>
                </c:pt>
                <c:pt idx="5624">
                  <c:v>107872</c:v>
                </c:pt>
                <c:pt idx="5625">
                  <c:v>103899</c:v>
                </c:pt>
                <c:pt idx="5626">
                  <c:v>305856</c:v>
                </c:pt>
                <c:pt idx="5627">
                  <c:v>84205</c:v>
                </c:pt>
                <c:pt idx="5628">
                  <c:v>107232</c:v>
                </c:pt>
                <c:pt idx="5629">
                  <c:v>362522</c:v>
                </c:pt>
                <c:pt idx="5630">
                  <c:v>200029</c:v>
                </c:pt>
                <c:pt idx="5631">
                  <c:v>82702</c:v>
                </c:pt>
                <c:pt idx="5632">
                  <c:v>195098</c:v>
                </c:pt>
                <c:pt idx="5633">
                  <c:v>653128</c:v>
                </c:pt>
                <c:pt idx="5634">
                  <c:v>408425</c:v>
                </c:pt>
                <c:pt idx="5635">
                  <c:v>156357</c:v>
                </c:pt>
                <c:pt idx="5636">
                  <c:v>265780</c:v>
                </c:pt>
                <c:pt idx="5637">
                  <c:v>427806</c:v>
                </c:pt>
                <c:pt idx="5638">
                  <c:v>301795</c:v>
                </c:pt>
                <c:pt idx="5639">
                  <c:v>289076</c:v>
                </c:pt>
                <c:pt idx="5640">
                  <c:v>312424</c:v>
                </c:pt>
                <c:pt idx="5641">
                  <c:v>313318</c:v>
                </c:pt>
                <c:pt idx="5642">
                  <c:v>406914</c:v>
                </c:pt>
                <c:pt idx="5643">
                  <c:v>136282</c:v>
                </c:pt>
                <c:pt idx="5644">
                  <c:v>85166</c:v>
                </c:pt>
                <c:pt idx="5645">
                  <c:v>41802</c:v>
                </c:pt>
                <c:pt idx="5646">
                  <c:v>99222</c:v>
                </c:pt>
                <c:pt idx="5647">
                  <c:v>460677</c:v>
                </c:pt>
                <c:pt idx="5648">
                  <c:v>496763</c:v>
                </c:pt>
                <c:pt idx="5649">
                  <c:v>140113</c:v>
                </c:pt>
                <c:pt idx="5650">
                  <c:v>188727</c:v>
                </c:pt>
                <c:pt idx="5651">
                  <c:v>166683</c:v>
                </c:pt>
                <c:pt idx="5652">
                  <c:v>330502</c:v>
                </c:pt>
                <c:pt idx="5653">
                  <c:v>63883</c:v>
                </c:pt>
                <c:pt idx="5654">
                  <c:v>162837</c:v>
                </c:pt>
                <c:pt idx="5655">
                  <c:v>109018</c:v>
                </c:pt>
                <c:pt idx="5656">
                  <c:v>107846</c:v>
                </c:pt>
                <c:pt idx="5657">
                  <c:v>131729</c:v>
                </c:pt>
                <c:pt idx="5658">
                  <c:v>127303</c:v>
                </c:pt>
                <c:pt idx="5659">
                  <c:v>169928</c:v>
                </c:pt>
                <c:pt idx="5660">
                  <c:v>329963</c:v>
                </c:pt>
                <c:pt idx="5661">
                  <c:v>245513</c:v>
                </c:pt>
                <c:pt idx="5662">
                  <c:v>235932</c:v>
                </c:pt>
                <c:pt idx="5663">
                  <c:v>110629</c:v>
                </c:pt>
                <c:pt idx="5664">
                  <c:v>77844</c:v>
                </c:pt>
                <c:pt idx="5665">
                  <c:v>533849</c:v>
                </c:pt>
                <c:pt idx="5666">
                  <c:v>361777</c:v>
                </c:pt>
                <c:pt idx="5667">
                  <c:v>154605</c:v>
                </c:pt>
                <c:pt idx="5668">
                  <c:v>68825</c:v>
                </c:pt>
                <c:pt idx="5669">
                  <c:v>143978</c:v>
                </c:pt>
                <c:pt idx="5670">
                  <c:v>86879</c:v>
                </c:pt>
                <c:pt idx="5671">
                  <c:v>264178</c:v>
                </c:pt>
                <c:pt idx="5672">
                  <c:v>395988</c:v>
                </c:pt>
                <c:pt idx="5673">
                  <c:v>240347</c:v>
                </c:pt>
                <c:pt idx="5674">
                  <c:v>105613</c:v>
                </c:pt>
                <c:pt idx="5675">
                  <c:v>282828</c:v>
                </c:pt>
                <c:pt idx="5676">
                  <c:v>220538</c:v>
                </c:pt>
                <c:pt idx="5677">
                  <c:v>89106</c:v>
                </c:pt>
                <c:pt idx="5678">
                  <c:v>98523</c:v>
                </c:pt>
                <c:pt idx="5679">
                  <c:v>80643</c:v>
                </c:pt>
                <c:pt idx="5680">
                  <c:v>170540</c:v>
                </c:pt>
                <c:pt idx="5681">
                  <c:v>340820</c:v>
                </c:pt>
                <c:pt idx="5682">
                  <c:v>110189</c:v>
                </c:pt>
                <c:pt idx="5683">
                  <c:v>199474</c:v>
                </c:pt>
                <c:pt idx="5684">
                  <c:v>438587</c:v>
                </c:pt>
                <c:pt idx="5685">
                  <c:v>83938</c:v>
                </c:pt>
                <c:pt idx="5686">
                  <c:v>155948</c:v>
                </c:pt>
                <c:pt idx="5687">
                  <c:v>592507</c:v>
                </c:pt>
                <c:pt idx="5688">
                  <c:v>184199</c:v>
                </c:pt>
                <c:pt idx="5689">
                  <c:v>169808</c:v>
                </c:pt>
                <c:pt idx="5690">
                  <c:v>114401</c:v>
                </c:pt>
                <c:pt idx="5691">
                  <c:v>270728</c:v>
                </c:pt>
                <c:pt idx="5692">
                  <c:v>624077</c:v>
                </c:pt>
                <c:pt idx="5693">
                  <c:v>92776</c:v>
                </c:pt>
                <c:pt idx="5694">
                  <c:v>255577</c:v>
                </c:pt>
                <c:pt idx="5695">
                  <c:v>463494</c:v>
                </c:pt>
                <c:pt idx="5696">
                  <c:v>287887</c:v>
                </c:pt>
                <c:pt idx="5697">
                  <c:v>183340</c:v>
                </c:pt>
                <c:pt idx="5698">
                  <c:v>168350</c:v>
                </c:pt>
                <c:pt idx="5699">
                  <c:v>362210</c:v>
                </c:pt>
                <c:pt idx="5700">
                  <c:v>172857</c:v>
                </c:pt>
                <c:pt idx="5701">
                  <c:v>42083</c:v>
                </c:pt>
                <c:pt idx="5702">
                  <c:v>94900</c:v>
                </c:pt>
                <c:pt idx="5703">
                  <c:v>278341</c:v>
                </c:pt>
                <c:pt idx="5704">
                  <c:v>348576</c:v>
                </c:pt>
                <c:pt idx="5705">
                  <c:v>111465</c:v>
                </c:pt>
                <c:pt idx="5706">
                  <c:v>199981</c:v>
                </c:pt>
                <c:pt idx="5707">
                  <c:v>319768</c:v>
                </c:pt>
                <c:pt idx="5708">
                  <c:v>66788</c:v>
                </c:pt>
                <c:pt idx="5709">
                  <c:v>431019</c:v>
                </c:pt>
                <c:pt idx="5710">
                  <c:v>126801</c:v>
                </c:pt>
                <c:pt idx="5711">
                  <c:v>228727</c:v>
                </c:pt>
                <c:pt idx="5712">
                  <c:v>271183</c:v>
                </c:pt>
                <c:pt idx="5713">
                  <c:v>82512</c:v>
                </c:pt>
                <c:pt idx="5714">
                  <c:v>298462</c:v>
                </c:pt>
                <c:pt idx="5715">
                  <c:v>296265</c:v>
                </c:pt>
                <c:pt idx="5716">
                  <c:v>496669</c:v>
                </c:pt>
                <c:pt idx="5717">
                  <c:v>356690</c:v>
                </c:pt>
                <c:pt idx="5718">
                  <c:v>366140</c:v>
                </c:pt>
                <c:pt idx="5719">
                  <c:v>81325</c:v>
                </c:pt>
                <c:pt idx="5720">
                  <c:v>281214</c:v>
                </c:pt>
                <c:pt idx="5721">
                  <c:v>299866</c:v>
                </c:pt>
                <c:pt idx="5722">
                  <c:v>156055</c:v>
                </c:pt>
                <c:pt idx="5723">
                  <c:v>125990</c:v>
                </c:pt>
                <c:pt idx="5724">
                  <c:v>196615</c:v>
                </c:pt>
                <c:pt idx="5725">
                  <c:v>196875</c:v>
                </c:pt>
                <c:pt idx="5726">
                  <c:v>153501</c:v>
                </c:pt>
                <c:pt idx="5727">
                  <c:v>136771</c:v>
                </c:pt>
                <c:pt idx="5728">
                  <c:v>80031</c:v>
                </c:pt>
                <c:pt idx="5729">
                  <c:v>83757</c:v>
                </c:pt>
                <c:pt idx="5730">
                  <c:v>251397</c:v>
                </c:pt>
                <c:pt idx="5731">
                  <c:v>130873</c:v>
                </c:pt>
                <c:pt idx="5732">
                  <c:v>206893</c:v>
                </c:pt>
                <c:pt idx="5733">
                  <c:v>301903</c:v>
                </c:pt>
                <c:pt idx="5734">
                  <c:v>213089</c:v>
                </c:pt>
                <c:pt idx="5735">
                  <c:v>315181</c:v>
                </c:pt>
                <c:pt idx="5736">
                  <c:v>481726</c:v>
                </c:pt>
                <c:pt idx="5737">
                  <c:v>103486</c:v>
                </c:pt>
                <c:pt idx="5738">
                  <c:v>359906</c:v>
                </c:pt>
                <c:pt idx="5739">
                  <c:v>328284</c:v>
                </c:pt>
                <c:pt idx="5740">
                  <c:v>165402</c:v>
                </c:pt>
                <c:pt idx="5741">
                  <c:v>74073</c:v>
                </c:pt>
                <c:pt idx="5742">
                  <c:v>179021</c:v>
                </c:pt>
                <c:pt idx="5743">
                  <c:v>283725</c:v>
                </c:pt>
                <c:pt idx="5744">
                  <c:v>144125</c:v>
                </c:pt>
                <c:pt idx="5745">
                  <c:v>241169</c:v>
                </c:pt>
                <c:pt idx="5746">
                  <c:v>59854</c:v>
                </c:pt>
                <c:pt idx="5747">
                  <c:v>65973</c:v>
                </c:pt>
                <c:pt idx="5748">
                  <c:v>225983</c:v>
                </c:pt>
                <c:pt idx="5749">
                  <c:v>239313</c:v>
                </c:pt>
                <c:pt idx="5750">
                  <c:v>371921</c:v>
                </c:pt>
                <c:pt idx="5751">
                  <c:v>123330</c:v>
                </c:pt>
                <c:pt idx="5752">
                  <c:v>73237</c:v>
                </c:pt>
                <c:pt idx="5753">
                  <c:v>229131</c:v>
                </c:pt>
                <c:pt idx="5754">
                  <c:v>235424</c:v>
                </c:pt>
                <c:pt idx="5755">
                  <c:v>89484</c:v>
                </c:pt>
                <c:pt idx="5756">
                  <c:v>60314</c:v>
                </c:pt>
                <c:pt idx="5757">
                  <c:v>141708</c:v>
                </c:pt>
                <c:pt idx="5758">
                  <c:v>203456</c:v>
                </c:pt>
                <c:pt idx="5759">
                  <c:v>94527</c:v>
                </c:pt>
                <c:pt idx="5760">
                  <c:v>699846</c:v>
                </c:pt>
                <c:pt idx="5761">
                  <c:v>68165</c:v>
                </c:pt>
                <c:pt idx="5762">
                  <c:v>71543</c:v>
                </c:pt>
                <c:pt idx="5763">
                  <c:v>100499</c:v>
                </c:pt>
                <c:pt idx="5764">
                  <c:v>147381</c:v>
                </c:pt>
                <c:pt idx="5765">
                  <c:v>445767</c:v>
                </c:pt>
                <c:pt idx="5766">
                  <c:v>150342</c:v>
                </c:pt>
                <c:pt idx="5767">
                  <c:v>87582</c:v>
                </c:pt>
                <c:pt idx="5768">
                  <c:v>195243</c:v>
                </c:pt>
                <c:pt idx="5769">
                  <c:v>211353</c:v>
                </c:pt>
                <c:pt idx="5770">
                  <c:v>209267</c:v>
                </c:pt>
                <c:pt idx="5771">
                  <c:v>158576</c:v>
                </c:pt>
                <c:pt idx="5772">
                  <c:v>189125</c:v>
                </c:pt>
                <c:pt idx="5773">
                  <c:v>137028</c:v>
                </c:pt>
                <c:pt idx="5774">
                  <c:v>552033</c:v>
                </c:pt>
                <c:pt idx="5775">
                  <c:v>92806</c:v>
                </c:pt>
                <c:pt idx="5776">
                  <c:v>242221</c:v>
                </c:pt>
                <c:pt idx="5777">
                  <c:v>321922</c:v>
                </c:pt>
                <c:pt idx="5778">
                  <c:v>182839</c:v>
                </c:pt>
                <c:pt idx="5779">
                  <c:v>163168</c:v>
                </c:pt>
                <c:pt idx="5780">
                  <c:v>323422</c:v>
                </c:pt>
                <c:pt idx="5781">
                  <c:v>143288</c:v>
                </c:pt>
                <c:pt idx="5782">
                  <c:v>394505</c:v>
                </c:pt>
                <c:pt idx="5783">
                  <c:v>83759</c:v>
                </c:pt>
                <c:pt idx="5784">
                  <c:v>242061</c:v>
                </c:pt>
                <c:pt idx="5785">
                  <c:v>238615</c:v>
                </c:pt>
                <c:pt idx="5786">
                  <c:v>84586</c:v>
                </c:pt>
                <c:pt idx="5787">
                  <c:v>49541</c:v>
                </c:pt>
                <c:pt idx="5788">
                  <c:v>194130</c:v>
                </c:pt>
                <c:pt idx="5789">
                  <c:v>159430</c:v>
                </c:pt>
                <c:pt idx="5790">
                  <c:v>55709</c:v>
                </c:pt>
                <c:pt idx="5791">
                  <c:v>53294</c:v>
                </c:pt>
                <c:pt idx="5792">
                  <c:v>213799</c:v>
                </c:pt>
                <c:pt idx="5793">
                  <c:v>162780</c:v>
                </c:pt>
                <c:pt idx="5794">
                  <c:v>71837</c:v>
                </c:pt>
                <c:pt idx="5795">
                  <c:v>148465</c:v>
                </c:pt>
                <c:pt idx="5796">
                  <c:v>303121</c:v>
                </c:pt>
                <c:pt idx="5797">
                  <c:v>161880</c:v>
                </c:pt>
                <c:pt idx="5798">
                  <c:v>166163</c:v>
                </c:pt>
                <c:pt idx="5799">
                  <c:v>213720</c:v>
                </c:pt>
                <c:pt idx="5800">
                  <c:v>67110</c:v>
                </c:pt>
                <c:pt idx="5801">
                  <c:v>224163</c:v>
                </c:pt>
                <c:pt idx="5802">
                  <c:v>171833</c:v>
                </c:pt>
                <c:pt idx="5803">
                  <c:v>212763</c:v>
                </c:pt>
                <c:pt idx="5804">
                  <c:v>425396</c:v>
                </c:pt>
                <c:pt idx="5805">
                  <c:v>208698</c:v>
                </c:pt>
                <c:pt idx="5806">
                  <c:v>205937</c:v>
                </c:pt>
                <c:pt idx="5807">
                  <c:v>141609</c:v>
                </c:pt>
                <c:pt idx="5808">
                  <c:v>131212</c:v>
                </c:pt>
                <c:pt idx="5809">
                  <c:v>168691</c:v>
                </c:pt>
                <c:pt idx="5810">
                  <c:v>409545</c:v>
                </c:pt>
                <c:pt idx="5811">
                  <c:v>112902</c:v>
                </c:pt>
                <c:pt idx="5812">
                  <c:v>198972</c:v>
                </c:pt>
                <c:pt idx="5813">
                  <c:v>90202</c:v>
                </c:pt>
                <c:pt idx="5814">
                  <c:v>1010827</c:v>
                </c:pt>
                <c:pt idx="5815">
                  <c:v>217203</c:v>
                </c:pt>
                <c:pt idx="5816">
                  <c:v>226508</c:v>
                </c:pt>
                <c:pt idx="5817">
                  <c:v>285962</c:v>
                </c:pt>
                <c:pt idx="5818">
                  <c:v>293251</c:v>
                </c:pt>
                <c:pt idx="5819">
                  <c:v>101118</c:v>
                </c:pt>
                <c:pt idx="5820">
                  <c:v>532045</c:v>
                </c:pt>
                <c:pt idx="5821">
                  <c:v>344089</c:v>
                </c:pt>
                <c:pt idx="5822">
                  <c:v>96711</c:v>
                </c:pt>
                <c:pt idx="5823">
                  <c:v>108686</c:v>
                </c:pt>
                <c:pt idx="5824">
                  <c:v>85380</c:v>
                </c:pt>
                <c:pt idx="5825">
                  <c:v>140495</c:v>
                </c:pt>
                <c:pt idx="5826">
                  <c:v>253577</c:v>
                </c:pt>
                <c:pt idx="5827">
                  <c:v>141989</c:v>
                </c:pt>
                <c:pt idx="5828">
                  <c:v>391996</c:v>
                </c:pt>
                <c:pt idx="5829">
                  <c:v>480637</c:v>
                </c:pt>
                <c:pt idx="5830">
                  <c:v>329035</c:v>
                </c:pt>
                <c:pt idx="5831">
                  <c:v>173275</c:v>
                </c:pt>
                <c:pt idx="5832">
                  <c:v>99637</c:v>
                </c:pt>
                <c:pt idx="5833">
                  <c:v>426048</c:v>
                </c:pt>
                <c:pt idx="5834">
                  <c:v>101203</c:v>
                </c:pt>
                <c:pt idx="5835">
                  <c:v>135455</c:v>
                </c:pt>
                <c:pt idx="5836">
                  <c:v>433755</c:v>
                </c:pt>
                <c:pt idx="5837">
                  <c:v>157995</c:v>
                </c:pt>
                <c:pt idx="5838">
                  <c:v>234836</c:v>
                </c:pt>
                <c:pt idx="5839">
                  <c:v>131647</c:v>
                </c:pt>
                <c:pt idx="5840">
                  <c:v>79694</c:v>
                </c:pt>
                <c:pt idx="5841">
                  <c:v>128976</c:v>
                </c:pt>
                <c:pt idx="5842">
                  <c:v>169035</c:v>
                </c:pt>
                <c:pt idx="5843">
                  <c:v>119388</c:v>
                </c:pt>
                <c:pt idx="5844">
                  <c:v>71335</c:v>
                </c:pt>
                <c:pt idx="5845">
                  <c:v>66645</c:v>
                </c:pt>
                <c:pt idx="5846">
                  <c:v>245228</c:v>
                </c:pt>
                <c:pt idx="5847">
                  <c:v>266697</c:v>
                </c:pt>
                <c:pt idx="5848">
                  <c:v>64347</c:v>
                </c:pt>
                <c:pt idx="5849">
                  <c:v>334131</c:v>
                </c:pt>
                <c:pt idx="5850">
                  <c:v>307679</c:v>
                </c:pt>
                <c:pt idx="5851">
                  <c:v>212867</c:v>
                </c:pt>
                <c:pt idx="5852">
                  <c:v>1247982</c:v>
                </c:pt>
                <c:pt idx="5853">
                  <c:v>72475</c:v>
                </c:pt>
                <c:pt idx="5854">
                  <c:v>45291</c:v>
                </c:pt>
                <c:pt idx="5855">
                  <c:v>83217</c:v>
                </c:pt>
                <c:pt idx="5856">
                  <c:v>432126</c:v>
                </c:pt>
                <c:pt idx="5857">
                  <c:v>285592</c:v>
                </c:pt>
                <c:pt idx="5858">
                  <c:v>238255</c:v>
                </c:pt>
                <c:pt idx="5859">
                  <c:v>202408</c:v>
                </c:pt>
                <c:pt idx="5860">
                  <c:v>475196</c:v>
                </c:pt>
                <c:pt idx="5861">
                  <c:v>153969</c:v>
                </c:pt>
                <c:pt idx="5862">
                  <c:v>231516</c:v>
                </c:pt>
                <c:pt idx="5863">
                  <c:v>135192</c:v>
                </c:pt>
                <c:pt idx="5864">
                  <c:v>117454</c:v>
                </c:pt>
                <c:pt idx="5865">
                  <c:v>101239</c:v>
                </c:pt>
                <c:pt idx="5866">
                  <c:v>128489</c:v>
                </c:pt>
                <c:pt idx="5867">
                  <c:v>116141</c:v>
                </c:pt>
                <c:pt idx="5868">
                  <c:v>92067</c:v>
                </c:pt>
                <c:pt idx="5869">
                  <c:v>232052</c:v>
                </c:pt>
                <c:pt idx="5870">
                  <c:v>113112</c:v>
                </c:pt>
                <c:pt idx="5871">
                  <c:v>576100</c:v>
                </c:pt>
                <c:pt idx="5872">
                  <c:v>267157</c:v>
                </c:pt>
                <c:pt idx="5873">
                  <c:v>285673</c:v>
                </c:pt>
                <c:pt idx="5874">
                  <c:v>92802</c:v>
                </c:pt>
                <c:pt idx="5875">
                  <c:v>544482</c:v>
                </c:pt>
                <c:pt idx="5876">
                  <c:v>339998</c:v>
                </c:pt>
                <c:pt idx="5877">
                  <c:v>88040</c:v>
                </c:pt>
                <c:pt idx="5878">
                  <c:v>185742</c:v>
                </c:pt>
                <c:pt idx="5879">
                  <c:v>71980</c:v>
                </c:pt>
                <c:pt idx="5880">
                  <c:v>180419</c:v>
                </c:pt>
                <c:pt idx="5881">
                  <c:v>68526</c:v>
                </c:pt>
                <c:pt idx="5882">
                  <c:v>481848</c:v>
                </c:pt>
                <c:pt idx="5883">
                  <c:v>82634</c:v>
                </c:pt>
                <c:pt idx="5884">
                  <c:v>102963</c:v>
                </c:pt>
                <c:pt idx="5885">
                  <c:v>212896</c:v>
                </c:pt>
                <c:pt idx="5886">
                  <c:v>420916</c:v>
                </c:pt>
                <c:pt idx="5887">
                  <c:v>692353</c:v>
                </c:pt>
                <c:pt idx="5888">
                  <c:v>279945</c:v>
                </c:pt>
                <c:pt idx="5889">
                  <c:v>63366</c:v>
                </c:pt>
                <c:pt idx="5890">
                  <c:v>124260</c:v>
                </c:pt>
                <c:pt idx="5891">
                  <c:v>173926</c:v>
                </c:pt>
                <c:pt idx="5892">
                  <c:v>311252</c:v>
                </c:pt>
                <c:pt idx="5893">
                  <c:v>221305</c:v>
                </c:pt>
                <c:pt idx="5894">
                  <c:v>107902</c:v>
                </c:pt>
                <c:pt idx="5895">
                  <c:v>412441</c:v>
                </c:pt>
                <c:pt idx="5896">
                  <c:v>210348</c:v>
                </c:pt>
                <c:pt idx="5897">
                  <c:v>228981</c:v>
                </c:pt>
                <c:pt idx="5898">
                  <c:v>84734</c:v>
                </c:pt>
                <c:pt idx="5899">
                  <c:v>395177</c:v>
                </c:pt>
                <c:pt idx="5900">
                  <c:v>132469</c:v>
                </c:pt>
                <c:pt idx="5901">
                  <c:v>250531</c:v>
                </c:pt>
                <c:pt idx="5902">
                  <c:v>406547</c:v>
                </c:pt>
                <c:pt idx="5903">
                  <c:v>142610</c:v>
                </c:pt>
                <c:pt idx="5904">
                  <c:v>382975</c:v>
                </c:pt>
                <c:pt idx="5905">
                  <c:v>84701</c:v>
                </c:pt>
                <c:pt idx="5906">
                  <c:v>154427</c:v>
                </c:pt>
                <c:pt idx="5907">
                  <c:v>439769</c:v>
                </c:pt>
                <c:pt idx="5908">
                  <c:v>151427</c:v>
                </c:pt>
                <c:pt idx="5909">
                  <c:v>194495</c:v>
                </c:pt>
                <c:pt idx="5910">
                  <c:v>83367</c:v>
                </c:pt>
                <c:pt idx="5911">
                  <c:v>52716</c:v>
                </c:pt>
                <c:pt idx="5912">
                  <c:v>248982</c:v>
                </c:pt>
                <c:pt idx="5913">
                  <c:v>510186</c:v>
                </c:pt>
                <c:pt idx="5914">
                  <c:v>141089</c:v>
                </c:pt>
                <c:pt idx="5915">
                  <c:v>301610</c:v>
                </c:pt>
                <c:pt idx="5916">
                  <c:v>70403</c:v>
                </c:pt>
                <c:pt idx="5917">
                  <c:v>285745</c:v>
                </c:pt>
                <c:pt idx="5918">
                  <c:v>47433</c:v>
                </c:pt>
                <c:pt idx="5919">
                  <c:v>319054</c:v>
                </c:pt>
                <c:pt idx="5920">
                  <c:v>363795</c:v>
                </c:pt>
                <c:pt idx="5921">
                  <c:v>223564</c:v>
                </c:pt>
                <c:pt idx="5922">
                  <c:v>76774</c:v>
                </c:pt>
                <c:pt idx="5923">
                  <c:v>140871</c:v>
                </c:pt>
                <c:pt idx="5924">
                  <c:v>654490</c:v>
                </c:pt>
                <c:pt idx="5925">
                  <c:v>113088</c:v>
                </c:pt>
                <c:pt idx="5926">
                  <c:v>408940</c:v>
                </c:pt>
                <c:pt idx="5927">
                  <c:v>86653</c:v>
                </c:pt>
                <c:pt idx="5928">
                  <c:v>224107</c:v>
                </c:pt>
                <c:pt idx="5929">
                  <c:v>194898</c:v>
                </c:pt>
                <c:pt idx="5930">
                  <c:v>162215</c:v>
                </c:pt>
                <c:pt idx="5931">
                  <c:v>307812</c:v>
                </c:pt>
                <c:pt idx="5932">
                  <c:v>489568</c:v>
                </c:pt>
                <c:pt idx="5933">
                  <c:v>268432</c:v>
                </c:pt>
                <c:pt idx="5934">
                  <c:v>155063</c:v>
                </c:pt>
                <c:pt idx="5935">
                  <c:v>107787</c:v>
                </c:pt>
                <c:pt idx="5936">
                  <c:v>118623</c:v>
                </c:pt>
                <c:pt idx="5937">
                  <c:v>170904</c:v>
                </c:pt>
                <c:pt idx="5938">
                  <c:v>505136</c:v>
                </c:pt>
                <c:pt idx="5939">
                  <c:v>113025</c:v>
                </c:pt>
                <c:pt idx="5940">
                  <c:v>403044</c:v>
                </c:pt>
                <c:pt idx="5941">
                  <c:v>374864</c:v>
                </c:pt>
                <c:pt idx="5942">
                  <c:v>230703</c:v>
                </c:pt>
                <c:pt idx="5943">
                  <c:v>294115</c:v>
                </c:pt>
                <c:pt idx="5944">
                  <c:v>1034549</c:v>
                </c:pt>
                <c:pt idx="5945">
                  <c:v>61182</c:v>
                </c:pt>
                <c:pt idx="5946">
                  <c:v>132912</c:v>
                </c:pt>
                <c:pt idx="5947">
                  <c:v>164766</c:v>
                </c:pt>
                <c:pt idx="5948">
                  <c:v>325851</c:v>
                </c:pt>
                <c:pt idx="5949">
                  <c:v>102201</c:v>
                </c:pt>
                <c:pt idx="5950">
                  <c:v>183477</c:v>
                </c:pt>
                <c:pt idx="5951">
                  <c:v>194088</c:v>
                </c:pt>
                <c:pt idx="5952">
                  <c:v>62708</c:v>
                </c:pt>
                <c:pt idx="5953">
                  <c:v>270198</c:v>
                </c:pt>
                <c:pt idx="5954">
                  <c:v>387530</c:v>
                </c:pt>
                <c:pt idx="5955">
                  <c:v>165972</c:v>
                </c:pt>
                <c:pt idx="5956">
                  <c:v>122920</c:v>
                </c:pt>
                <c:pt idx="5957">
                  <c:v>117657</c:v>
                </c:pt>
                <c:pt idx="5958">
                  <c:v>213028</c:v>
                </c:pt>
                <c:pt idx="5959">
                  <c:v>124670</c:v>
                </c:pt>
                <c:pt idx="5960">
                  <c:v>60324</c:v>
                </c:pt>
                <c:pt idx="5961">
                  <c:v>508849</c:v>
                </c:pt>
                <c:pt idx="5962">
                  <c:v>286674</c:v>
                </c:pt>
                <c:pt idx="5963">
                  <c:v>124287</c:v>
                </c:pt>
                <c:pt idx="5964">
                  <c:v>334790</c:v>
                </c:pt>
                <c:pt idx="5965">
                  <c:v>766385</c:v>
                </c:pt>
                <c:pt idx="5966">
                  <c:v>178250</c:v>
                </c:pt>
                <c:pt idx="5967">
                  <c:v>317627</c:v>
                </c:pt>
                <c:pt idx="5968">
                  <c:v>191927</c:v>
                </c:pt>
                <c:pt idx="5969">
                  <c:v>107668</c:v>
                </c:pt>
                <c:pt idx="5970">
                  <c:v>70881</c:v>
                </c:pt>
                <c:pt idx="5971">
                  <c:v>177239</c:v>
                </c:pt>
                <c:pt idx="5972">
                  <c:v>143722</c:v>
                </c:pt>
                <c:pt idx="5973">
                  <c:v>566322</c:v>
                </c:pt>
                <c:pt idx="5974">
                  <c:v>812382</c:v>
                </c:pt>
                <c:pt idx="5975">
                  <c:v>379769</c:v>
                </c:pt>
                <c:pt idx="5976">
                  <c:v>135146</c:v>
                </c:pt>
                <c:pt idx="5977">
                  <c:v>263130</c:v>
                </c:pt>
                <c:pt idx="5978">
                  <c:v>186695</c:v>
                </c:pt>
                <c:pt idx="5979">
                  <c:v>244767</c:v>
                </c:pt>
                <c:pt idx="5980">
                  <c:v>426758</c:v>
                </c:pt>
                <c:pt idx="5981">
                  <c:v>150025</c:v>
                </c:pt>
                <c:pt idx="5982">
                  <c:v>175627</c:v>
                </c:pt>
                <c:pt idx="5983">
                  <c:v>133867</c:v>
                </c:pt>
                <c:pt idx="5984">
                  <c:v>185165</c:v>
                </c:pt>
                <c:pt idx="5985">
                  <c:v>117767</c:v>
                </c:pt>
                <c:pt idx="5986">
                  <c:v>224696</c:v>
                </c:pt>
                <c:pt idx="5987">
                  <c:v>313258</c:v>
                </c:pt>
                <c:pt idx="5988">
                  <c:v>105930</c:v>
                </c:pt>
                <c:pt idx="5989">
                  <c:v>252957</c:v>
                </c:pt>
                <c:pt idx="5990">
                  <c:v>151255</c:v>
                </c:pt>
                <c:pt idx="5991">
                  <c:v>55824</c:v>
                </c:pt>
                <c:pt idx="5992">
                  <c:v>64433</c:v>
                </c:pt>
                <c:pt idx="5993">
                  <c:v>136419</c:v>
                </c:pt>
                <c:pt idx="5994">
                  <c:v>285502</c:v>
                </c:pt>
                <c:pt idx="5995">
                  <c:v>68657</c:v>
                </c:pt>
                <c:pt idx="5996">
                  <c:v>319923</c:v>
                </c:pt>
                <c:pt idx="5997">
                  <c:v>188128</c:v>
                </c:pt>
                <c:pt idx="5998">
                  <c:v>304880</c:v>
                </c:pt>
                <c:pt idx="5999">
                  <c:v>191363</c:v>
                </c:pt>
                <c:pt idx="6000">
                  <c:v>606902</c:v>
                </c:pt>
                <c:pt idx="6001">
                  <c:v>215781</c:v>
                </c:pt>
                <c:pt idx="6002">
                  <c:v>210661</c:v>
                </c:pt>
                <c:pt idx="6003">
                  <c:v>346058</c:v>
                </c:pt>
                <c:pt idx="6004">
                  <c:v>146748</c:v>
                </c:pt>
                <c:pt idx="6005">
                  <c:v>83902</c:v>
                </c:pt>
                <c:pt idx="6006">
                  <c:v>88133</c:v>
                </c:pt>
                <c:pt idx="6007">
                  <c:v>645019</c:v>
                </c:pt>
                <c:pt idx="6008">
                  <c:v>311410</c:v>
                </c:pt>
                <c:pt idx="6009">
                  <c:v>119159</c:v>
                </c:pt>
                <c:pt idx="6010">
                  <c:v>311576</c:v>
                </c:pt>
                <c:pt idx="6011">
                  <c:v>135932</c:v>
                </c:pt>
                <c:pt idx="6012">
                  <c:v>151681</c:v>
                </c:pt>
                <c:pt idx="6013">
                  <c:v>359810</c:v>
                </c:pt>
                <c:pt idx="6014">
                  <c:v>291521</c:v>
                </c:pt>
                <c:pt idx="6015">
                  <c:v>756371</c:v>
                </c:pt>
                <c:pt idx="6016">
                  <c:v>328896</c:v>
                </c:pt>
                <c:pt idx="6017">
                  <c:v>136544</c:v>
                </c:pt>
                <c:pt idx="6018">
                  <c:v>188042</c:v>
                </c:pt>
                <c:pt idx="6019">
                  <c:v>396458</c:v>
                </c:pt>
                <c:pt idx="6020">
                  <c:v>216148</c:v>
                </c:pt>
                <c:pt idx="6021">
                  <c:v>194097</c:v>
                </c:pt>
                <c:pt idx="6022">
                  <c:v>138358</c:v>
                </c:pt>
                <c:pt idx="6023">
                  <c:v>245298</c:v>
                </c:pt>
                <c:pt idx="6024">
                  <c:v>556527</c:v>
                </c:pt>
                <c:pt idx="6025">
                  <c:v>81562</c:v>
                </c:pt>
                <c:pt idx="6026">
                  <c:v>225404</c:v>
                </c:pt>
                <c:pt idx="6027">
                  <c:v>429500</c:v>
                </c:pt>
                <c:pt idx="6028">
                  <c:v>45313</c:v>
                </c:pt>
                <c:pt idx="6029">
                  <c:v>69667</c:v>
                </c:pt>
                <c:pt idx="6030">
                  <c:v>45830</c:v>
                </c:pt>
                <c:pt idx="6031">
                  <c:v>364257</c:v>
                </c:pt>
                <c:pt idx="6032">
                  <c:v>86014</c:v>
                </c:pt>
                <c:pt idx="6033">
                  <c:v>60628</c:v>
                </c:pt>
                <c:pt idx="6034">
                  <c:v>253416</c:v>
                </c:pt>
                <c:pt idx="6035">
                  <c:v>480849</c:v>
                </c:pt>
                <c:pt idx="6036">
                  <c:v>280625</c:v>
                </c:pt>
                <c:pt idx="6037">
                  <c:v>60980</c:v>
                </c:pt>
                <c:pt idx="6038">
                  <c:v>133255</c:v>
                </c:pt>
                <c:pt idx="6039">
                  <c:v>147022</c:v>
                </c:pt>
                <c:pt idx="6040">
                  <c:v>95718</c:v>
                </c:pt>
                <c:pt idx="6041">
                  <c:v>80155</c:v>
                </c:pt>
                <c:pt idx="6042">
                  <c:v>79770</c:v>
                </c:pt>
                <c:pt idx="6043">
                  <c:v>272896</c:v>
                </c:pt>
                <c:pt idx="6044">
                  <c:v>296782</c:v>
                </c:pt>
                <c:pt idx="6045">
                  <c:v>293563</c:v>
                </c:pt>
                <c:pt idx="6046">
                  <c:v>101691</c:v>
                </c:pt>
                <c:pt idx="6047">
                  <c:v>172092</c:v>
                </c:pt>
                <c:pt idx="6048">
                  <c:v>154558</c:v>
                </c:pt>
                <c:pt idx="6049">
                  <c:v>204629</c:v>
                </c:pt>
                <c:pt idx="6050">
                  <c:v>143888</c:v>
                </c:pt>
                <c:pt idx="6051">
                  <c:v>138912</c:v>
                </c:pt>
                <c:pt idx="6052">
                  <c:v>183456</c:v>
                </c:pt>
                <c:pt idx="6053">
                  <c:v>184218</c:v>
                </c:pt>
                <c:pt idx="6054">
                  <c:v>306894</c:v>
                </c:pt>
                <c:pt idx="6055">
                  <c:v>207699</c:v>
                </c:pt>
                <c:pt idx="6056">
                  <c:v>177601</c:v>
                </c:pt>
                <c:pt idx="6057">
                  <c:v>297055</c:v>
                </c:pt>
                <c:pt idx="6058">
                  <c:v>55306</c:v>
                </c:pt>
                <c:pt idx="6059">
                  <c:v>161260</c:v>
                </c:pt>
                <c:pt idx="6060">
                  <c:v>129909</c:v>
                </c:pt>
                <c:pt idx="6061">
                  <c:v>217195</c:v>
                </c:pt>
                <c:pt idx="6062">
                  <c:v>359715</c:v>
                </c:pt>
                <c:pt idx="6063">
                  <c:v>473886</c:v>
                </c:pt>
                <c:pt idx="6064">
                  <c:v>58863</c:v>
                </c:pt>
                <c:pt idx="6065">
                  <c:v>136969</c:v>
                </c:pt>
                <c:pt idx="6066">
                  <c:v>213752</c:v>
                </c:pt>
                <c:pt idx="6067">
                  <c:v>102565</c:v>
                </c:pt>
                <c:pt idx="6068">
                  <c:v>211306</c:v>
                </c:pt>
                <c:pt idx="6069">
                  <c:v>394599</c:v>
                </c:pt>
                <c:pt idx="6070">
                  <c:v>234083</c:v>
                </c:pt>
                <c:pt idx="6071">
                  <c:v>550978</c:v>
                </c:pt>
                <c:pt idx="6072">
                  <c:v>125721</c:v>
                </c:pt>
                <c:pt idx="6073">
                  <c:v>223427</c:v>
                </c:pt>
                <c:pt idx="6074">
                  <c:v>391225</c:v>
                </c:pt>
                <c:pt idx="6075">
                  <c:v>364985</c:v>
                </c:pt>
                <c:pt idx="6076">
                  <c:v>182419</c:v>
                </c:pt>
                <c:pt idx="6077">
                  <c:v>537048</c:v>
                </c:pt>
                <c:pt idx="6078">
                  <c:v>123820</c:v>
                </c:pt>
                <c:pt idx="6079">
                  <c:v>226536</c:v>
                </c:pt>
                <c:pt idx="6080">
                  <c:v>123138</c:v>
                </c:pt>
                <c:pt idx="6081">
                  <c:v>158896</c:v>
                </c:pt>
                <c:pt idx="6082">
                  <c:v>76604</c:v>
                </c:pt>
                <c:pt idx="6083">
                  <c:v>283293</c:v>
                </c:pt>
                <c:pt idx="6084">
                  <c:v>289954</c:v>
                </c:pt>
                <c:pt idx="6085">
                  <c:v>109732</c:v>
                </c:pt>
                <c:pt idx="6086">
                  <c:v>291262</c:v>
                </c:pt>
                <c:pt idx="6087">
                  <c:v>406246</c:v>
                </c:pt>
                <c:pt idx="6088">
                  <c:v>219150</c:v>
                </c:pt>
                <c:pt idx="6089">
                  <c:v>145845</c:v>
                </c:pt>
                <c:pt idx="6090">
                  <c:v>189417</c:v>
                </c:pt>
                <c:pt idx="6091">
                  <c:v>536584</c:v>
                </c:pt>
                <c:pt idx="6092">
                  <c:v>117499</c:v>
                </c:pt>
                <c:pt idx="6093">
                  <c:v>131838</c:v>
                </c:pt>
                <c:pt idx="6094">
                  <c:v>160585</c:v>
                </c:pt>
                <c:pt idx="6095">
                  <c:v>219374</c:v>
                </c:pt>
                <c:pt idx="6096">
                  <c:v>153566</c:v>
                </c:pt>
                <c:pt idx="6097">
                  <c:v>109980</c:v>
                </c:pt>
                <c:pt idx="6098">
                  <c:v>240233</c:v>
                </c:pt>
                <c:pt idx="6099">
                  <c:v>320845</c:v>
                </c:pt>
                <c:pt idx="6100">
                  <c:v>44428</c:v>
                </c:pt>
                <c:pt idx="6101">
                  <c:v>528308</c:v>
                </c:pt>
                <c:pt idx="6102">
                  <c:v>553238</c:v>
                </c:pt>
                <c:pt idx="6103">
                  <c:v>81106</c:v>
                </c:pt>
                <c:pt idx="6104">
                  <c:v>328425</c:v>
                </c:pt>
                <c:pt idx="6105">
                  <c:v>140121</c:v>
                </c:pt>
                <c:pt idx="6106">
                  <c:v>18731</c:v>
                </c:pt>
                <c:pt idx="6107">
                  <c:v>233105</c:v>
                </c:pt>
                <c:pt idx="6108">
                  <c:v>184575</c:v>
                </c:pt>
                <c:pt idx="6109">
                  <c:v>649873</c:v>
                </c:pt>
                <c:pt idx="6110">
                  <c:v>219590</c:v>
                </c:pt>
                <c:pt idx="6111">
                  <c:v>181892</c:v>
                </c:pt>
                <c:pt idx="6112">
                  <c:v>90921</c:v>
                </c:pt>
                <c:pt idx="6113">
                  <c:v>188807</c:v>
                </c:pt>
                <c:pt idx="6114">
                  <c:v>49204</c:v>
                </c:pt>
                <c:pt idx="6115">
                  <c:v>223234</c:v>
                </c:pt>
                <c:pt idx="6116">
                  <c:v>123761</c:v>
                </c:pt>
                <c:pt idx="6117">
                  <c:v>150405</c:v>
                </c:pt>
                <c:pt idx="6118">
                  <c:v>132542</c:v>
                </c:pt>
                <c:pt idx="6119">
                  <c:v>328288</c:v>
                </c:pt>
                <c:pt idx="6120">
                  <c:v>167401</c:v>
                </c:pt>
                <c:pt idx="6121">
                  <c:v>130051</c:v>
                </c:pt>
                <c:pt idx="6122">
                  <c:v>397330</c:v>
                </c:pt>
                <c:pt idx="6123">
                  <c:v>250057</c:v>
                </c:pt>
                <c:pt idx="6124">
                  <c:v>276270</c:v>
                </c:pt>
                <c:pt idx="6125">
                  <c:v>238354</c:v>
                </c:pt>
                <c:pt idx="6126">
                  <c:v>285048</c:v>
                </c:pt>
                <c:pt idx="6127">
                  <c:v>106721</c:v>
                </c:pt>
                <c:pt idx="6128">
                  <c:v>287502</c:v>
                </c:pt>
                <c:pt idx="6129">
                  <c:v>233490</c:v>
                </c:pt>
                <c:pt idx="6130">
                  <c:v>190044</c:v>
                </c:pt>
                <c:pt idx="6131">
                  <c:v>190021</c:v>
                </c:pt>
                <c:pt idx="6132">
                  <c:v>123485</c:v>
                </c:pt>
                <c:pt idx="6133">
                  <c:v>54201</c:v>
                </c:pt>
                <c:pt idx="6134">
                  <c:v>148104</c:v>
                </c:pt>
                <c:pt idx="6135">
                  <c:v>497963</c:v>
                </c:pt>
                <c:pt idx="6136">
                  <c:v>121305</c:v>
                </c:pt>
                <c:pt idx="6137">
                  <c:v>68866</c:v>
                </c:pt>
                <c:pt idx="6138">
                  <c:v>487168</c:v>
                </c:pt>
                <c:pt idx="6139">
                  <c:v>178027</c:v>
                </c:pt>
                <c:pt idx="6140">
                  <c:v>246112</c:v>
                </c:pt>
                <c:pt idx="6141">
                  <c:v>92561</c:v>
                </c:pt>
                <c:pt idx="6142">
                  <c:v>140140</c:v>
                </c:pt>
                <c:pt idx="6143">
                  <c:v>402304</c:v>
                </c:pt>
                <c:pt idx="6144">
                  <c:v>638739</c:v>
                </c:pt>
                <c:pt idx="6145">
                  <c:v>73395</c:v>
                </c:pt>
                <c:pt idx="6146">
                  <c:v>170699</c:v>
                </c:pt>
                <c:pt idx="6147">
                  <c:v>198990</c:v>
                </c:pt>
                <c:pt idx="6148">
                  <c:v>146484</c:v>
                </c:pt>
                <c:pt idx="6149">
                  <c:v>93238</c:v>
                </c:pt>
                <c:pt idx="6150">
                  <c:v>388720</c:v>
                </c:pt>
                <c:pt idx="6151">
                  <c:v>239382</c:v>
                </c:pt>
                <c:pt idx="6152">
                  <c:v>193010</c:v>
                </c:pt>
                <c:pt idx="6153">
                  <c:v>152751</c:v>
                </c:pt>
                <c:pt idx="6154">
                  <c:v>811071</c:v>
                </c:pt>
                <c:pt idx="6155">
                  <c:v>210001</c:v>
                </c:pt>
                <c:pt idx="6156">
                  <c:v>54201</c:v>
                </c:pt>
                <c:pt idx="6157">
                  <c:v>109984</c:v>
                </c:pt>
                <c:pt idx="6158">
                  <c:v>210255</c:v>
                </c:pt>
                <c:pt idx="6159">
                  <c:v>111447</c:v>
                </c:pt>
                <c:pt idx="6160">
                  <c:v>181789</c:v>
                </c:pt>
                <c:pt idx="6161">
                  <c:v>120081</c:v>
                </c:pt>
                <c:pt idx="6162">
                  <c:v>179603</c:v>
                </c:pt>
                <c:pt idx="6163">
                  <c:v>253024</c:v>
                </c:pt>
                <c:pt idx="6164">
                  <c:v>137950</c:v>
                </c:pt>
                <c:pt idx="6165">
                  <c:v>44274</c:v>
                </c:pt>
                <c:pt idx="6166">
                  <c:v>518185</c:v>
                </c:pt>
                <c:pt idx="6167">
                  <c:v>139628</c:v>
                </c:pt>
                <c:pt idx="6168">
                  <c:v>388403</c:v>
                </c:pt>
                <c:pt idx="6169">
                  <c:v>189919</c:v>
                </c:pt>
                <c:pt idx="6170">
                  <c:v>97593</c:v>
                </c:pt>
                <c:pt idx="6171">
                  <c:v>221846</c:v>
                </c:pt>
                <c:pt idx="6172">
                  <c:v>252315</c:v>
                </c:pt>
                <c:pt idx="6173">
                  <c:v>84620</c:v>
                </c:pt>
                <c:pt idx="6174">
                  <c:v>286203</c:v>
                </c:pt>
                <c:pt idx="6175">
                  <c:v>300152</c:v>
                </c:pt>
                <c:pt idx="6176">
                  <c:v>158349</c:v>
                </c:pt>
                <c:pt idx="6177">
                  <c:v>132327</c:v>
                </c:pt>
                <c:pt idx="6178">
                  <c:v>632145</c:v>
                </c:pt>
                <c:pt idx="6179">
                  <c:v>73729</c:v>
                </c:pt>
                <c:pt idx="6180">
                  <c:v>544333</c:v>
                </c:pt>
                <c:pt idx="6181">
                  <c:v>135781</c:v>
                </c:pt>
                <c:pt idx="6182">
                  <c:v>515841</c:v>
                </c:pt>
                <c:pt idx="6183">
                  <c:v>424172</c:v>
                </c:pt>
                <c:pt idx="6184">
                  <c:v>39440</c:v>
                </c:pt>
                <c:pt idx="6185">
                  <c:v>163191</c:v>
                </c:pt>
                <c:pt idx="6186">
                  <c:v>165149</c:v>
                </c:pt>
                <c:pt idx="6187">
                  <c:v>167261</c:v>
                </c:pt>
                <c:pt idx="6188">
                  <c:v>68747</c:v>
                </c:pt>
                <c:pt idx="6189">
                  <c:v>92580</c:v>
                </c:pt>
                <c:pt idx="6190">
                  <c:v>114542</c:v>
                </c:pt>
                <c:pt idx="6191">
                  <c:v>144475</c:v>
                </c:pt>
                <c:pt idx="6192">
                  <c:v>116003</c:v>
                </c:pt>
                <c:pt idx="6193">
                  <c:v>238839</c:v>
                </c:pt>
                <c:pt idx="6194">
                  <c:v>105448</c:v>
                </c:pt>
                <c:pt idx="6195">
                  <c:v>152321</c:v>
                </c:pt>
                <c:pt idx="6196">
                  <c:v>245834</c:v>
                </c:pt>
                <c:pt idx="6197">
                  <c:v>231316</c:v>
                </c:pt>
                <c:pt idx="6198">
                  <c:v>128360</c:v>
                </c:pt>
                <c:pt idx="6199">
                  <c:v>182350</c:v>
                </c:pt>
                <c:pt idx="6200">
                  <c:v>65239</c:v>
                </c:pt>
                <c:pt idx="6201">
                  <c:v>57977</c:v>
                </c:pt>
                <c:pt idx="6202">
                  <c:v>309952</c:v>
                </c:pt>
                <c:pt idx="6203">
                  <c:v>227172</c:v>
                </c:pt>
                <c:pt idx="6204">
                  <c:v>226469</c:v>
                </c:pt>
                <c:pt idx="6205">
                  <c:v>187206</c:v>
                </c:pt>
                <c:pt idx="6206">
                  <c:v>526425</c:v>
                </c:pt>
                <c:pt idx="6207">
                  <c:v>343758</c:v>
                </c:pt>
                <c:pt idx="6208">
                  <c:v>342221</c:v>
                </c:pt>
                <c:pt idx="6209">
                  <c:v>492814</c:v>
                </c:pt>
                <c:pt idx="6210">
                  <c:v>89549</c:v>
                </c:pt>
                <c:pt idx="6211">
                  <c:v>501090</c:v>
                </c:pt>
                <c:pt idx="6212">
                  <c:v>90210</c:v>
                </c:pt>
                <c:pt idx="6213">
                  <c:v>132214</c:v>
                </c:pt>
                <c:pt idx="6214">
                  <c:v>828682</c:v>
                </c:pt>
                <c:pt idx="6215">
                  <c:v>207917</c:v>
                </c:pt>
                <c:pt idx="6216">
                  <c:v>136345</c:v>
                </c:pt>
                <c:pt idx="6217">
                  <c:v>399323</c:v>
                </c:pt>
                <c:pt idx="6218">
                  <c:v>86348</c:v>
                </c:pt>
                <c:pt idx="6219">
                  <c:v>995297</c:v>
                </c:pt>
                <c:pt idx="6220">
                  <c:v>115449</c:v>
                </c:pt>
                <c:pt idx="6221">
                  <c:v>430680</c:v>
                </c:pt>
                <c:pt idx="6222">
                  <c:v>381424</c:v>
                </c:pt>
                <c:pt idx="6223">
                  <c:v>89707</c:v>
                </c:pt>
                <c:pt idx="6224">
                  <c:v>59964</c:v>
                </c:pt>
                <c:pt idx="6225">
                  <c:v>212764</c:v>
                </c:pt>
                <c:pt idx="6226">
                  <c:v>223728</c:v>
                </c:pt>
                <c:pt idx="6227">
                  <c:v>339081</c:v>
                </c:pt>
                <c:pt idx="6228">
                  <c:v>149019</c:v>
                </c:pt>
                <c:pt idx="6229">
                  <c:v>119570</c:v>
                </c:pt>
                <c:pt idx="6230">
                  <c:v>147185</c:v>
                </c:pt>
                <c:pt idx="6231">
                  <c:v>107424</c:v>
                </c:pt>
                <c:pt idx="6232">
                  <c:v>176727</c:v>
                </c:pt>
                <c:pt idx="6233">
                  <c:v>159725</c:v>
                </c:pt>
                <c:pt idx="6234">
                  <c:v>184627</c:v>
                </c:pt>
                <c:pt idx="6235">
                  <c:v>164823</c:v>
                </c:pt>
                <c:pt idx="6236">
                  <c:v>305646</c:v>
                </c:pt>
                <c:pt idx="6237">
                  <c:v>270472</c:v>
                </c:pt>
                <c:pt idx="6238">
                  <c:v>310307</c:v>
                </c:pt>
                <c:pt idx="6239">
                  <c:v>157364</c:v>
                </c:pt>
                <c:pt idx="6240">
                  <c:v>736878</c:v>
                </c:pt>
                <c:pt idx="6241">
                  <c:v>175099</c:v>
                </c:pt>
                <c:pt idx="6242">
                  <c:v>45741</c:v>
                </c:pt>
                <c:pt idx="6243">
                  <c:v>122796</c:v>
                </c:pt>
                <c:pt idx="6244">
                  <c:v>123388</c:v>
                </c:pt>
                <c:pt idx="6245">
                  <c:v>501528</c:v>
                </c:pt>
                <c:pt idx="6246">
                  <c:v>64268</c:v>
                </c:pt>
                <c:pt idx="6247">
                  <c:v>203408</c:v>
                </c:pt>
                <c:pt idx="6248">
                  <c:v>131151</c:v>
                </c:pt>
                <c:pt idx="6249">
                  <c:v>141150</c:v>
                </c:pt>
                <c:pt idx="6250">
                  <c:v>545030</c:v>
                </c:pt>
                <c:pt idx="6251">
                  <c:v>345429</c:v>
                </c:pt>
                <c:pt idx="6252">
                  <c:v>197928</c:v>
                </c:pt>
                <c:pt idx="6253">
                  <c:v>619305</c:v>
                </c:pt>
                <c:pt idx="6254">
                  <c:v>247752</c:v>
                </c:pt>
                <c:pt idx="6255">
                  <c:v>155885</c:v>
                </c:pt>
                <c:pt idx="6256">
                  <c:v>82762</c:v>
                </c:pt>
                <c:pt idx="6257">
                  <c:v>126835</c:v>
                </c:pt>
                <c:pt idx="6258">
                  <c:v>79185</c:v>
                </c:pt>
                <c:pt idx="6259">
                  <c:v>326734</c:v>
                </c:pt>
                <c:pt idx="6260">
                  <c:v>214320</c:v>
                </c:pt>
                <c:pt idx="6261">
                  <c:v>408540</c:v>
                </c:pt>
                <c:pt idx="6262">
                  <c:v>158559</c:v>
                </c:pt>
                <c:pt idx="6263">
                  <c:v>217215</c:v>
                </c:pt>
                <c:pt idx="6264">
                  <c:v>106857</c:v>
                </c:pt>
                <c:pt idx="6265">
                  <c:v>463007</c:v>
                </c:pt>
                <c:pt idx="6266">
                  <c:v>260609</c:v>
                </c:pt>
                <c:pt idx="6267">
                  <c:v>112330</c:v>
                </c:pt>
                <c:pt idx="6268">
                  <c:v>250008</c:v>
                </c:pt>
                <c:pt idx="6269">
                  <c:v>133233</c:v>
                </c:pt>
                <c:pt idx="6270">
                  <c:v>312342</c:v>
                </c:pt>
                <c:pt idx="6271">
                  <c:v>163995</c:v>
                </c:pt>
                <c:pt idx="6272">
                  <c:v>110238</c:v>
                </c:pt>
                <c:pt idx="6273">
                  <c:v>748972</c:v>
                </c:pt>
                <c:pt idx="6274">
                  <c:v>531438</c:v>
                </c:pt>
                <c:pt idx="6275">
                  <c:v>177452</c:v>
                </c:pt>
                <c:pt idx="6276">
                  <c:v>136660</c:v>
                </c:pt>
                <c:pt idx="6277">
                  <c:v>317167</c:v>
                </c:pt>
                <c:pt idx="6278">
                  <c:v>148654</c:v>
                </c:pt>
                <c:pt idx="6279">
                  <c:v>165731</c:v>
                </c:pt>
                <c:pt idx="6280">
                  <c:v>211304</c:v>
                </c:pt>
                <c:pt idx="6281">
                  <c:v>290916</c:v>
                </c:pt>
                <c:pt idx="6282">
                  <c:v>116857</c:v>
                </c:pt>
                <c:pt idx="6283">
                  <c:v>210559</c:v>
                </c:pt>
                <c:pt idx="6284">
                  <c:v>290913</c:v>
                </c:pt>
                <c:pt idx="6285">
                  <c:v>98466</c:v>
                </c:pt>
                <c:pt idx="6286">
                  <c:v>246883</c:v>
                </c:pt>
                <c:pt idx="6287">
                  <c:v>67763</c:v>
                </c:pt>
                <c:pt idx="6288">
                  <c:v>194606</c:v>
                </c:pt>
                <c:pt idx="6289">
                  <c:v>181126</c:v>
                </c:pt>
                <c:pt idx="6290">
                  <c:v>221405</c:v>
                </c:pt>
                <c:pt idx="6291">
                  <c:v>213466</c:v>
                </c:pt>
                <c:pt idx="6292">
                  <c:v>213011</c:v>
                </c:pt>
                <c:pt idx="6293">
                  <c:v>190286</c:v>
                </c:pt>
                <c:pt idx="6294">
                  <c:v>464425</c:v>
                </c:pt>
                <c:pt idx="6295">
                  <c:v>293502</c:v>
                </c:pt>
                <c:pt idx="6296">
                  <c:v>165501</c:v>
                </c:pt>
                <c:pt idx="6297">
                  <c:v>269691</c:v>
                </c:pt>
                <c:pt idx="6298">
                  <c:v>332427</c:v>
                </c:pt>
                <c:pt idx="6299">
                  <c:v>123117</c:v>
                </c:pt>
                <c:pt idx="6300">
                  <c:v>66903</c:v>
                </c:pt>
                <c:pt idx="6301">
                  <c:v>208896</c:v>
                </c:pt>
                <c:pt idx="6302">
                  <c:v>112518</c:v>
                </c:pt>
                <c:pt idx="6303">
                  <c:v>336628</c:v>
                </c:pt>
                <c:pt idx="6304">
                  <c:v>359035</c:v>
                </c:pt>
                <c:pt idx="6305">
                  <c:v>143760</c:v>
                </c:pt>
                <c:pt idx="6306">
                  <c:v>463818</c:v>
                </c:pt>
                <c:pt idx="6307">
                  <c:v>316519</c:v>
                </c:pt>
                <c:pt idx="6308">
                  <c:v>126752</c:v>
                </c:pt>
                <c:pt idx="6309">
                  <c:v>197432</c:v>
                </c:pt>
                <c:pt idx="6310">
                  <c:v>506592</c:v>
                </c:pt>
                <c:pt idx="6311">
                  <c:v>146337</c:v>
                </c:pt>
                <c:pt idx="6312">
                  <c:v>264394</c:v>
                </c:pt>
                <c:pt idx="6313">
                  <c:v>142771</c:v>
                </c:pt>
                <c:pt idx="6314">
                  <c:v>401017</c:v>
                </c:pt>
                <c:pt idx="6315">
                  <c:v>108931</c:v>
                </c:pt>
                <c:pt idx="6316">
                  <c:v>376657</c:v>
                </c:pt>
                <c:pt idx="6317">
                  <c:v>173451</c:v>
                </c:pt>
                <c:pt idx="6318">
                  <c:v>245918</c:v>
                </c:pt>
                <c:pt idx="6319">
                  <c:v>245297</c:v>
                </c:pt>
                <c:pt idx="6320">
                  <c:v>117005</c:v>
                </c:pt>
                <c:pt idx="6321">
                  <c:v>153365</c:v>
                </c:pt>
                <c:pt idx="6322">
                  <c:v>518943</c:v>
                </c:pt>
                <c:pt idx="6323">
                  <c:v>171864</c:v>
                </c:pt>
                <c:pt idx="6324">
                  <c:v>239482</c:v>
                </c:pt>
                <c:pt idx="6325">
                  <c:v>170394</c:v>
                </c:pt>
                <c:pt idx="6326">
                  <c:v>597167</c:v>
                </c:pt>
                <c:pt idx="6327">
                  <c:v>93449</c:v>
                </c:pt>
                <c:pt idx="6328">
                  <c:v>172721</c:v>
                </c:pt>
                <c:pt idx="6329">
                  <c:v>184135</c:v>
                </c:pt>
                <c:pt idx="6330">
                  <c:v>90919</c:v>
                </c:pt>
                <c:pt idx="6331">
                  <c:v>99590</c:v>
                </c:pt>
                <c:pt idx="6332">
                  <c:v>319151</c:v>
                </c:pt>
                <c:pt idx="6333">
                  <c:v>112000</c:v>
                </c:pt>
                <c:pt idx="6334">
                  <c:v>182488</c:v>
                </c:pt>
                <c:pt idx="6335">
                  <c:v>504123</c:v>
                </c:pt>
                <c:pt idx="6336">
                  <c:v>111036</c:v>
                </c:pt>
                <c:pt idx="6337">
                  <c:v>129511</c:v>
                </c:pt>
                <c:pt idx="6338">
                  <c:v>300751</c:v>
                </c:pt>
                <c:pt idx="6339">
                  <c:v>61456</c:v>
                </c:pt>
                <c:pt idx="6340">
                  <c:v>79057</c:v>
                </c:pt>
                <c:pt idx="6341">
                  <c:v>70109</c:v>
                </c:pt>
                <c:pt idx="6342">
                  <c:v>128062</c:v>
                </c:pt>
                <c:pt idx="6343">
                  <c:v>272826</c:v>
                </c:pt>
                <c:pt idx="6344">
                  <c:v>238952</c:v>
                </c:pt>
                <c:pt idx="6345">
                  <c:v>222824</c:v>
                </c:pt>
                <c:pt idx="6346">
                  <c:v>232728</c:v>
                </c:pt>
                <c:pt idx="6347">
                  <c:v>237785</c:v>
                </c:pt>
                <c:pt idx="6348">
                  <c:v>57286</c:v>
                </c:pt>
                <c:pt idx="6349">
                  <c:v>140876</c:v>
                </c:pt>
                <c:pt idx="6350">
                  <c:v>360235</c:v>
                </c:pt>
                <c:pt idx="6351">
                  <c:v>135087</c:v>
                </c:pt>
                <c:pt idx="6352">
                  <c:v>180816</c:v>
                </c:pt>
                <c:pt idx="6353">
                  <c:v>171851</c:v>
                </c:pt>
                <c:pt idx="6354">
                  <c:v>102439</c:v>
                </c:pt>
                <c:pt idx="6355">
                  <c:v>45300</c:v>
                </c:pt>
                <c:pt idx="6356">
                  <c:v>270940</c:v>
                </c:pt>
                <c:pt idx="6357">
                  <c:v>330788</c:v>
                </c:pt>
                <c:pt idx="6358">
                  <c:v>70666</c:v>
                </c:pt>
                <c:pt idx="6359">
                  <c:v>130757</c:v>
                </c:pt>
                <c:pt idx="6360">
                  <c:v>36660</c:v>
                </c:pt>
                <c:pt idx="6361">
                  <c:v>115298</c:v>
                </c:pt>
                <c:pt idx="6362">
                  <c:v>92331</c:v>
                </c:pt>
                <c:pt idx="6363">
                  <c:v>103224</c:v>
                </c:pt>
                <c:pt idx="6364">
                  <c:v>211719</c:v>
                </c:pt>
                <c:pt idx="6365">
                  <c:v>59049</c:v>
                </c:pt>
                <c:pt idx="6366">
                  <c:v>121813</c:v>
                </c:pt>
                <c:pt idx="6367">
                  <c:v>837375</c:v>
                </c:pt>
                <c:pt idx="6368">
                  <c:v>154282</c:v>
                </c:pt>
                <c:pt idx="6369">
                  <c:v>102689</c:v>
                </c:pt>
                <c:pt idx="6370">
                  <c:v>220348</c:v>
                </c:pt>
                <c:pt idx="6371">
                  <c:v>625623</c:v>
                </c:pt>
                <c:pt idx="6372">
                  <c:v>68380</c:v>
                </c:pt>
                <c:pt idx="6373">
                  <c:v>270927</c:v>
                </c:pt>
                <c:pt idx="6374">
                  <c:v>255164</c:v>
                </c:pt>
                <c:pt idx="6375">
                  <c:v>462882</c:v>
                </c:pt>
                <c:pt idx="6376">
                  <c:v>93395</c:v>
                </c:pt>
                <c:pt idx="6377">
                  <c:v>122683</c:v>
                </c:pt>
                <c:pt idx="6378">
                  <c:v>237966</c:v>
                </c:pt>
                <c:pt idx="6379">
                  <c:v>184703</c:v>
                </c:pt>
                <c:pt idx="6380">
                  <c:v>149424</c:v>
                </c:pt>
                <c:pt idx="6381">
                  <c:v>281970</c:v>
                </c:pt>
                <c:pt idx="6382">
                  <c:v>375720</c:v>
                </c:pt>
                <c:pt idx="6383">
                  <c:v>64159</c:v>
                </c:pt>
                <c:pt idx="6384">
                  <c:v>201302</c:v>
                </c:pt>
                <c:pt idx="6385">
                  <c:v>144277</c:v>
                </c:pt>
                <c:pt idx="6386">
                  <c:v>249421</c:v>
                </c:pt>
                <c:pt idx="6387">
                  <c:v>28815</c:v>
                </c:pt>
                <c:pt idx="6388">
                  <c:v>198144</c:v>
                </c:pt>
                <c:pt idx="6389">
                  <c:v>208858</c:v>
                </c:pt>
                <c:pt idx="6390">
                  <c:v>277025</c:v>
                </c:pt>
                <c:pt idx="6391">
                  <c:v>87142</c:v>
                </c:pt>
                <c:pt idx="6392">
                  <c:v>150507</c:v>
                </c:pt>
                <c:pt idx="6393">
                  <c:v>102015</c:v>
                </c:pt>
                <c:pt idx="6394">
                  <c:v>136368</c:v>
                </c:pt>
                <c:pt idx="6395">
                  <c:v>252394</c:v>
                </c:pt>
                <c:pt idx="6396">
                  <c:v>94802</c:v>
                </c:pt>
                <c:pt idx="6397">
                  <c:v>76163</c:v>
                </c:pt>
                <c:pt idx="6398">
                  <c:v>595430</c:v>
                </c:pt>
                <c:pt idx="6399">
                  <c:v>151847</c:v>
                </c:pt>
                <c:pt idx="6400">
                  <c:v>607613</c:v>
                </c:pt>
                <c:pt idx="6401">
                  <c:v>551465</c:v>
                </c:pt>
                <c:pt idx="6402">
                  <c:v>142838</c:v>
                </c:pt>
                <c:pt idx="6403">
                  <c:v>215349</c:v>
                </c:pt>
                <c:pt idx="6404">
                  <c:v>271129</c:v>
                </c:pt>
                <c:pt idx="6405">
                  <c:v>218297</c:v>
                </c:pt>
                <c:pt idx="6406">
                  <c:v>308270</c:v>
                </c:pt>
                <c:pt idx="6407">
                  <c:v>300594</c:v>
                </c:pt>
                <c:pt idx="6408">
                  <c:v>29985</c:v>
                </c:pt>
                <c:pt idx="6409">
                  <c:v>194415</c:v>
                </c:pt>
                <c:pt idx="6410">
                  <c:v>265436</c:v>
                </c:pt>
                <c:pt idx="6411">
                  <c:v>100218</c:v>
                </c:pt>
                <c:pt idx="6412">
                  <c:v>230516</c:v>
                </c:pt>
                <c:pt idx="6413">
                  <c:v>105409</c:v>
                </c:pt>
                <c:pt idx="6414">
                  <c:v>612011</c:v>
                </c:pt>
                <c:pt idx="6415">
                  <c:v>150113</c:v>
                </c:pt>
                <c:pt idx="6416">
                  <c:v>224609</c:v>
                </c:pt>
                <c:pt idx="6417">
                  <c:v>123534</c:v>
                </c:pt>
                <c:pt idx="6418">
                  <c:v>582805</c:v>
                </c:pt>
                <c:pt idx="6419">
                  <c:v>286038</c:v>
                </c:pt>
                <c:pt idx="6420">
                  <c:v>140109</c:v>
                </c:pt>
                <c:pt idx="6421">
                  <c:v>207746</c:v>
                </c:pt>
                <c:pt idx="6422">
                  <c:v>129660</c:v>
                </c:pt>
                <c:pt idx="6423">
                  <c:v>337679</c:v>
                </c:pt>
                <c:pt idx="6424">
                  <c:v>135933</c:v>
                </c:pt>
                <c:pt idx="6425">
                  <c:v>476970</c:v>
                </c:pt>
                <c:pt idx="6426">
                  <c:v>317445</c:v>
                </c:pt>
                <c:pt idx="6427">
                  <c:v>333421</c:v>
                </c:pt>
                <c:pt idx="6428">
                  <c:v>752423</c:v>
                </c:pt>
                <c:pt idx="6429">
                  <c:v>118373</c:v>
                </c:pt>
                <c:pt idx="6430">
                  <c:v>190677</c:v>
                </c:pt>
                <c:pt idx="6431">
                  <c:v>520425</c:v>
                </c:pt>
                <c:pt idx="6432">
                  <c:v>112011</c:v>
                </c:pt>
                <c:pt idx="6433">
                  <c:v>258123</c:v>
                </c:pt>
                <c:pt idx="6434">
                  <c:v>371433</c:v>
                </c:pt>
                <c:pt idx="6435">
                  <c:v>249945</c:v>
                </c:pt>
                <c:pt idx="6436">
                  <c:v>168774</c:v>
                </c:pt>
                <c:pt idx="6437">
                  <c:v>132459</c:v>
                </c:pt>
                <c:pt idx="6438">
                  <c:v>129418</c:v>
                </c:pt>
                <c:pt idx="6439">
                  <c:v>187579</c:v>
                </c:pt>
                <c:pt idx="6440">
                  <c:v>249513</c:v>
                </c:pt>
                <c:pt idx="6441">
                  <c:v>71247</c:v>
                </c:pt>
                <c:pt idx="6442">
                  <c:v>292818</c:v>
                </c:pt>
                <c:pt idx="6443">
                  <c:v>222427</c:v>
                </c:pt>
                <c:pt idx="6444">
                  <c:v>472806</c:v>
                </c:pt>
                <c:pt idx="6445">
                  <c:v>572842</c:v>
                </c:pt>
                <c:pt idx="6446">
                  <c:v>115576</c:v>
                </c:pt>
                <c:pt idx="6447">
                  <c:v>77852</c:v>
                </c:pt>
                <c:pt idx="6448">
                  <c:v>436031</c:v>
                </c:pt>
                <c:pt idx="6449">
                  <c:v>140860</c:v>
                </c:pt>
                <c:pt idx="6450">
                  <c:v>81366</c:v>
                </c:pt>
                <c:pt idx="6451">
                  <c:v>273233</c:v>
                </c:pt>
                <c:pt idx="6452">
                  <c:v>290574</c:v>
                </c:pt>
                <c:pt idx="6453">
                  <c:v>121845</c:v>
                </c:pt>
                <c:pt idx="6454">
                  <c:v>287937</c:v>
                </c:pt>
                <c:pt idx="6455">
                  <c:v>135105</c:v>
                </c:pt>
                <c:pt idx="6456">
                  <c:v>127020</c:v>
                </c:pt>
                <c:pt idx="6457">
                  <c:v>228567</c:v>
                </c:pt>
                <c:pt idx="6458">
                  <c:v>37256</c:v>
                </c:pt>
                <c:pt idx="6459">
                  <c:v>255584</c:v>
                </c:pt>
                <c:pt idx="6460">
                  <c:v>176007</c:v>
                </c:pt>
                <c:pt idx="6461">
                  <c:v>170756</c:v>
                </c:pt>
                <c:pt idx="6462">
                  <c:v>305807</c:v>
                </c:pt>
                <c:pt idx="6463">
                  <c:v>79322</c:v>
                </c:pt>
                <c:pt idx="6464">
                  <c:v>116330</c:v>
                </c:pt>
                <c:pt idx="6465">
                  <c:v>174157</c:v>
                </c:pt>
                <c:pt idx="6466">
                  <c:v>123228</c:v>
                </c:pt>
                <c:pt idx="6467">
                  <c:v>273508</c:v>
                </c:pt>
                <c:pt idx="6468">
                  <c:v>82892</c:v>
                </c:pt>
                <c:pt idx="6469">
                  <c:v>161827</c:v>
                </c:pt>
                <c:pt idx="6470">
                  <c:v>200223</c:v>
                </c:pt>
                <c:pt idx="6471">
                  <c:v>110814</c:v>
                </c:pt>
                <c:pt idx="6472">
                  <c:v>237728</c:v>
                </c:pt>
                <c:pt idx="6473">
                  <c:v>79457</c:v>
                </c:pt>
                <c:pt idx="6474">
                  <c:v>98336</c:v>
                </c:pt>
                <c:pt idx="6475">
                  <c:v>249915</c:v>
                </c:pt>
                <c:pt idx="6476">
                  <c:v>97265</c:v>
                </c:pt>
                <c:pt idx="6477">
                  <c:v>140463</c:v>
                </c:pt>
                <c:pt idx="6478">
                  <c:v>141754</c:v>
                </c:pt>
                <c:pt idx="6479">
                  <c:v>124531</c:v>
                </c:pt>
                <c:pt idx="6480">
                  <c:v>297420</c:v>
                </c:pt>
                <c:pt idx="6481">
                  <c:v>137084</c:v>
                </c:pt>
                <c:pt idx="6482">
                  <c:v>221943</c:v>
                </c:pt>
                <c:pt idx="6483">
                  <c:v>317460</c:v>
                </c:pt>
                <c:pt idx="6484">
                  <c:v>112340</c:v>
                </c:pt>
                <c:pt idx="6485">
                  <c:v>194982</c:v>
                </c:pt>
                <c:pt idx="6486">
                  <c:v>441283</c:v>
                </c:pt>
                <c:pt idx="6487">
                  <c:v>339660</c:v>
                </c:pt>
                <c:pt idx="6488">
                  <c:v>281107</c:v>
                </c:pt>
                <c:pt idx="6489">
                  <c:v>389107</c:v>
                </c:pt>
                <c:pt idx="6490">
                  <c:v>277674</c:v>
                </c:pt>
                <c:pt idx="6491">
                  <c:v>474324</c:v>
                </c:pt>
                <c:pt idx="6492">
                  <c:v>336933</c:v>
                </c:pt>
                <c:pt idx="6493">
                  <c:v>174993</c:v>
                </c:pt>
                <c:pt idx="6494">
                  <c:v>69137</c:v>
                </c:pt>
                <c:pt idx="6495">
                  <c:v>235737</c:v>
                </c:pt>
                <c:pt idx="6496">
                  <c:v>184855</c:v>
                </c:pt>
                <c:pt idx="6497">
                  <c:v>133154</c:v>
                </c:pt>
                <c:pt idx="6498">
                  <c:v>361483</c:v>
                </c:pt>
                <c:pt idx="6499">
                  <c:v>476663</c:v>
                </c:pt>
                <c:pt idx="6500">
                  <c:v>333501</c:v>
                </c:pt>
                <c:pt idx="6501">
                  <c:v>47307</c:v>
                </c:pt>
                <c:pt idx="6502">
                  <c:v>204891</c:v>
                </c:pt>
                <c:pt idx="6503">
                  <c:v>79778</c:v>
                </c:pt>
                <c:pt idx="6504">
                  <c:v>191812</c:v>
                </c:pt>
                <c:pt idx="6505">
                  <c:v>130822</c:v>
                </c:pt>
                <c:pt idx="6506">
                  <c:v>167495</c:v>
                </c:pt>
                <c:pt idx="6507">
                  <c:v>195911</c:v>
                </c:pt>
                <c:pt idx="6508">
                  <c:v>265823</c:v>
                </c:pt>
                <c:pt idx="6509">
                  <c:v>143681</c:v>
                </c:pt>
                <c:pt idx="6510">
                  <c:v>305168</c:v>
                </c:pt>
                <c:pt idx="6511">
                  <c:v>155251</c:v>
                </c:pt>
                <c:pt idx="6512">
                  <c:v>95135</c:v>
                </c:pt>
                <c:pt idx="6513">
                  <c:v>169642</c:v>
                </c:pt>
                <c:pt idx="6514">
                  <c:v>211852</c:v>
                </c:pt>
                <c:pt idx="6515">
                  <c:v>234085</c:v>
                </c:pt>
                <c:pt idx="6516">
                  <c:v>327779</c:v>
                </c:pt>
                <c:pt idx="6517">
                  <c:v>138016</c:v>
                </c:pt>
                <c:pt idx="6518">
                  <c:v>333845</c:v>
                </c:pt>
                <c:pt idx="6519">
                  <c:v>77140</c:v>
                </c:pt>
                <c:pt idx="6520">
                  <c:v>402417</c:v>
                </c:pt>
                <c:pt idx="6521">
                  <c:v>176948</c:v>
                </c:pt>
                <c:pt idx="6522">
                  <c:v>134858</c:v>
                </c:pt>
                <c:pt idx="6523">
                  <c:v>169566</c:v>
                </c:pt>
                <c:pt idx="6524">
                  <c:v>89342</c:v>
                </c:pt>
                <c:pt idx="6525">
                  <c:v>185597</c:v>
                </c:pt>
                <c:pt idx="6526">
                  <c:v>118287</c:v>
                </c:pt>
                <c:pt idx="6527">
                  <c:v>621717</c:v>
                </c:pt>
                <c:pt idx="6528">
                  <c:v>734430</c:v>
                </c:pt>
                <c:pt idx="6529">
                  <c:v>613620</c:v>
                </c:pt>
                <c:pt idx="6530">
                  <c:v>370914</c:v>
                </c:pt>
                <c:pt idx="6531">
                  <c:v>327090</c:v>
                </c:pt>
                <c:pt idx="6532">
                  <c:v>315165</c:v>
                </c:pt>
                <c:pt idx="6533">
                  <c:v>71995</c:v>
                </c:pt>
                <c:pt idx="6534">
                  <c:v>97638</c:v>
                </c:pt>
                <c:pt idx="6535">
                  <c:v>650359</c:v>
                </c:pt>
                <c:pt idx="6536">
                  <c:v>241872</c:v>
                </c:pt>
                <c:pt idx="6537">
                  <c:v>177069</c:v>
                </c:pt>
                <c:pt idx="6538">
                  <c:v>144776</c:v>
                </c:pt>
                <c:pt idx="6539">
                  <c:v>121515</c:v>
                </c:pt>
                <c:pt idx="6540">
                  <c:v>228072</c:v>
                </c:pt>
                <c:pt idx="6541">
                  <c:v>213476</c:v>
                </c:pt>
                <c:pt idx="6542">
                  <c:v>83232</c:v>
                </c:pt>
                <c:pt idx="6543">
                  <c:v>336264</c:v>
                </c:pt>
                <c:pt idx="6544">
                  <c:v>160204</c:v>
                </c:pt>
                <c:pt idx="6545">
                  <c:v>190349</c:v>
                </c:pt>
                <c:pt idx="6546">
                  <c:v>155473</c:v>
                </c:pt>
                <c:pt idx="6547">
                  <c:v>664692</c:v>
                </c:pt>
                <c:pt idx="6548">
                  <c:v>540329</c:v>
                </c:pt>
                <c:pt idx="6549">
                  <c:v>197747</c:v>
                </c:pt>
                <c:pt idx="6550">
                  <c:v>121589</c:v>
                </c:pt>
                <c:pt idx="6551">
                  <c:v>233079</c:v>
                </c:pt>
                <c:pt idx="6552">
                  <c:v>271508</c:v>
                </c:pt>
                <c:pt idx="6553">
                  <c:v>269559</c:v>
                </c:pt>
                <c:pt idx="6554">
                  <c:v>144299</c:v>
                </c:pt>
                <c:pt idx="6555">
                  <c:v>217095</c:v>
                </c:pt>
                <c:pt idx="6556">
                  <c:v>131664</c:v>
                </c:pt>
                <c:pt idx="6557">
                  <c:v>503822</c:v>
                </c:pt>
                <c:pt idx="6558">
                  <c:v>153091</c:v>
                </c:pt>
                <c:pt idx="6559">
                  <c:v>158463</c:v>
                </c:pt>
                <c:pt idx="6560">
                  <c:v>290872</c:v>
                </c:pt>
                <c:pt idx="6561">
                  <c:v>127997</c:v>
                </c:pt>
                <c:pt idx="6562">
                  <c:v>312406</c:v>
                </c:pt>
                <c:pt idx="6563">
                  <c:v>235720</c:v>
                </c:pt>
                <c:pt idx="6564">
                  <c:v>311423</c:v>
                </c:pt>
                <c:pt idx="6565">
                  <c:v>273072</c:v>
                </c:pt>
                <c:pt idx="6566">
                  <c:v>127362</c:v>
                </c:pt>
                <c:pt idx="6567">
                  <c:v>712457</c:v>
                </c:pt>
                <c:pt idx="6568">
                  <c:v>447020</c:v>
                </c:pt>
                <c:pt idx="6569">
                  <c:v>280588</c:v>
                </c:pt>
                <c:pt idx="6570">
                  <c:v>419445</c:v>
                </c:pt>
                <c:pt idx="6571">
                  <c:v>292792</c:v>
                </c:pt>
                <c:pt idx="6572">
                  <c:v>77967</c:v>
                </c:pt>
                <c:pt idx="6573">
                  <c:v>125316</c:v>
                </c:pt>
                <c:pt idx="6574">
                  <c:v>175480</c:v>
                </c:pt>
                <c:pt idx="6575">
                  <c:v>207736</c:v>
                </c:pt>
                <c:pt idx="6576">
                  <c:v>443584</c:v>
                </c:pt>
                <c:pt idx="6577">
                  <c:v>335729</c:v>
                </c:pt>
                <c:pt idx="6578">
                  <c:v>492111</c:v>
                </c:pt>
                <c:pt idx="6579">
                  <c:v>254189</c:v>
                </c:pt>
                <c:pt idx="6580">
                  <c:v>285798</c:v>
                </c:pt>
                <c:pt idx="6581">
                  <c:v>135240</c:v>
                </c:pt>
                <c:pt idx="6582">
                  <c:v>46773</c:v>
                </c:pt>
                <c:pt idx="6583">
                  <c:v>141855</c:v>
                </c:pt>
                <c:pt idx="6584">
                  <c:v>259577</c:v>
                </c:pt>
                <c:pt idx="6585">
                  <c:v>393130</c:v>
                </c:pt>
                <c:pt idx="6586">
                  <c:v>195046</c:v>
                </c:pt>
                <c:pt idx="6587">
                  <c:v>178000</c:v>
                </c:pt>
                <c:pt idx="6588">
                  <c:v>522954</c:v>
                </c:pt>
                <c:pt idx="6589">
                  <c:v>247516</c:v>
                </c:pt>
                <c:pt idx="6590">
                  <c:v>145649</c:v>
                </c:pt>
                <c:pt idx="6591">
                  <c:v>91967</c:v>
                </c:pt>
                <c:pt idx="6592">
                  <c:v>397818</c:v>
                </c:pt>
                <c:pt idx="6593">
                  <c:v>103860</c:v>
                </c:pt>
                <c:pt idx="6594">
                  <c:v>181544</c:v>
                </c:pt>
                <c:pt idx="6595">
                  <c:v>389518</c:v>
                </c:pt>
                <c:pt idx="6596">
                  <c:v>276345</c:v>
                </c:pt>
                <c:pt idx="6597">
                  <c:v>92668</c:v>
                </c:pt>
                <c:pt idx="6598">
                  <c:v>113637</c:v>
                </c:pt>
                <c:pt idx="6599">
                  <c:v>101869</c:v>
                </c:pt>
                <c:pt idx="6600">
                  <c:v>187607</c:v>
                </c:pt>
                <c:pt idx="6601">
                  <c:v>131541</c:v>
                </c:pt>
                <c:pt idx="6602">
                  <c:v>312015</c:v>
                </c:pt>
                <c:pt idx="6603">
                  <c:v>246691</c:v>
                </c:pt>
                <c:pt idx="6604">
                  <c:v>135801</c:v>
                </c:pt>
                <c:pt idx="6605">
                  <c:v>296025</c:v>
                </c:pt>
                <c:pt idx="6606">
                  <c:v>501750</c:v>
                </c:pt>
                <c:pt idx="6607">
                  <c:v>217766</c:v>
                </c:pt>
                <c:pt idx="6608">
                  <c:v>234555</c:v>
                </c:pt>
                <c:pt idx="6609">
                  <c:v>212848</c:v>
                </c:pt>
                <c:pt idx="6610">
                  <c:v>254116</c:v>
                </c:pt>
                <c:pt idx="6611">
                  <c:v>127376</c:v>
                </c:pt>
                <c:pt idx="6612">
                  <c:v>457409</c:v>
                </c:pt>
                <c:pt idx="6613">
                  <c:v>403631</c:v>
                </c:pt>
                <c:pt idx="6614">
                  <c:v>543644</c:v>
                </c:pt>
                <c:pt idx="6615">
                  <c:v>103579</c:v>
                </c:pt>
                <c:pt idx="6616">
                  <c:v>90860</c:v>
                </c:pt>
                <c:pt idx="6617">
                  <c:v>159975</c:v>
                </c:pt>
                <c:pt idx="6618">
                  <c:v>59221</c:v>
                </c:pt>
                <c:pt idx="6619">
                  <c:v>236962</c:v>
                </c:pt>
                <c:pt idx="6620">
                  <c:v>103541</c:v>
                </c:pt>
                <c:pt idx="6621">
                  <c:v>320117</c:v>
                </c:pt>
                <c:pt idx="6622">
                  <c:v>99157</c:v>
                </c:pt>
                <c:pt idx="6623">
                  <c:v>123759</c:v>
                </c:pt>
                <c:pt idx="6624">
                  <c:v>202877</c:v>
                </c:pt>
                <c:pt idx="6625">
                  <c:v>225809</c:v>
                </c:pt>
                <c:pt idx="6626">
                  <c:v>234116</c:v>
                </c:pt>
                <c:pt idx="6627">
                  <c:v>108124</c:v>
                </c:pt>
                <c:pt idx="6628">
                  <c:v>106058</c:v>
                </c:pt>
                <c:pt idx="6629">
                  <c:v>197405</c:v>
                </c:pt>
                <c:pt idx="6630">
                  <c:v>237620</c:v>
                </c:pt>
                <c:pt idx="6631">
                  <c:v>102451</c:v>
                </c:pt>
                <c:pt idx="6632">
                  <c:v>188950</c:v>
                </c:pt>
                <c:pt idx="6633">
                  <c:v>140365</c:v>
                </c:pt>
                <c:pt idx="6634">
                  <c:v>181098</c:v>
                </c:pt>
                <c:pt idx="6635">
                  <c:v>147737</c:v>
                </c:pt>
                <c:pt idx="6636">
                  <c:v>223054</c:v>
                </c:pt>
                <c:pt idx="6637">
                  <c:v>110590</c:v>
                </c:pt>
                <c:pt idx="6638">
                  <c:v>154906</c:v>
                </c:pt>
                <c:pt idx="6639">
                  <c:v>240984</c:v>
                </c:pt>
                <c:pt idx="6640">
                  <c:v>90064</c:v>
                </c:pt>
                <c:pt idx="6641">
                  <c:v>144306</c:v>
                </c:pt>
                <c:pt idx="6642">
                  <c:v>197031</c:v>
                </c:pt>
                <c:pt idx="6643">
                  <c:v>73520</c:v>
                </c:pt>
                <c:pt idx="6644">
                  <c:v>196200</c:v>
                </c:pt>
                <c:pt idx="6645">
                  <c:v>308476</c:v>
                </c:pt>
                <c:pt idx="6646">
                  <c:v>199444</c:v>
                </c:pt>
                <c:pt idx="6647">
                  <c:v>84563</c:v>
                </c:pt>
                <c:pt idx="6648">
                  <c:v>53540</c:v>
                </c:pt>
                <c:pt idx="6649">
                  <c:v>491296</c:v>
                </c:pt>
                <c:pt idx="6650">
                  <c:v>194853</c:v>
                </c:pt>
                <c:pt idx="6651">
                  <c:v>168926</c:v>
                </c:pt>
                <c:pt idx="6652">
                  <c:v>300352</c:v>
                </c:pt>
                <c:pt idx="6653">
                  <c:v>168420</c:v>
                </c:pt>
                <c:pt idx="6654">
                  <c:v>150451</c:v>
                </c:pt>
                <c:pt idx="6655">
                  <c:v>251064</c:v>
                </c:pt>
                <c:pt idx="6656">
                  <c:v>346943</c:v>
                </c:pt>
                <c:pt idx="6657">
                  <c:v>193182</c:v>
                </c:pt>
                <c:pt idx="6658">
                  <c:v>187829</c:v>
                </c:pt>
                <c:pt idx="6659">
                  <c:v>339353</c:v>
                </c:pt>
                <c:pt idx="6660">
                  <c:v>443339</c:v>
                </c:pt>
                <c:pt idx="6661">
                  <c:v>211647</c:v>
                </c:pt>
                <c:pt idx="6662">
                  <c:v>360603</c:v>
                </c:pt>
                <c:pt idx="6663">
                  <c:v>188633</c:v>
                </c:pt>
                <c:pt idx="6664">
                  <c:v>634813</c:v>
                </c:pt>
                <c:pt idx="6665">
                  <c:v>120085</c:v>
                </c:pt>
                <c:pt idx="6666">
                  <c:v>147338</c:v>
                </c:pt>
                <c:pt idx="6667">
                  <c:v>104383</c:v>
                </c:pt>
                <c:pt idx="6668">
                  <c:v>91237</c:v>
                </c:pt>
                <c:pt idx="6669">
                  <c:v>404646</c:v>
                </c:pt>
                <c:pt idx="6670">
                  <c:v>86981</c:v>
                </c:pt>
                <c:pt idx="6671">
                  <c:v>92972</c:v>
                </c:pt>
                <c:pt idx="6672">
                  <c:v>198133</c:v>
                </c:pt>
                <c:pt idx="6673">
                  <c:v>92081</c:v>
                </c:pt>
                <c:pt idx="6674">
                  <c:v>185783</c:v>
                </c:pt>
                <c:pt idx="6675">
                  <c:v>183121</c:v>
                </c:pt>
                <c:pt idx="6676">
                  <c:v>88943</c:v>
                </c:pt>
                <c:pt idx="6677">
                  <c:v>150885</c:v>
                </c:pt>
                <c:pt idx="6678">
                  <c:v>96401</c:v>
                </c:pt>
                <c:pt idx="6679">
                  <c:v>581372</c:v>
                </c:pt>
                <c:pt idx="6680">
                  <c:v>148617</c:v>
                </c:pt>
                <c:pt idx="6681">
                  <c:v>464358</c:v>
                </c:pt>
                <c:pt idx="6682">
                  <c:v>107923</c:v>
                </c:pt>
                <c:pt idx="6683">
                  <c:v>190588</c:v>
                </c:pt>
                <c:pt idx="6684">
                  <c:v>133040</c:v>
                </c:pt>
                <c:pt idx="6685">
                  <c:v>141957</c:v>
                </c:pt>
                <c:pt idx="6686">
                  <c:v>332022</c:v>
                </c:pt>
                <c:pt idx="6687">
                  <c:v>219248</c:v>
                </c:pt>
                <c:pt idx="6688">
                  <c:v>119420</c:v>
                </c:pt>
                <c:pt idx="6689">
                  <c:v>405443</c:v>
                </c:pt>
                <c:pt idx="6690">
                  <c:v>287415</c:v>
                </c:pt>
                <c:pt idx="6691">
                  <c:v>299545</c:v>
                </c:pt>
                <c:pt idx="6692">
                  <c:v>268714</c:v>
                </c:pt>
                <c:pt idx="6693">
                  <c:v>89097</c:v>
                </c:pt>
                <c:pt idx="6694">
                  <c:v>227159</c:v>
                </c:pt>
                <c:pt idx="6695">
                  <c:v>132960</c:v>
                </c:pt>
                <c:pt idx="6696">
                  <c:v>170116</c:v>
                </c:pt>
                <c:pt idx="6697">
                  <c:v>457578</c:v>
                </c:pt>
                <c:pt idx="6698">
                  <c:v>588290</c:v>
                </c:pt>
                <c:pt idx="6699">
                  <c:v>122812</c:v>
                </c:pt>
                <c:pt idx="6700">
                  <c:v>38561</c:v>
                </c:pt>
                <c:pt idx="6701">
                  <c:v>335718</c:v>
                </c:pt>
                <c:pt idx="6702">
                  <c:v>498208</c:v>
                </c:pt>
                <c:pt idx="6703">
                  <c:v>256551</c:v>
                </c:pt>
                <c:pt idx="6704">
                  <c:v>114042</c:v>
                </c:pt>
                <c:pt idx="6705">
                  <c:v>195804</c:v>
                </c:pt>
                <c:pt idx="6706">
                  <c:v>326980</c:v>
                </c:pt>
                <c:pt idx="6707">
                  <c:v>406739</c:v>
                </c:pt>
                <c:pt idx="6708">
                  <c:v>116022</c:v>
                </c:pt>
                <c:pt idx="6709">
                  <c:v>96946</c:v>
                </c:pt>
                <c:pt idx="6710">
                  <c:v>197957</c:v>
                </c:pt>
                <c:pt idx="6711">
                  <c:v>199942</c:v>
                </c:pt>
                <c:pt idx="6712">
                  <c:v>160116</c:v>
                </c:pt>
                <c:pt idx="6713">
                  <c:v>165249</c:v>
                </c:pt>
                <c:pt idx="6714">
                  <c:v>168869</c:v>
                </c:pt>
                <c:pt idx="6715">
                  <c:v>186010</c:v>
                </c:pt>
                <c:pt idx="6716">
                  <c:v>111456</c:v>
                </c:pt>
                <c:pt idx="6717">
                  <c:v>336500</c:v>
                </c:pt>
                <c:pt idx="6718">
                  <c:v>779300</c:v>
                </c:pt>
                <c:pt idx="6719">
                  <c:v>79111</c:v>
                </c:pt>
                <c:pt idx="6720">
                  <c:v>94860</c:v>
                </c:pt>
                <c:pt idx="6721">
                  <c:v>264127</c:v>
                </c:pt>
                <c:pt idx="6722">
                  <c:v>101123</c:v>
                </c:pt>
                <c:pt idx="6723">
                  <c:v>185570</c:v>
                </c:pt>
                <c:pt idx="6724">
                  <c:v>298529</c:v>
                </c:pt>
                <c:pt idx="6725">
                  <c:v>176765</c:v>
                </c:pt>
                <c:pt idx="6726">
                  <c:v>475911</c:v>
                </c:pt>
                <c:pt idx="6727">
                  <c:v>80935</c:v>
                </c:pt>
                <c:pt idx="6728">
                  <c:v>289525</c:v>
                </c:pt>
                <c:pt idx="6729">
                  <c:v>210513</c:v>
                </c:pt>
                <c:pt idx="6730">
                  <c:v>304936</c:v>
                </c:pt>
                <c:pt idx="6731">
                  <c:v>611938</c:v>
                </c:pt>
                <c:pt idx="6732">
                  <c:v>152989</c:v>
                </c:pt>
                <c:pt idx="6733">
                  <c:v>396278</c:v>
                </c:pt>
                <c:pt idx="6734">
                  <c:v>181893</c:v>
                </c:pt>
                <c:pt idx="6735">
                  <c:v>177911</c:v>
                </c:pt>
                <c:pt idx="6736">
                  <c:v>275875</c:v>
                </c:pt>
                <c:pt idx="6737">
                  <c:v>168230</c:v>
                </c:pt>
                <c:pt idx="6738">
                  <c:v>161440</c:v>
                </c:pt>
                <c:pt idx="6739">
                  <c:v>590410</c:v>
                </c:pt>
                <c:pt idx="6740">
                  <c:v>195161</c:v>
                </c:pt>
                <c:pt idx="6741">
                  <c:v>524589</c:v>
                </c:pt>
                <c:pt idx="6742">
                  <c:v>105371</c:v>
                </c:pt>
                <c:pt idx="6743">
                  <c:v>94161</c:v>
                </c:pt>
                <c:pt idx="6744">
                  <c:v>520167</c:v>
                </c:pt>
                <c:pt idx="6745">
                  <c:v>154680</c:v>
                </c:pt>
                <c:pt idx="6746">
                  <c:v>378641</c:v>
                </c:pt>
                <c:pt idx="6747">
                  <c:v>249760</c:v>
                </c:pt>
                <c:pt idx="6748">
                  <c:v>135656</c:v>
                </c:pt>
                <c:pt idx="6749">
                  <c:v>347556</c:v>
                </c:pt>
                <c:pt idx="6750">
                  <c:v>54968</c:v>
                </c:pt>
                <c:pt idx="6751">
                  <c:v>83532</c:v>
                </c:pt>
                <c:pt idx="6752">
                  <c:v>99570</c:v>
                </c:pt>
                <c:pt idx="6753">
                  <c:v>192088</c:v>
                </c:pt>
                <c:pt idx="6754">
                  <c:v>717542</c:v>
                </c:pt>
                <c:pt idx="6755">
                  <c:v>182022</c:v>
                </c:pt>
                <c:pt idx="6756">
                  <c:v>182896</c:v>
                </c:pt>
                <c:pt idx="6757">
                  <c:v>110486</c:v>
                </c:pt>
                <c:pt idx="6758">
                  <c:v>560099</c:v>
                </c:pt>
                <c:pt idx="6759">
                  <c:v>479686</c:v>
                </c:pt>
                <c:pt idx="6760">
                  <c:v>152136</c:v>
                </c:pt>
                <c:pt idx="6761">
                  <c:v>220709</c:v>
                </c:pt>
                <c:pt idx="6762">
                  <c:v>478506</c:v>
                </c:pt>
                <c:pt idx="6763">
                  <c:v>69699</c:v>
                </c:pt>
                <c:pt idx="6764">
                  <c:v>215760</c:v>
                </c:pt>
                <c:pt idx="6765">
                  <c:v>159190</c:v>
                </c:pt>
                <c:pt idx="6766">
                  <c:v>423604</c:v>
                </c:pt>
                <c:pt idx="6767">
                  <c:v>124361</c:v>
                </c:pt>
                <c:pt idx="6768">
                  <c:v>256793</c:v>
                </c:pt>
                <c:pt idx="6769">
                  <c:v>245109</c:v>
                </c:pt>
                <c:pt idx="6770">
                  <c:v>112842</c:v>
                </c:pt>
                <c:pt idx="6771">
                  <c:v>262806</c:v>
                </c:pt>
                <c:pt idx="6772">
                  <c:v>172149</c:v>
                </c:pt>
                <c:pt idx="6773">
                  <c:v>178770</c:v>
                </c:pt>
                <c:pt idx="6774">
                  <c:v>364611</c:v>
                </c:pt>
                <c:pt idx="6775">
                  <c:v>875886</c:v>
                </c:pt>
                <c:pt idx="6776">
                  <c:v>246642</c:v>
                </c:pt>
                <c:pt idx="6777">
                  <c:v>155366</c:v>
                </c:pt>
                <c:pt idx="6778">
                  <c:v>228128</c:v>
                </c:pt>
                <c:pt idx="6779">
                  <c:v>152129</c:v>
                </c:pt>
                <c:pt idx="6780">
                  <c:v>371754</c:v>
                </c:pt>
                <c:pt idx="6781">
                  <c:v>374201</c:v>
                </c:pt>
                <c:pt idx="6782">
                  <c:v>101300</c:v>
                </c:pt>
                <c:pt idx="6783">
                  <c:v>209220</c:v>
                </c:pt>
                <c:pt idx="6784">
                  <c:v>1156459</c:v>
                </c:pt>
                <c:pt idx="6785">
                  <c:v>135355</c:v>
                </c:pt>
                <c:pt idx="6786">
                  <c:v>208470</c:v>
                </c:pt>
                <c:pt idx="6787">
                  <c:v>187685</c:v>
                </c:pt>
                <c:pt idx="6788">
                  <c:v>125164</c:v>
                </c:pt>
                <c:pt idx="6789">
                  <c:v>278184</c:v>
                </c:pt>
                <c:pt idx="6790">
                  <c:v>137171</c:v>
                </c:pt>
                <c:pt idx="6791">
                  <c:v>137493</c:v>
                </c:pt>
                <c:pt idx="6792">
                  <c:v>308726</c:v>
                </c:pt>
                <c:pt idx="6793">
                  <c:v>208388</c:v>
                </c:pt>
                <c:pt idx="6794">
                  <c:v>165995</c:v>
                </c:pt>
                <c:pt idx="6795">
                  <c:v>61965</c:v>
                </c:pt>
                <c:pt idx="6796">
                  <c:v>139103</c:v>
                </c:pt>
                <c:pt idx="6797">
                  <c:v>135617</c:v>
                </c:pt>
                <c:pt idx="6798">
                  <c:v>333570</c:v>
                </c:pt>
                <c:pt idx="6799">
                  <c:v>411217</c:v>
                </c:pt>
                <c:pt idx="6800">
                  <c:v>261560</c:v>
                </c:pt>
                <c:pt idx="6801">
                  <c:v>337427</c:v>
                </c:pt>
                <c:pt idx="6802">
                  <c:v>412352</c:v>
                </c:pt>
                <c:pt idx="6803">
                  <c:v>467424</c:v>
                </c:pt>
                <c:pt idx="6804">
                  <c:v>576871</c:v>
                </c:pt>
                <c:pt idx="6805">
                  <c:v>282005</c:v>
                </c:pt>
                <c:pt idx="6806">
                  <c:v>175496</c:v>
                </c:pt>
                <c:pt idx="6807">
                  <c:v>443779</c:v>
                </c:pt>
                <c:pt idx="6808">
                  <c:v>134760</c:v>
                </c:pt>
                <c:pt idx="6809">
                  <c:v>116229</c:v>
                </c:pt>
                <c:pt idx="6810">
                  <c:v>259608</c:v>
                </c:pt>
                <c:pt idx="6811">
                  <c:v>91932</c:v>
                </c:pt>
                <c:pt idx="6812">
                  <c:v>227846</c:v>
                </c:pt>
                <c:pt idx="6813">
                  <c:v>108627</c:v>
                </c:pt>
                <c:pt idx="6814">
                  <c:v>66110</c:v>
                </c:pt>
                <c:pt idx="6815">
                  <c:v>175127</c:v>
                </c:pt>
                <c:pt idx="6816">
                  <c:v>467559</c:v>
                </c:pt>
                <c:pt idx="6817">
                  <c:v>357804</c:v>
                </c:pt>
                <c:pt idx="6818">
                  <c:v>261237</c:v>
                </c:pt>
                <c:pt idx="6819">
                  <c:v>221760</c:v>
                </c:pt>
                <c:pt idx="6820">
                  <c:v>118986</c:v>
                </c:pt>
                <c:pt idx="6821">
                  <c:v>173250</c:v>
                </c:pt>
                <c:pt idx="6822">
                  <c:v>269803</c:v>
                </c:pt>
                <c:pt idx="6823">
                  <c:v>300147</c:v>
                </c:pt>
                <c:pt idx="6824">
                  <c:v>232616</c:v>
                </c:pt>
                <c:pt idx="6825">
                  <c:v>46714</c:v>
                </c:pt>
                <c:pt idx="6826">
                  <c:v>945270</c:v>
                </c:pt>
                <c:pt idx="6827">
                  <c:v>398737</c:v>
                </c:pt>
                <c:pt idx="6828">
                  <c:v>177738</c:v>
                </c:pt>
                <c:pt idx="6829">
                  <c:v>415104</c:v>
                </c:pt>
                <c:pt idx="6830">
                  <c:v>622365</c:v>
                </c:pt>
                <c:pt idx="6831">
                  <c:v>168767</c:v>
                </c:pt>
                <c:pt idx="6832">
                  <c:v>112893</c:v>
                </c:pt>
                <c:pt idx="6833">
                  <c:v>202788</c:v>
                </c:pt>
                <c:pt idx="6834">
                  <c:v>279594</c:v>
                </c:pt>
                <c:pt idx="6835">
                  <c:v>55341</c:v>
                </c:pt>
                <c:pt idx="6836">
                  <c:v>288786</c:v>
                </c:pt>
                <c:pt idx="6837">
                  <c:v>58083</c:v>
                </c:pt>
                <c:pt idx="6838">
                  <c:v>147935</c:v>
                </c:pt>
                <c:pt idx="6839">
                  <c:v>174346</c:v>
                </c:pt>
                <c:pt idx="6840">
                  <c:v>334455</c:v>
                </c:pt>
                <c:pt idx="6841">
                  <c:v>138379</c:v>
                </c:pt>
                <c:pt idx="6842">
                  <c:v>148364</c:v>
                </c:pt>
                <c:pt idx="6843">
                  <c:v>62910</c:v>
                </c:pt>
                <c:pt idx="6844">
                  <c:v>111123</c:v>
                </c:pt>
                <c:pt idx="6845">
                  <c:v>119054</c:v>
                </c:pt>
                <c:pt idx="6846">
                  <c:v>138506</c:v>
                </c:pt>
                <c:pt idx="6847">
                  <c:v>202260</c:v>
                </c:pt>
                <c:pt idx="6848">
                  <c:v>212207</c:v>
                </c:pt>
                <c:pt idx="6849">
                  <c:v>351494</c:v>
                </c:pt>
                <c:pt idx="6850">
                  <c:v>272950</c:v>
                </c:pt>
                <c:pt idx="6851">
                  <c:v>161283</c:v>
                </c:pt>
                <c:pt idx="6852">
                  <c:v>81273</c:v>
                </c:pt>
                <c:pt idx="6853">
                  <c:v>479800</c:v>
                </c:pt>
                <c:pt idx="6854">
                  <c:v>70839</c:v>
                </c:pt>
                <c:pt idx="6855">
                  <c:v>125832</c:v>
                </c:pt>
                <c:pt idx="6856">
                  <c:v>146115</c:v>
                </c:pt>
                <c:pt idx="6857">
                  <c:v>222336</c:v>
                </c:pt>
                <c:pt idx="6858">
                  <c:v>304503</c:v>
                </c:pt>
                <c:pt idx="6859">
                  <c:v>162788</c:v>
                </c:pt>
                <c:pt idx="6860">
                  <c:v>363106</c:v>
                </c:pt>
                <c:pt idx="6861">
                  <c:v>208235</c:v>
                </c:pt>
                <c:pt idx="6862">
                  <c:v>116861</c:v>
                </c:pt>
                <c:pt idx="6863">
                  <c:v>203465</c:v>
                </c:pt>
                <c:pt idx="6864">
                  <c:v>219768</c:v>
                </c:pt>
                <c:pt idx="6865">
                  <c:v>161835</c:v>
                </c:pt>
                <c:pt idx="6866">
                  <c:v>472826</c:v>
                </c:pt>
                <c:pt idx="6867">
                  <c:v>76847</c:v>
                </c:pt>
                <c:pt idx="6868">
                  <c:v>105451</c:v>
                </c:pt>
                <c:pt idx="6869">
                  <c:v>179131</c:v>
                </c:pt>
                <c:pt idx="6870">
                  <c:v>277588</c:v>
                </c:pt>
                <c:pt idx="6871">
                  <c:v>27855</c:v>
                </c:pt>
                <c:pt idx="6872">
                  <c:v>262313</c:v>
                </c:pt>
                <c:pt idx="6873">
                  <c:v>50878</c:v>
                </c:pt>
                <c:pt idx="6874">
                  <c:v>157675</c:v>
                </c:pt>
                <c:pt idx="6875">
                  <c:v>97396</c:v>
                </c:pt>
                <c:pt idx="6876">
                  <c:v>138234</c:v>
                </c:pt>
                <c:pt idx="6877">
                  <c:v>623140</c:v>
                </c:pt>
                <c:pt idx="6878">
                  <c:v>284612</c:v>
                </c:pt>
                <c:pt idx="6879">
                  <c:v>209565</c:v>
                </c:pt>
                <c:pt idx="6880">
                  <c:v>75353</c:v>
                </c:pt>
                <c:pt idx="6881">
                  <c:v>208407</c:v>
                </c:pt>
                <c:pt idx="6882">
                  <c:v>86249</c:v>
                </c:pt>
                <c:pt idx="6883">
                  <c:v>243174</c:v>
                </c:pt>
                <c:pt idx="6884">
                  <c:v>130359</c:v>
                </c:pt>
                <c:pt idx="6885">
                  <c:v>215229</c:v>
                </c:pt>
                <c:pt idx="6886">
                  <c:v>126996</c:v>
                </c:pt>
                <c:pt idx="6887">
                  <c:v>146254</c:v>
                </c:pt>
                <c:pt idx="6888">
                  <c:v>232262</c:v>
                </c:pt>
                <c:pt idx="6889">
                  <c:v>204775</c:v>
                </c:pt>
                <c:pt idx="6890">
                  <c:v>201235</c:v>
                </c:pt>
                <c:pt idx="6891">
                  <c:v>282647</c:v>
                </c:pt>
                <c:pt idx="6892">
                  <c:v>41579</c:v>
                </c:pt>
                <c:pt idx="6893">
                  <c:v>189406</c:v>
                </c:pt>
                <c:pt idx="6894">
                  <c:v>387783</c:v>
                </c:pt>
                <c:pt idx="6895">
                  <c:v>159809</c:v>
                </c:pt>
                <c:pt idx="6896">
                  <c:v>348709</c:v>
                </c:pt>
                <c:pt idx="6897">
                  <c:v>431047</c:v>
                </c:pt>
                <c:pt idx="6898">
                  <c:v>317897</c:v>
                </c:pt>
                <c:pt idx="6899">
                  <c:v>201413</c:v>
                </c:pt>
                <c:pt idx="6900">
                  <c:v>148361</c:v>
                </c:pt>
                <c:pt idx="6901">
                  <c:v>771181</c:v>
                </c:pt>
                <c:pt idx="6902">
                  <c:v>196411</c:v>
                </c:pt>
                <c:pt idx="6903">
                  <c:v>206657</c:v>
                </c:pt>
                <c:pt idx="6904">
                  <c:v>146653</c:v>
                </c:pt>
                <c:pt idx="6905">
                  <c:v>239402</c:v>
                </c:pt>
                <c:pt idx="6906">
                  <c:v>233881</c:v>
                </c:pt>
                <c:pt idx="6907">
                  <c:v>251909</c:v>
                </c:pt>
                <c:pt idx="6908">
                  <c:v>191222</c:v>
                </c:pt>
                <c:pt idx="6909">
                  <c:v>406361</c:v>
                </c:pt>
                <c:pt idx="6910">
                  <c:v>182669</c:v>
                </c:pt>
                <c:pt idx="6911">
                  <c:v>411922</c:v>
                </c:pt>
                <c:pt idx="6912">
                  <c:v>610060</c:v>
                </c:pt>
                <c:pt idx="6913">
                  <c:v>28967</c:v>
                </c:pt>
                <c:pt idx="6914">
                  <c:v>204588</c:v>
                </c:pt>
                <c:pt idx="6915">
                  <c:v>135161</c:v>
                </c:pt>
                <c:pt idx="6916">
                  <c:v>343172</c:v>
                </c:pt>
                <c:pt idx="6917">
                  <c:v>127689</c:v>
                </c:pt>
                <c:pt idx="6918">
                  <c:v>255944</c:v>
                </c:pt>
                <c:pt idx="6919">
                  <c:v>115949</c:v>
                </c:pt>
                <c:pt idx="6920">
                  <c:v>248497</c:v>
                </c:pt>
                <c:pt idx="6921">
                  <c:v>647466</c:v>
                </c:pt>
                <c:pt idx="6922">
                  <c:v>234512</c:v>
                </c:pt>
                <c:pt idx="6923">
                  <c:v>107537</c:v>
                </c:pt>
                <c:pt idx="6924">
                  <c:v>163472</c:v>
                </c:pt>
                <c:pt idx="6925">
                  <c:v>471010</c:v>
                </c:pt>
                <c:pt idx="6926">
                  <c:v>209502</c:v>
                </c:pt>
                <c:pt idx="6927">
                  <c:v>205220</c:v>
                </c:pt>
                <c:pt idx="6928">
                  <c:v>419139</c:v>
                </c:pt>
                <c:pt idx="6929">
                  <c:v>349388</c:v>
                </c:pt>
                <c:pt idx="6930">
                  <c:v>438226</c:v>
                </c:pt>
                <c:pt idx="6931">
                  <c:v>149487</c:v>
                </c:pt>
                <c:pt idx="6932">
                  <c:v>443354</c:v>
                </c:pt>
                <c:pt idx="6933">
                  <c:v>271686</c:v>
                </c:pt>
                <c:pt idx="6934">
                  <c:v>96248</c:v>
                </c:pt>
                <c:pt idx="6935">
                  <c:v>129750</c:v>
                </c:pt>
                <c:pt idx="6936">
                  <c:v>175639</c:v>
                </c:pt>
                <c:pt idx="6937">
                  <c:v>139567</c:v>
                </c:pt>
                <c:pt idx="6938">
                  <c:v>380160</c:v>
                </c:pt>
                <c:pt idx="6939">
                  <c:v>354042</c:v>
                </c:pt>
                <c:pt idx="6940">
                  <c:v>471154</c:v>
                </c:pt>
                <c:pt idx="6941">
                  <c:v>200017</c:v>
                </c:pt>
                <c:pt idx="6942">
                  <c:v>149638</c:v>
                </c:pt>
                <c:pt idx="6943">
                  <c:v>158064</c:v>
                </c:pt>
                <c:pt idx="6944">
                  <c:v>221569</c:v>
                </c:pt>
                <c:pt idx="6945">
                  <c:v>346937</c:v>
                </c:pt>
                <c:pt idx="6946">
                  <c:v>212799</c:v>
                </c:pt>
                <c:pt idx="6947">
                  <c:v>282644</c:v>
                </c:pt>
                <c:pt idx="6948">
                  <c:v>126575</c:v>
                </c:pt>
                <c:pt idx="6949">
                  <c:v>194624</c:v>
                </c:pt>
                <c:pt idx="6950">
                  <c:v>83923</c:v>
                </c:pt>
                <c:pt idx="6951">
                  <c:v>152090</c:v>
                </c:pt>
                <c:pt idx="6952">
                  <c:v>81996</c:v>
                </c:pt>
                <c:pt idx="6953">
                  <c:v>49424</c:v>
                </c:pt>
                <c:pt idx="6954">
                  <c:v>310089</c:v>
                </c:pt>
                <c:pt idx="6955">
                  <c:v>415589</c:v>
                </c:pt>
                <c:pt idx="6956">
                  <c:v>140028</c:v>
                </c:pt>
                <c:pt idx="6957">
                  <c:v>175576</c:v>
                </c:pt>
                <c:pt idx="6958">
                  <c:v>85902</c:v>
                </c:pt>
                <c:pt idx="6959">
                  <c:v>327795</c:v>
                </c:pt>
                <c:pt idx="6960">
                  <c:v>208508</c:v>
                </c:pt>
                <c:pt idx="6961">
                  <c:v>104368</c:v>
                </c:pt>
                <c:pt idx="6962">
                  <c:v>102981</c:v>
                </c:pt>
                <c:pt idx="6963">
                  <c:v>64227</c:v>
                </c:pt>
                <c:pt idx="6964">
                  <c:v>173404</c:v>
                </c:pt>
                <c:pt idx="6965">
                  <c:v>95644</c:v>
                </c:pt>
                <c:pt idx="6966">
                  <c:v>123942</c:v>
                </c:pt>
                <c:pt idx="6967">
                  <c:v>117216</c:v>
                </c:pt>
                <c:pt idx="6968">
                  <c:v>177339</c:v>
                </c:pt>
                <c:pt idx="6969">
                  <c:v>258548</c:v>
                </c:pt>
                <c:pt idx="6970">
                  <c:v>83927</c:v>
                </c:pt>
                <c:pt idx="6971">
                  <c:v>455182</c:v>
                </c:pt>
                <c:pt idx="6972">
                  <c:v>91862</c:v>
                </c:pt>
                <c:pt idx="6973">
                  <c:v>144758</c:v>
                </c:pt>
                <c:pt idx="6974">
                  <c:v>193302</c:v>
                </c:pt>
                <c:pt idx="6975">
                  <c:v>200680</c:v>
                </c:pt>
                <c:pt idx="6976">
                  <c:v>546592</c:v>
                </c:pt>
                <c:pt idx="6977">
                  <c:v>122950</c:v>
                </c:pt>
                <c:pt idx="6978">
                  <c:v>81193</c:v>
                </c:pt>
                <c:pt idx="6979">
                  <c:v>100547</c:v>
                </c:pt>
                <c:pt idx="6980">
                  <c:v>136389</c:v>
                </c:pt>
                <c:pt idx="6981">
                  <c:v>80571</c:v>
                </c:pt>
                <c:pt idx="6982">
                  <c:v>248171</c:v>
                </c:pt>
                <c:pt idx="6983">
                  <c:v>175707</c:v>
                </c:pt>
                <c:pt idx="6984">
                  <c:v>89354</c:v>
                </c:pt>
                <c:pt idx="6985">
                  <c:v>138679</c:v>
                </c:pt>
                <c:pt idx="6986">
                  <c:v>145391</c:v>
                </c:pt>
                <c:pt idx="6987">
                  <c:v>427127</c:v>
                </c:pt>
                <c:pt idx="6988">
                  <c:v>173670</c:v>
                </c:pt>
                <c:pt idx="6989">
                  <c:v>264145</c:v>
                </c:pt>
                <c:pt idx="6990">
                  <c:v>117026</c:v>
                </c:pt>
                <c:pt idx="6991">
                  <c:v>136600</c:v>
                </c:pt>
                <c:pt idx="6992">
                  <c:v>240813</c:v>
                </c:pt>
                <c:pt idx="6993">
                  <c:v>192644</c:v>
                </c:pt>
                <c:pt idx="6994">
                  <c:v>301403</c:v>
                </c:pt>
                <c:pt idx="6995">
                  <c:v>107755</c:v>
                </c:pt>
                <c:pt idx="6996">
                  <c:v>84719</c:v>
                </c:pt>
                <c:pt idx="6997">
                  <c:v>113189</c:v>
                </c:pt>
                <c:pt idx="6998">
                  <c:v>88120</c:v>
                </c:pt>
                <c:pt idx="6999">
                  <c:v>175441</c:v>
                </c:pt>
                <c:pt idx="7000">
                  <c:v>142637</c:v>
                </c:pt>
                <c:pt idx="7001">
                  <c:v>162499</c:v>
                </c:pt>
                <c:pt idx="7002">
                  <c:v>123958</c:v>
                </c:pt>
                <c:pt idx="7003">
                  <c:v>181175</c:v>
                </c:pt>
                <c:pt idx="7004">
                  <c:v>159406</c:v>
                </c:pt>
                <c:pt idx="7005">
                  <c:v>237668</c:v>
                </c:pt>
                <c:pt idx="7006">
                  <c:v>301648</c:v>
                </c:pt>
                <c:pt idx="7007">
                  <c:v>292303</c:v>
                </c:pt>
                <c:pt idx="7008">
                  <c:v>167487</c:v>
                </c:pt>
                <c:pt idx="7009">
                  <c:v>105469</c:v>
                </c:pt>
                <c:pt idx="7010">
                  <c:v>654815</c:v>
                </c:pt>
                <c:pt idx="7011">
                  <c:v>138586</c:v>
                </c:pt>
                <c:pt idx="7012">
                  <c:v>68827</c:v>
                </c:pt>
                <c:pt idx="7013">
                  <c:v>280658</c:v>
                </c:pt>
                <c:pt idx="7014">
                  <c:v>165295</c:v>
                </c:pt>
                <c:pt idx="7015">
                  <c:v>118468</c:v>
                </c:pt>
                <c:pt idx="7016">
                  <c:v>256148</c:v>
                </c:pt>
                <c:pt idx="7017">
                  <c:v>62170</c:v>
                </c:pt>
                <c:pt idx="7018">
                  <c:v>186802</c:v>
                </c:pt>
                <c:pt idx="7019">
                  <c:v>40895</c:v>
                </c:pt>
                <c:pt idx="7020">
                  <c:v>383725</c:v>
                </c:pt>
                <c:pt idx="7021">
                  <c:v>133862</c:v>
                </c:pt>
                <c:pt idx="7022">
                  <c:v>530722</c:v>
                </c:pt>
                <c:pt idx="7023">
                  <c:v>27358</c:v>
                </c:pt>
                <c:pt idx="7024">
                  <c:v>128412</c:v>
                </c:pt>
                <c:pt idx="7025">
                  <c:v>181906</c:v>
                </c:pt>
                <c:pt idx="7026">
                  <c:v>127527</c:v>
                </c:pt>
                <c:pt idx="7027">
                  <c:v>102016</c:v>
                </c:pt>
                <c:pt idx="7028">
                  <c:v>309018</c:v>
                </c:pt>
                <c:pt idx="7029">
                  <c:v>219356</c:v>
                </c:pt>
                <c:pt idx="7030">
                  <c:v>169704</c:v>
                </c:pt>
                <c:pt idx="7031">
                  <c:v>248642</c:v>
                </c:pt>
                <c:pt idx="7032">
                  <c:v>183548</c:v>
                </c:pt>
                <c:pt idx="7033">
                  <c:v>166538</c:v>
                </c:pt>
                <c:pt idx="7034">
                  <c:v>161044</c:v>
                </c:pt>
                <c:pt idx="7035">
                  <c:v>94739</c:v>
                </c:pt>
                <c:pt idx="7036">
                  <c:v>195414</c:v>
                </c:pt>
                <c:pt idx="7037">
                  <c:v>85209</c:v>
                </c:pt>
                <c:pt idx="7038">
                  <c:v>655813</c:v>
                </c:pt>
                <c:pt idx="7039">
                  <c:v>226986</c:v>
                </c:pt>
                <c:pt idx="7040">
                  <c:v>115675</c:v>
                </c:pt>
                <c:pt idx="7041">
                  <c:v>336751</c:v>
                </c:pt>
                <c:pt idx="7042">
                  <c:v>146156</c:v>
                </c:pt>
                <c:pt idx="7043">
                  <c:v>77387</c:v>
                </c:pt>
                <c:pt idx="7044">
                  <c:v>105253</c:v>
                </c:pt>
                <c:pt idx="7045">
                  <c:v>407280</c:v>
                </c:pt>
                <c:pt idx="7046">
                  <c:v>38152</c:v>
                </c:pt>
                <c:pt idx="7047">
                  <c:v>130747</c:v>
                </c:pt>
                <c:pt idx="7048">
                  <c:v>143323</c:v>
                </c:pt>
                <c:pt idx="7049">
                  <c:v>231186</c:v>
                </c:pt>
                <c:pt idx="7050">
                  <c:v>197036</c:v>
                </c:pt>
                <c:pt idx="7051">
                  <c:v>355415</c:v>
                </c:pt>
                <c:pt idx="7052">
                  <c:v>219544</c:v>
                </c:pt>
                <c:pt idx="7053">
                  <c:v>107234</c:v>
                </c:pt>
                <c:pt idx="7054">
                  <c:v>421679</c:v>
                </c:pt>
                <c:pt idx="7055">
                  <c:v>355753</c:v>
                </c:pt>
                <c:pt idx="7056">
                  <c:v>129989</c:v>
                </c:pt>
                <c:pt idx="7057">
                  <c:v>137315</c:v>
                </c:pt>
                <c:pt idx="7058">
                  <c:v>1132363</c:v>
                </c:pt>
                <c:pt idx="7059">
                  <c:v>100846</c:v>
                </c:pt>
                <c:pt idx="7060">
                  <c:v>242019</c:v>
                </c:pt>
                <c:pt idx="7061">
                  <c:v>233445</c:v>
                </c:pt>
                <c:pt idx="7062">
                  <c:v>221639</c:v>
                </c:pt>
                <c:pt idx="7063">
                  <c:v>77842</c:v>
                </c:pt>
                <c:pt idx="7064">
                  <c:v>208424</c:v>
                </c:pt>
                <c:pt idx="7065">
                  <c:v>79766</c:v>
                </c:pt>
                <c:pt idx="7066">
                  <c:v>187836</c:v>
                </c:pt>
                <c:pt idx="7067">
                  <c:v>147890</c:v>
                </c:pt>
                <c:pt idx="7068">
                  <c:v>99852</c:v>
                </c:pt>
                <c:pt idx="7069">
                  <c:v>643626</c:v>
                </c:pt>
                <c:pt idx="7070">
                  <c:v>195820</c:v>
                </c:pt>
                <c:pt idx="7071">
                  <c:v>131238</c:v>
                </c:pt>
                <c:pt idx="7072">
                  <c:v>290305</c:v>
                </c:pt>
                <c:pt idx="7073">
                  <c:v>232575</c:v>
                </c:pt>
                <c:pt idx="7074">
                  <c:v>407651</c:v>
                </c:pt>
                <c:pt idx="7075">
                  <c:v>118074</c:v>
                </c:pt>
                <c:pt idx="7076">
                  <c:v>114701</c:v>
                </c:pt>
                <c:pt idx="7077">
                  <c:v>235789</c:v>
                </c:pt>
                <c:pt idx="7078">
                  <c:v>72103</c:v>
                </c:pt>
                <c:pt idx="7079">
                  <c:v>62017</c:v>
                </c:pt>
                <c:pt idx="7080">
                  <c:v>212480</c:v>
                </c:pt>
                <c:pt idx="7081">
                  <c:v>94762</c:v>
                </c:pt>
                <c:pt idx="7082">
                  <c:v>137991</c:v>
                </c:pt>
                <c:pt idx="7083">
                  <c:v>307579</c:v>
                </c:pt>
                <c:pt idx="7084">
                  <c:v>105690</c:v>
                </c:pt>
                <c:pt idx="7085">
                  <c:v>94553</c:v>
                </c:pt>
                <c:pt idx="7086">
                  <c:v>118927</c:v>
                </c:pt>
                <c:pt idx="7087">
                  <c:v>157023</c:v>
                </c:pt>
                <c:pt idx="7088">
                  <c:v>216421</c:v>
                </c:pt>
                <c:pt idx="7089">
                  <c:v>154313</c:v>
                </c:pt>
                <c:pt idx="7090">
                  <c:v>251949</c:v>
                </c:pt>
                <c:pt idx="7091">
                  <c:v>168812</c:v>
                </c:pt>
                <c:pt idx="7092">
                  <c:v>92999</c:v>
                </c:pt>
                <c:pt idx="7093">
                  <c:v>253957</c:v>
                </c:pt>
                <c:pt idx="7094">
                  <c:v>138608</c:v>
                </c:pt>
                <c:pt idx="7095">
                  <c:v>226713</c:v>
                </c:pt>
                <c:pt idx="7096">
                  <c:v>517190</c:v>
                </c:pt>
                <c:pt idx="7097">
                  <c:v>71576</c:v>
                </c:pt>
                <c:pt idx="7098">
                  <c:v>144329</c:v>
                </c:pt>
                <c:pt idx="7099">
                  <c:v>79205</c:v>
                </c:pt>
                <c:pt idx="7100">
                  <c:v>750142</c:v>
                </c:pt>
                <c:pt idx="7101">
                  <c:v>290202</c:v>
                </c:pt>
                <c:pt idx="7102">
                  <c:v>227653</c:v>
                </c:pt>
                <c:pt idx="7103">
                  <c:v>488521</c:v>
                </c:pt>
                <c:pt idx="7104">
                  <c:v>167079</c:v>
                </c:pt>
                <c:pt idx="7105">
                  <c:v>151736</c:v>
                </c:pt>
                <c:pt idx="7106">
                  <c:v>77496</c:v>
                </c:pt>
                <c:pt idx="7107">
                  <c:v>704545</c:v>
                </c:pt>
                <c:pt idx="7108">
                  <c:v>203994</c:v>
                </c:pt>
                <c:pt idx="7109">
                  <c:v>412290</c:v>
                </c:pt>
                <c:pt idx="7110">
                  <c:v>120247</c:v>
                </c:pt>
                <c:pt idx="7111">
                  <c:v>41812</c:v>
                </c:pt>
                <c:pt idx="7112">
                  <c:v>75711</c:v>
                </c:pt>
                <c:pt idx="7113">
                  <c:v>116014</c:v>
                </c:pt>
                <c:pt idx="7114">
                  <c:v>305260</c:v>
                </c:pt>
                <c:pt idx="7115">
                  <c:v>201901</c:v>
                </c:pt>
                <c:pt idx="7116">
                  <c:v>546762</c:v>
                </c:pt>
                <c:pt idx="7117">
                  <c:v>220925</c:v>
                </c:pt>
                <c:pt idx="7118">
                  <c:v>161762</c:v>
                </c:pt>
                <c:pt idx="7119">
                  <c:v>69538</c:v>
                </c:pt>
                <c:pt idx="7120">
                  <c:v>397976</c:v>
                </c:pt>
                <c:pt idx="7121">
                  <c:v>259830</c:v>
                </c:pt>
                <c:pt idx="7122">
                  <c:v>24329</c:v>
                </c:pt>
                <c:pt idx="7123">
                  <c:v>77506</c:v>
                </c:pt>
                <c:pt idx="7124">
                  <c:v>149950</c:v>
                </c:pt>
                <c:pt idx="7125">
                  <c:v>74497</c:v>
                </c:pt>
                <c:pt idx="7126">
                  <c:v>289689</c:v>
                </c:pt>
                <c:pt idx="7127">
                  <c:v>153856</c:v>
                </c:pt>
                <c:pt idx="7128">
                  <c:v>84404</c:v>
                </c:pt>
                <c:pt idx="7129">
                  <c:v>718141</c:v>
                </c:pt>
                <c:pt idx="7130">
                  <c:v>401704</c:v>
                </c:pt>
                <c:pt idx="7131">
                  <c:v>163343</c:v>
                </c:pt>
                <c:pt idx="7132">
                  <c:v>167852</c:v>
                </c:pt>
                <c:pt idx="7133">
                  <c:v>75066</c:v>
                </c:pt>
                <c:pt idx="7134">
                  <c:v>211176</c:v>
                </c:pt>
                <c:pt idx="7135">
                  <c:v>189226</c:v>
                </c:pt>
                <c:pt idx="7136">
                  <c:v>481685</c:v>
                </c:pt>
                <c:pt idx="7137">
                  <c:v>97248</c:v>
                </c:pt>
                <c:pt idx="7138">
                  <c:v>445196</c:v>
                </c:pt>
                <c:pt idx="7139">
                  <c:v>53008</c:v>
                </c:pt>
                <c:pt idx="7140">
                  <c:v>312692</c:v>
                </c:pt>
                <c:pt idx="7141">
                  <c:v>258456</c:v>
                </c:pt>
                <c:pt idx="7142">
                  <c:v>327877</c:v>
                </c:pt>
                <c:pt idx="7143">
                  <c:v>82132</c:v>
                </c:pt>
                <c:pt idx="7144">
                  <c:v>280965</c:v>
                </c:pt>
                <c:pt idx="7145">
                  <c:v>120549</c:v>
                </c:pt>
                <c:pt idx="7146">
                  <c:v>237551</c:v>
                </c:pt>
                <c:pt idx="7147">
                  <c:v>334119</c:v>
                </c:pt>
                <c:pt idx="7148">
                  <c:v>128467</c:v>
                </c:pt>
                <c:pt idx="7149">
                  <c:v>534550</c:v>
                </c:pt>
                <c:pt idx="7150">
                  <c:v>97607</c:v>
                </c:pt>
                <c:pt idx="7151">
                  <c:v>112929</c:v>
                </c:pt>
                <c:pt idx="7152">
                  <c:v>234205</c:v>
                </c:pt>
                <c:pt idx="7153">
                  <c:v>92378</c:v>
                </c:pt>
                <c:pt idx="7154">
                  <c:v>305171</c:v>
                </c:pt>
                <c:pt idx="7155">
                  <c:v>148714</c:v>
                </c:pt>
                <c:pt idx="7156">
                  <c:v>157516</c:v>
                </c:pt>
                <c:pt idx="7157">
                  <c:v>143911</c:v>
                </c:pt>
                <c:pt idx="7158">
                  <c:v>180883</c:v>
                </c:pt>
                <c:pt idx="7159">
                  <c:v>291490</c:v>
                </c:pt>
                <c:pt idx="7160">
                  <c:v>198253</c:v>
                </c:pt>
                <c:pt idx="7161">
                  <c:v>124554</c:v>
                </c:pt>
                <c:pt idx="7162">
                  <c:v>302378</c:v>
                </c:pt>
                <c:pt idx="7163">
                  <c:v>453982</c:v>
                </c:pt>
                <c:pt idx="7164">
                  <c:v>68958</c:v>
                </c:pt>
                <c:pt idx="7165">
                  <c:v>181024</c:v>
                </c:pt>
                <c:pt idx="7166">
                  <c:v>214581</c:v>
                </c:pt>
                <c:pt idx="7167">
                  <c:v>268238</c:v>
                </c:pt>
                <c:pt idx="7168">
                  <c:v>250569</c:v>
                </c:pt>
                <c:pt idx="7169">
                  <c:v>61661</c:v>
                </c:pt>
                <c:pt idx="7170">
                  <c:v>420975</c:v>
                </c:pt>
                <c:pt idx="7171">
                  <c:v>218026</c:v>
                </c:pt>
                <c:pt idx="7172">
                  <c:v>54528</c:v>
                </c:pt>
                <c:pt idx="7173">
                  <c:v>262416</c:v>
                </c:pt>
                <c:pt idx="7174">
                  <c:v>393358</c:v>
                </c:pt>
                <c:pt idx="7175">
                  <c:v>284738</c:v>
                </c:pt>
                <c:pt idx="7176">
                  <c:v>199806</c:v>
                </c:pt>
                <c:pt idx="7177">
                  <c:v>199835</c:v>
                </c:pt>
                <c:pt idx="7178">
                  <c:v>197005</c:v>
                </c:pt>
                <c:pt idx="7179">
                  <c:v>88080</c:v>
                </c:pt>
                <c:pt idx="7180">
                  <c:v>270536</c:v>
                </c:pt>
                <c:pt idx="7181">
                  <c:v>362301</c:v>
                </c:pt>
                <c:pt idx="7182">
                  <c:v>121057</c:v>
                </c:pt>
                <c:pt idx="7183">
                  <c:v>357605</c:v>
                </c:pt>
                <c:pt idx="7184">
                  <c:v>440995</c:v>
                </c:pt>
                <c:pt idx="7185">
                  <c:v>885421</c:v>
                </c:pt>
                <c:pt idx="7186">
                  <c:v>252105</c:v>
                </c:pt>
                <c:pt idx="7187">
                  <c:v>456050</c:v>
                </c:pt>
                <c:pt idx="7188">
                  <c:v>134713</c:v>
                </c:pt>
                <c:pt idx="7189">
                  <c:v>181667</c:v>
                </c:pt>
                <c:pt idx="7190">
                  <c:v>210176</c:v>
                </c:pt>
                <c:pt idx="7191">
                  <c:v>526964</c:v>
                </c:pt>
                <c:pt idx="7192">
                  <c:v>542585</c:v>
                </c:pt>
                <c:pt idx="7193">
                  <c:v>387263</c:v>
                </c:pt>
                <c:pt idx="7194">
                  <c:v>265445</c:v>
                </c:pt>
                <c:pt idx="7195">
                  <c:v>190975</c:v>
                </c:pt>
                <c:pt idx="7196">
                  <c:v>179108</c:v>
                </c:pt>
                <c:pt idx="7197">
                  <c:v>134886</c:v>
                </c:pt>
                <c:pt idx="7198">
                  <c:v>50303</c:v>
                </c:pt>
                <c:pt idx="7199">
                  <c:v>249139</c:v>
                </c:pt>
                <c:pt idx="7200">
                  <c:v>103623</c:v>
                </c:pt>
                <c:pt idx="7201">
                  <c:v>152627</c:v>
                </c:pt>
                <c:pt idx="7202">
                  <c:v>273474</c:v>
                </c:pt>
                <c:pt idx="7203">
                  <c:v>117139</c:v>
                </c:pt>
                <c:pt idx="7204">
                  <c:v>86547</c:v>
                </c:pt>
                <c:pt idx="7205">
                  <c:v>335184</c:v>
                </c:pt>
                <c:pt idx="7206">
                  <c:v>211277</c:v>
                </c:pt>
                <c:pt idx="7207">
                  <c:v>147646</c:v>
                </c:pt>
                <c:pt idx="7208">
                  <c:v>186519</c:v>
                </c:pt>
                <c:pt idx="7209">
                  <c:v>430388</c:v>
                </c:pt>
                <c:pt idx="7210">
                  <c:v>211956</c:v>
                </c:pt>
                <c:pt idx="7211">
                  <c:v>190446</c:v>
                </c:pt>
                <c:pt idx="7212">
                  <c:v>246325</c:v>
                </c:pt>
                <c:pt idx="7213">
                  <c:v>85693</c:v>
                </c:pt>
                <c:pt idx="7214">
                  <c:v>181071</c:v>
                </c:pt>
                <c:pt idx="7215">
                  <c:v>166003</c:v>
                </c:pt>
                <c:pt idx="7216">
                  <c:v>236895</c:v>
                </c:pt>
                <c:pt idx="7217">
                  <c:v>331697</c:v>
                </c:pt>
                <c:pt idx="7218">
                  <c:v>73433</c:v>
                </c:pt>
                <c:pt idx="7219">
                  <c:v>43768</c:v>
                </c:pt>
                <c:pt idx="7220">
                  <c:v>649988</c:v>
                </c:pt>
                <c:pt idx="7221">
                  <c:v>245224</c:v>
                </c:pt>
                <c:pt idx="7222">
                  <c:v>369940</c:v>
                </c:pt>
                <c:pt idx="7223">
                  <c:v>453944</c:v>
                </c:pt>
                <c:pt idx="7224">
                  <c:v>104164</c:v>
                </c:pt>
                <c:pt idx="7225">
                  <c:v>117427</c:v>
                </c:pt>
                <c:pt idx="7226">
                  <c:v>261842</c:v>
                </c:pt>
                <c:pt idx="7227">
                  <c:v>95689</c:v>
                </c:pt>
                <c:pt idx="7228">
                  <c:v>110018</c:v>
                </c:pt>
                <c:pt idx="7229">
                  <c:v>181811</c:v>
                </c:pt>
                <c:pt idx="7230">
                  <c:v>221611</c:v>
                </c:pt>
                <c:pt idx="7231">
                  <c:v>82290</c:v>
                </c:pt>
                <c:pt idx="7232">
                  <c:v>129690</c:v>
                </c:pt>
                <c:pt idx="7233">
                  <c:v>189387</c:v>
                </c:pt>
                <c:pt idx="7234">
                  <c:v>359065</c:v>
                </c:pt>
                <c:pt idx="7235">
                  <c:v>97231</c:v>
                </c:pt>
                <c:pt idx="7236">
                  <c:v>748827</c:v>
                </c:pt>
                <c:pt idx="7237">
                  <c:v>248378</c:v>
                </c:pt>
                <c:pt idx="7238">
                  <c:v>631778</c:v>
                </c:pt>
                <c:pt idx="7239">
                  <c:v>261779</c:v>
                </c:pt>
                <c:pt idx="7240">
                  <c:v>77953</c:v>
                </c:pt>
                <c:pt idx="7241">
                  <c:v>151319</c:v>
                </c:pt>
                <c:pt idx="7242">
                  <c:v>215876</c:v>
                </c:pt>
                <c:pt idx="7243">
                  <c:v>97586</c:v>
                </c:pt>
                <c:pt idx="7244">
                  <c:v>504665</c:v>
                </c:pt>
                <c:pt idx="7245">
                  <c:v>114413</c:v>
                </c:pt>
                <c:pt idx="7246">
                  <c:v>354405</c:v>
                </c:pt>
                <c:pt idx="7247">
                  <c:v>191718</c:v>
                </c:pt>
                <c:pt idx="7248">
                  <c:v>319808</c:v>
                </c:pt>
                <c:pt idx="7249">
                  <c:v>232015</c:v>
                </c:pt>
                <c:pt idx="7250">
                  <c:v>187447</c:v>
                </c:pt>
                <c:pt idx="7251">
                  <c:v>261931</c:v>
                </c:pt>
                <c:pt idx="7252">
                  <c:v>197630</c:v>
                </c:pt>
                <c:pt idx="7253">
                  <c:v>314654</c:v>
                </c:pt>
                <c:pt idx="7254">
                  <c:v>274514</c:v>
                </c:pt>
                <c:pt idx="7255">
                  <c:v>475239</c:v>
                </c:pt>
                <c:pt idx="7256">
                  <c:v>261937</c:v>
                </c:pt>
                <c:pt idx="7257">
                  <c:v>77888</c:v>
                </c:pt>
                <c:pt idx="7258">
                  <c:v>108472</c:v>
                </c:pt>
                <c:pt idx="7259">
                  <c:v>146440</c:v>
                </c:pt>
                <c:pt idx="7260">
                  <c:v>210421</c:v>
                </c:pt>
                <c:pt idx="7261">
                  <c:v>67973</c:v>
                </c:pt>
                <c:pt idx="7262">
                  <c:v>444810</c:v>
                </c:pt>
                <c:pt idx="7263">
                  <c:v>682557</c:v>
                </c:pt>
                <c:pt idx="7264">
                  <c:v>279669</c:v>
                </c:pt>
                <c:pt idx="7265">
                  <c:v>377013</c:v>
                </c:pt>
                <c:pt idx="7266">
                  <c:v>46423</c:v>
                </c:pt>
                <c:pt idx="7267">
                  <c:v>298019</c:v>
                </c:pt>
                <c:pt idx="7268">
                  <c:v>90042</c:v>
                </c:pt>
                <c:pt idx="7269">
                  <c:v>293865</c:v>
                </c:pt>
                <c:pt idx="7270">
                  <c:v>171802</c:v>
                </c:pt>
                <c:pt idx="7271">
                  <c:v>293985</c:v>
                </c:pt>
                <c:pt idx="7272">
                  <c:v>189860</c:v>
                </c:pt>
                <c:pt idx="7273">
                  <c:v>353210</c:v>
                </c:pt>
                <c:pt idx="7274">
                  <c:v>73587</c:v>
                </c:pt>
                <c:pt idx="7275">
                  <c:v>287388</c:v>
                </c:pt>
                <c:pt idx="7276">
                  <c:v>264410</c:v>
                </c:pt>
                <c:pt idx="7277">
                  <c:v>324590</c:v>
                </c:pt>
                <c:pt idx="7278">
                  <c:v>492805</c:v>
                </c:pt>
                <c:pt idx="7279">
                  <c:v>217782</c:v>
                </c:pt>
                <c:pt idx="7280">
                  <c:v>77133</c:v>
                </c:pt>
                <c:pt idx="7281">
                  <c:v>101344</c:v>
                </c:pt>
                <c:pt idx="7282">
                  <c:v>105500</c:v>
                </c:pt>
                <c:pt idx="7283">
                  <c:v>142890</c:v>
                </c:pt>
                <c:pt idx="7284">
                  <c:v>147644</c:v>
                </c:pt>
                <c:pt idx="7285">
                  <c:v>210033</c:v>
                </c:pt>
                <c:pt idx="7286">
                  <c:v>126494</c:v>
                </c:pt>
                <c:pt idx="7287">
                  <c:v>254772</c:v>
                </c:pt>
                <c:pt idx="7288">
                  <c:v>105677</c:v>
                </c:pt>
                <c:pt idx="7289">
                  <c:v>140579</c:v>
                </c:pt>
                <c:pt idx="7290">
                  <c:v>171899</c:v>
                </c:pt>
                <c:pt idx="7291">
                  <c:v>114617</c:v>
                </c:pt>
                <c:pt idx="7292">
                  <c:v>372186</c:v>
                </c:pt>
                <c:pt idx="7293">
                  <c:v>420428</c:v>
                </c:pt>
                <c:pt idx="7294">
                  <c:v>125433</c:v>
                </c:pt>
                <c:pt idx="7295">
                  <c:v>79189</c:v>
                </c:pt>
                <c:pt idx="7296">
                  <c:v>162414</c:v>
                </c:pt>
                <c:pt idx="7297">
                  <c:v>60421</c:v>
                </c:pt>
                <c:pt idx="7298">
                  <c:v>133850</c:v>
                </c:pt>
                <c:pt idx="7299">
                  <c:v>54887</c:v>
                </c:pt>
                <c:pt idx="7300">
                  <c:v>324112</c:v>
                </c:pt>
                <c:pt idx="7301">
                  <c:v>225705</c:v>
                </c:pt>
                <c:pt idx="7302">
                  <c:v>90919</c:v>
                </c:pt>
                <c:pt idx="7303">
                  <c:v>132189</c:v>
                </c:pt>
                <c:pt idx="7304">
                  <c:v>391813</c:v>
                </c:pt>
                <c:pt idx="7305">
                  <c:v>233831</c:v>
                </c:pt>
                <c:pt idx="7306">
                  <c:v>290257</c:v>
                </c:pt>
                <c:pt idx="7307">
                  <c:v>171006</c:v>
                </c:pt>
                <c:pt idx="7308">
                  <c:v>107703</c:v>
                </c:pt>
                <c:pt idx="7309">
                  <c:v>149746</c:v>
                </c:pt>
                <c:pt idx="7310">
                  <c:v>437089</c:v>
                </c:pt>
                <c:pt idx="7311">
                  <c:v>158103</c:v>
                </c:pt>
                <c:pt idx="7312">
                  <c:v>72132</c:v>
                </c:pt>
                <c:pt idx="7313">
                  <c:v>71071</c:v>
                </c:pt>
                <c:pt idx="7314">
                  <c:v>229425</c:v>
                </c:pt>
                <c:pt idx="7315">
                  <c:v>198326</c:v>
                </c:pt>
                <c:pt idx="7316">
                  <c:v>55514</c:v>
                </c:pt>
                <c:pt idx="7317">
                  <c:v>212997</c:v>
                </c:pt>
                <c:pt idx="7318">
                  <c:v>252329</c:v>
                </c:pt>
                <c:pt idx="7319">
                  <c:v>300088</c:v>
                </c:pt>
                <c:pt idx="7320">
                  <c:v>254858</c:v>
                </c:pt>
                <c:pt idx="7321">
                  <c:v>98226</c:v>
                </c:pt>
                <c:pt idx="7322">
                  <c:v>612492</c:v>
                </c:pt>
                <c:pt idx="7323">
                  <c:v>83228</c:v>
                </c:pt>
                <c:pt idx="7324">
                  <c:v>272903</c:v>
                </c:pt>
                <c:pt idx="7325">
                  <c:v>81179</c:v>
                </c:pt>
                <c:pt idx="7326">
                  <c:v>301977</c:v>
                </c:pt>
                <c:pt idx="7327">
                  <c:v>157859</c:v>
                </c:pt>
                <c:pt idx="7328">
                  <c:v>207156</c:v>
                </c:pt>
                <c:pt idx="7329">
                  <c:v>357538</c:v>
                </c:pt>
                <c:pt idx="7330">
                  <c:v>340455</c:v>
                </c:pt>
                <c:pt idx="7331">
                  <c:v>157140</c:v>
                </c:pt>
                <c:pt idx="7332">
                  <c:v>572805</c:v>
                </c:pt>
                <c:pt idx="7333">
                  <c:v>493670</c:v>
                </c:pt>
                <c:pt idx="7334">
                  <c:v>208088</c:v>
                </c:pt>
                <c:pt idx="7335">
                  <c:v>141224</c:v>
                </c:pt>
                <c:pt idx="7336">
                  <c:v>397048</c:v>
                </c:pt>
                <c:pt idx="7337">
                  <c:v>83285</c:v>
                </c:pt>
                <c:pt idx="7338">
                  <c:v>437476</c:v>
                </c:pt>
                <c:pt idx="7339">
                  <c:v>354700</c:v>
                </c:pt>
                <c:pt idx="7340">
                  <c:v>123902</c:v>
                </c:pt>
                <c:pt idx="7341">
                  <c:v>140340</c:v>
                </c:pt>
                <c:pt idx="7342">
                  <c:v>208761</c:v>
                </c:pt>
                <c:pt idx="7343">
                  <c:v>388904</c:v>
                </c:pt>
                <c:pt idx="7344">
                  <c:v>58734</c:v>
                </c:pt>
                <c:pt idx="7345">
                  <c:v>167302</c:v>
                </c:pt>
                <c:pt idx="7346">
                  <c:v>232908</c:v>
                </c:pt>
                <c:pt idx="7347">
                  <c:v>83776</c:v>
                </c:pt>
                <c:pt idx="7348">
                  <c:v>279093</c:v>
                </c:pt>
                <c:pt idx="7349">
                  <c:v>340626</c:v>
                </c:pt>
                <c:pt idx="7350">
                  <c:v>679036</c:v>
                </c:pt>
                <c:pt idx="7351">
                  <c:v>103258</c:v>
                </c:pt>
                <c:pt idx="7352">
                  <c:v>352651</c:v>
                </c:pt>
                <c:pt idx="7353">
                  <c:v>328310</c:v>
                </c:pt>
                <c:pt idx="7354">
                  <c:v>100444</c:v>
                </c:pt>
                <c:pt idx="7355">
                  <c:v>258472</c:v>
                </c:pt>
                <c:pt idx="7356">
                  <c:v>212101</c:v>
                </c:pt>
                <c:pt idx="7357">
                  <c:v>326465</c:v>
                </c:pt>
                <c:pt idx="7358">
                  <c:v>322403</c:v>
                </c:pt>
                <c:pt idx="7359">
                  <c:v>196747</c:v>
                </c:pt>
                <c:pt idx="7360">
                  <c:v>197628</c:v>
                </c:pt>
                <c:pt idx="7361">
                  <c:v>500628</c:v>
                </c:pt>
                <c:pt idx="7362">
                  <c:v>373479</c:v>
                </c:pt>
                <c:pt idx="7363">
                  <c:v>232387</c:v>
                </c:pt>
                <c:pt idx="7364">
                  <c:v>376241</c:v>
                </c:pt>
                <c:pt idx="7365">
                  <c:v>230974</c:v>
                </c:pt>
                <c:pt idx="7366">
                  <c:v>73525</c:v>
                </c:pt>
                <c:pt idx="7367">
                  <c:v>98630</c:v>
                </c:pt>
                <c:pt idx="7368">
                  <c:v>280077</c:v>
                </c:pt>
                <c:pt idx="7369">
                  <c:v>169007</c:v>
                </c:pt>
                <c:pt idx="7370">
                  <c:v>76378</c:v>
                </c:pt>
                <c:pt idx="7371">
                  <c:v>784684</c:v>
                </c:pt>
                <c:pt idx="7372">
                  <c:v>267562</c:v>
                </c:pt>
                <c:pt idx="7373">
                  <c:v>110568</c:v>
                </c:pt>
                <c:pt idx="7374">
                  <c:v>847119</c:v>
                </c:pt>
                <c:pt idx="7375">
                  <c:v>257556</c:v>
                </c:pt>
                <c:pt idx="7376">
                  <c:v>122816</c:v>
                </c:pt>
                <c:pt idx="7377">
                  <c:v>330943</c:v>
                </c:pt>
                <c:pt idx="7378">
                  <c:v>113532</c:v>
                </c:pt>
                <c:pt idx="7379">
                  <c:v>114301</c:v>
                </c:pt>
                <c:pt idx="7380">
                  <c:v>73814</c:v>
                </c:pt>
                <c:pt idx="7381">
                  <c:v>111004</c:v>
                </c:pt>
                <c:pt idx="7382">
                  <c:v>115132</c:v>
                </c:pt>
                <c:pt idx="7383">
                  <c:v>94298</c:v>
                </c:pt>
                <c:pt idx="7384">
                  <c:v>193919</c:v>
                </c:pt>
                <c:pt idx="7385">
                  <c:v>362012</c:v>
                </c:pt>
                <c:pt idx="7386">
                  <c:v>67216</c:v>
                </c:pt>
                <c:pt idx="7387">
                  <c:v>173602</c:v>
                </c:pt>
                <c:pt idx="7388">
                  <c:v>146489</c:v>
                </c:pt>
                <c:pt idx="7389">
                  <c:v>111327</c:v>
                </c:pt>
                <c:pt idx="7390">
                  <c:v>334460</c:v>
                </c:pt>
                <c:pt idx="7391">
                  <c:v>270909</c:v>
                </c:pt>
                <c:pt idx="7392">
                  <c:v>239592</c:v>
                </c:pt>
                <c:pt idx="7393">
                  <c:v>198031</c:v>
                </c:pt>
                <c:pt idx="7394">
                  <c:v>252713</c:v>
                </c:pt>
                <c:pt idx="7395">
                  <c:v>144395</c:v>
                </c:pt>
                <c:pt idx="7396">
                  <c:v>124287</c:v>
                </c:pt>
                <c:pt idx="7397">
                  <c:v>140990</c:v>
                </c:pt>
                <c:pt idx="7398">
                  <c:v>192643</c:v>
                </c:pt>
                <c:pt idx="7399">
                  <c:v>446501</c:v>
                </c:pt>
                <c:pt idx="7400">
                  <c:v>430045</c:v>
                </c:pt>
                <c:pt idx="7401">
                  <c:v>207801</c:v>
                </c:pt>
                <c:pt idx="7402">
                  <c:v>153662</c:v>
                </c:pt>
                <c:pt idx="7403">
                  <c:v>350683</c:v>
                </c:pt>
                <c:pt idx="7404">
                  <c:v>162164</c:v>
                </c:pt>
                <c:pt idx="7405">
                  <c:v>325242</c:v>
                </c:pt>
                <c:pt idx="7406">
                  <c:v>68098</c:v>
                </c:pt>
                <c:pt idx="7407">
                  <c:v>212894</c:v>
                </c:pt>
                <c:pt idx="7408">
                  <c:v>345124</c:v>
                </c:pt>
                <c:pt idx="7409">
                  <c:v>196400</c:v>
                </c:pt>
                <c:pt idx="7410">
                  <c:v>58078</c:v>
                </c:pt>
                <c:pt idx="7411">
                  <c:v>139023</c:v>
                </c:pt>
                <c:pt idx="7412">
                  <c:v>97284</c:v>
                </c:pt>
                <c:pt idx="7413">
                  <c:v>95997</c:v>
                </c:pt>
                <c:pt idx="7414">
                  <c:v>183803</c:v>
                </c:pt>
                <c:pt idx="7415">
                  <c:v>62940</c:v>
                </c:pt>
                <c:pt idx="7416">
                  <c:v>299522</c:v>
                </c:pt>
                <c:pt idx="7417">
                  <c:v>287624</c:v>
                </c:pt>
                <c:pt idx="7418">
                  <c:v>97197</c:v>
                </c:pt>
                <c:pt idx="7419">
                  <c:v>259273</c:v>
                </c:pt>
                <c:pt idx="7420">
                  <c:v>237494</c:v>
                </c:pt>
                <c:pt idx="7421">
                  <c:v>339577</c:v>
                </c:pt>
                <c:pt idx="7422">
                  <c:v>108563</c:v>
                </c:pt>
                <c:pt idx="7423">
                  <c:v>159748</c:v>
                </c:pt>
                <c:pt idx="7424">
                  <c:v>172916</c:v>
                </c:pt>
                <c:pt idx="7425">
                  <c:v>105248</c:v>
                </c:pt>
                <c:pt idx="7426">
                  <c:v>33070</c:v>
                </c:pt>
                <c:pt idx="7427">
                  <c:v>153230</c:v>
                </c:pt>
                <c:pt idx="7428">
                  <c:v>270775</c:v>
                </c:pt>
                <c:pt idx="7429">
                  <c:v>533534</c:v>
                </c:pt>
                <c:pt idx="7430">
                  <c:v>107443</c:v>
                </c:pt>
                <c:pt idx="7431">
                  <c:v>275020</c:v>
                </c:pt>
                <c:pt idx="7432">
                  <c:v>534804</c:v>
                </c:pt>
                <c:pt idx="7433">
                  <c:v>588839</c:v>
                </c:pt>
                <c:pt idx="7434">
                  <c:v>758305</c:v>
                </c:pt>
                <c:pt idx="7435">
                  <c:v>101446</c:v>
                </c:pt>
                <c:pt idx="7436">
                  <c:v>132474</c:v>
                </c:pt>
                <c:pt idx="7437">
                  <c:v>71963</c:v>
                </c:pt>
                <c:pt idx="7438">
                  <c:v>368361</c:v>
                </c:pt>
                <c:pt idx="7439">
                  <c:v>69446</c:v>
                </c:pt>
                <c:pt idx="7440">
                  <c:v>220502</c:v>
                </c:pt>
                <c:pt idx="7441">
                  <c:v>185615</c:v>
                </c:pt>
                <c:pt idx="7442">
                  <c:v>206612</c:v>
                </c:pt>
                <c:pt idx="7443">
                  <c:v>371519</c:v>
                </c:pt>
                <c:pt idx="7444">
                  <c:v>329962</c:v>
                </c:pt>
                <c:pt idx="7445">
                  <c:v>313210</c:v>
                </c:pt>
                <c:pt idx="7446">
                  <c:v>192690</c:v>
                </c:pt>
                <c:pt idx="7447">
                  <c:v>164548</c:v>
                </c:pt>
                <c:pt idx="7448">
                  <c:v>322428</c:v>
                </c:pt>
                <c:pt idx="7449">
                  <c:v>145485</c:v>
                </c:pt>
                <c:pt idx="7450">
                  <c:v>168914</c:v>
                </c:pt>
                <c:pt idx="7451">
                  <c:v>76545</c:v>
                </c:pt>
                <c:pt idx="7452">
                  <c:v>173462</c:v>
                </c:pt>
                <c:pt idx="7453">
                  <c:v>687208</c:v>
                </c:pt>
                <c:pt idx="7454">
                  <c:v>271507</c:v>
                </c:pt>
                <c:pt idx="7455">
                  <c:v>499517</c:v>
                </c:pt>
                <c:pt idx="7456">
                  <c:v>40152</c:v>
                </c:pt>
                <c:pt idx="7457">
                  <c:v>188925</c:v>
                </c:pt>
                <c:pt idx="7458">
                  <c:v>80556</c:v>
                </c:pt>
                <c:pt idx="7459">
                  <c:v>189896</c:v>
                </c:pt>
                <c:pt idx="7460">
                  <c:v>254309</c:v>
                </c:pt>
                <c:pt idx="7461">
                  <c:v>312667</c:v>
                </c:pt>
                <c:pt idx="7462">
                  <c:v>101019</c:v>
                </c:pt>
                <c:pt idx="7463">
                  <c:v>125098</c:v>
                </c:pt>
                <c:pt idx="7464">
                  <c:v>413893</c:v>
                </c:pt>
                <c:pt idx="7465">
                  <c:v>233888</c:v>
                </c:pt>
                <c:pt idx="7466">
                  <c:v>248412</c:v>
                </c:pt>
                <c:pt idx="7467">
                  <c:v>263262</c:v>
                </c:pt>
                <c:pt idx="7468">
                  <c:v>411469</c:v>
                </c:pt>
                <c:pt idx="7469">
                  <c:v>375394</c:v>
                </c:pt>
                <c:pt idx="7470">
                  <c:v>76328</c:v>
                </c:pt>
                <c:pt idx="7471">
                  <c:v>370754</c:v>
                </c:pt>
                <c:pt idx="7472">
                  <c:v>72329</c:v>
                </c:pt>
                <c:pt idx="7473">
                  <c:v>206889</c:v>
                </c:pt>
                <c:pt idx="7474">
                  <c:v>402684</c:v>
                </c:pt>
                <c:pt idx="7475">
                  <c:v>534502</c:v>
                </c:pt>
                <c:pt idx="7476">
                  <c:v>142316</c:v>
                </c:pt>
                <c:pt idx="7477">
                  <c:v>182859</c:v>
                </c:pt>
                <c:pt idx="7478">
                  <c:v>210664</c:v>
                </c:pt>
                <c:pt idx="7479">
                  <c:v>155672</c:v>
                </c:pt>
                <c:pt idx="7480">
                  <c:v>99886</c:v>
                </c:pt>
                <c:pt idx="7481">
                  <c:v>225669</c:v>
                </c:pt>
                <c:pt idx="7482">
                  <c:v>401449</c:v>
                </c:pt>
                <c:pt idx="7483">
                  <c:v>88766</c:v>
                </c:pt>
                <c:pt idx="7484">
                  <c:v>121498</c:v>
                </c:pt>
                <c:pt idx="7485">
                  <c:v>185032</c:v>
                </c:pt>
                <c:pt idx="7486">
                  <c:v>130870</c:v>
                </c:pt>
                <c:pt idx="7487">
                  <c:v>219009</c:v>
                </c:pt>
                <c:pt idx="7488">
                  <c:v>185339</c:v>
                </c:pt>
                <c:pt idx="7489">
                  <c:v>548208</c:v>
                </c:pt>
                <c:pt idx="7490">
                  <c:v>158374</c:v>
                </c:pt>
                <c:pt idx="7491">
                  <c:v>221664</c:v>
                </c:pt>
                <c:pt idx="7492">
                  <c:v>209375</c:v>
                </c:pt>
                <c:pt idx="7493">
                  <c:v>288299</c:v>
                </c:pt>
                <c:pt idx="7494">
                  <c:v>38571</c:v>
                </c:pt>
                <c:pt idx="7495">
                  <c:v>296824</c:v>
                </c:pt>
                <c:pt idx="7496">
                  <c:v>179983</c:v>
                </c:pt>
                <c:pt idx="7497">
                  <c:v>209986</c:v>
                </c:pt>
                <c:pt idx="7498">
                  <c:v>176633</c:v>
                </c:pt>
                <c:pt idx="7499">
                  <c:v>69697</c:v>
                </c:pt>
                <c:pt idx="7500">
                  <c:v>149409</c:v>
                </c:pt>
                <c:pt idx="7501">
                  <c:v>81389</c:v>
                </c:pt>
                <c:pt idx="7502">
                  <c:v>82114</c:v>
                </c:pt>
                <c:pt idx="7503">
                  <c:v>151670</c:v>
                </c:pt>
                <c:pt idx="7504">
                  <c:v>365903</c:v>
                </c:pt>
                <c:pt idx="7505">
                  <c:v>428669</c:v>
                </c:pt>
                <c:pt idx="7506">
                  <c:v>264509</c:v>
                </c:pt>
                <c:pt idx="7507">
                  <c:v>112824</c:v>
                </c:pt>
                <c:pt idx="7508">
                  <c:v>99663</c:v>
                </c:pt>
                <c:pt idx="7509">
                  <c:v>193834</c:v>
                </c:pt>
                <c:pt idx="7510">
                  <c:v>163880</c:v>
                </c:pt>
                <c:pt idx="7511">
                  <c:v>115200</c:v>
                </c:pt>
                <c:pt idx="7512">
                  <c:v>130312</c:v>
                </c:pt>
                <c:pt idx="7513">
                  <c:v>276209</c:v>
                </c:pt>
                <c:pt idx="7514">
                  <c:v>164311</c:v>
                </c:pt>
                <c:pt idx="7515">
                  <c:v>172181</c:v>
                </c:pt>
                <c:pt idx="7516">
                  <c:v>158621</c:v>
                </c:pt>
                <c:pt idx="7517">
                  <c:v>40649</c:v>
                </c:pt>
                <c:pt idx="7518">
                  <c:v>616998</c:v>
                </c:pt>
                <c:pt idx="7519">
                  <c:v>115033</c:v>
                </c:pt>
                <c:pt idx="7520">
                  <c:v>88695</c:v>
                </c:pt>
                <c:pt idx="7521">
                  <c:v>129185</c:v>
                </c:pt>
                <c:pt idx="7522">
                  <c:v>198587</c:v>
                </c:pt>
                <c:pt idx="7523">
                  <c:v>208097</c:v>
                </c:pt>
                <c:pt idx="7524">
                  <c:v>247168</c:v>
                </c:pt>
                <c:pt idx="7525">
                  <c:v>107139</c:v>
                </c:pt>
                <c:pt idx="7526">
                  <c:v>50437</c:v>
                </c:pt>
                <c:pt idx="7527">
                  <c:v>228165</c:v>
                </c:pt>
                <c:pt idx="7528">
                  <c:v>167575</c:v>
                </c:pt>
                <c:pt idx="7529">
                  <c:v>129900</c:v>
                </c:pt>
                <c:pt idx="7530">
                  <c:v>56384</c:v>
                </c:pt>
                <c:pt idx="7531">
                  <c:v>164042</c:v>
                </c:pt>
                <c:pt idx="7532">
                  <c:v>182915</c:v>
                </c:pt>
                <c:pt idx="7533">
                  <c:v>100211</c:v>
                </c:pt>
                <c:pt idx="7534">
                  <c:v>309500</c:v>
                </c:pt>
                <c:pt idx="7535">
                  <c:v>174414</c:v>
                </c:pt>
                <c:pt idx="7536">
                  <c:v>170924</c:v>
                </c:pt>
                <c:pt idx="7537">
                  <c:v>193888</c:v>
                </c:pt>
                <c:pt idx="7538">
                  <c:v>172424</c:v>
                </c:pt>
                <c:pt idx="7539">
                  <c:v>87073</c:v>
                </c:pt>
                <c:pt idx="7540">
                  <c:v>326736</c:v>
                </c:pt>
                <c:pt idx="7541">
                  <c:v>120143</c:v>
                </c:pt>
                <c:pt idx="7542">
                  <c:v>222666</c:v>
                </c:pt>
                <c:pt idx="7543">
                  <c:v>212622</c:v>
                </c:pt>
                <c:pt idx="7544">
                  <c:v>425911</c:v>
                </c:pt>
                <c:pt idx="7545">
                  <c:v>395775</c:v>
                </c:pt>
                <c:pt idx="7546">
                  <c:v>675085</c:v>
                </c:pt>
                <c:pt idx="7547">
                  <c:v>38072</c:v>
                </c:pt>
                <c:pt idx="7548">
                  <c:v>262330</c:v>
                </c:pt>
                <c:pt idx="7549">
                  <c:v>311119</c:v>
                </c:pt>
                <c:pt idx="7550">
                  <c:v>34541</c:v>
                </c:pt>
                <c:pt idx="7551">
                  <c:v>286203</c:v>
                </c:pt>
                <c:pt idx="7552">
                  <c:v>267404</c:v>
                </c:pt>
                <c:pt idx="7553">
                  <c:v>242613</c:v>
                </c:pt>
                <c:pt idx="7554">
                  <c:v>172084</c:v>
                </c:pt>
                <c:pt idx="7555">
                  <c:v>68105</c:v>
                </c:pt>
                <c:pt idx="7556">
                  <c:v>84967</c:v>
                </c:pt>
                <c:pt idx="7557">
                  <c:v>72764</c:v>
                </c:pt>
                <c:pt idx="7558">
                  <c:v>215677</c:v>
                </c:pt>
                <c:pt idx="7559">
                  <c:v>248316</c:v>
                </c:pt>
                <c:pt idx="7560">
                  <c:v>270250</c:v>
                </c:pt>
                <c:pt idx="7561">
                  <c:v>53435</c:v>
                </c:pt>
                <c:pt idx="7562">
                  <c:v>150984</c:v>
                </c:pt>
                <c:pt idx="7563">
                  <c:v>155367</c:v>
                </c:pt>
                <c:pt idx="7564">
                  <c:v>160298</c:v>
                </c:pt>
                <c:pt idx="7565">
                  <c:v>141579</c:v>
                </c:pt>
                <c:pt idx="7566">
                  <c:v>311433</c:v>
                </c:pt>
                <c:pt idx="7567">
                  <c:v>210039</c:v>
                </c:pt>
                <c:pt idx="7568">
                  <c:v>183463</c:v>
                </c:pt>
                <c:pt idx="7569">
                  <c:v>123387</c:v>
                </c:pt>
                <c:pt idx="7570">
                  <c:v>99490</c:v>
                </c:pt>
                <c:pt idx="7571">
                  <c:v>143725</c:v>
                </c:pt>
                <c:pt idx="7572">
                  <c:v>122886</c:v>
                </c:pt>
                <c:pt idx="7573">
                  <c:v>45368</c:v>
                </c:pt>
                <c:pt idx="7574">
                  <c:v>621637</c:v>
                </c:pt>
                <c:pt idx="7575">
                  <c:v>177940</c:v>
                </c:pt>
                <c:pt idx="7576">
                  <c:v>859714</c:v>
                </c:pt>
                <c:pt idx="7577">
                  <c:v>133424</c:v>
                </c:pt>
                <c:pt idx="7578">
                  <c:v>169376</c:v>
                </c:pt>
                <c:pt idx="7579">
                  <c:v>96903</c:v>
                </c:pt>
                <c:pt idx="7580">
                  <c:v>77215</c:v>
                </c:pt>
                <c:pt idx="7581">
                  <c:v>616433</c:v>
                </c:pt>
                <c:pt idx="7582">
                  <c:v>157595</c:v>
                </c:pt>
                <c:pt idx="7583">
                  <c:v>94963</c:v>
                </c:pt>
                <c:pt idx="7584">
                  <c:v>617087</c:v>
                </c:pt>
                <c:pt idx="7585">
                  <c:v>84920</c:v>
                </c:pt>
                <c:pt idx="7586">
                  <c:v>126079</c:v>
                </c:pt>
                <c:pt idx="7587">
                  <c:v>294001</c:v>
                </c:pt>
                <c:pt idx="7588">
                  <c:v>220024</c:v>
                </c:pt>
                <c:pt idx="7589">
                  <c:v>95818</c:v>
                </c:pt>
                <c:pt idx="7590">
                  <c:v>98800</c:v>
                </c:pt>
                <c:pt idx="7591">
                  <c:v>100173</c:v>
                </c:pt>
                <c:pt idx="7592">
                  <c:v>166485</c:v>
                </c:pt>
                <c:pt idx="7593">
                  <c:v>266622</c:v>
                </c:pt>
                <c:pt idx="7594">
                  <c:v>111199</c:v>
                </c:pt>
                <c:pt idx="7595">
                  <c:v>425590</c:v>
                </c:pt>
                <c:pt idx="7596">
                  <c:v>64181</c:v>
                </c:pt>
                <c:pt idx="7597">
                  <c:v>77342</c:v>
                </c:pt>
                <c:pt idx="7598">
                  <c:v>68128</c:v>
                </c:pt>
                <c:pt idx="7599">
                  <c:v>364101</c:v>
                </c:pt>
                <c:pt idx="7600">
                  <c:v>99086</c:v>
                </c:pt>
                <c:pt idx="7601">
                  <c:v>608864</c:v>
                </c:pt>
                <c:pt idx="7602">
                  <c:v>111994</c:v>
                </c:pt>
                <c:pt idx="7603">
                  <c:v>74274</c:v>
                </c:pt>
                <c:pt idx="7604">
                  <c:v>103474</c:v>
                </c:pt>
                <c:pt idx="7605">
                  <c:v>203511</c:v>
                </c:pt>
                <c:pt idx="7606">
                  <c:v>144266</c:v>
                </c:pt>
                <c:pt idx="7607">
                  <c:v>50493</c:v>
                </c:pt>
                <c:pt idx="7608">
                  <c:v>409506</c:v>
                </c:pt>
                <c:pt idx="7609">
                  <c:v>214889</c:v>
                </c:pt>
                <c:pt idx="7610">
                  <c:v>128325</c:v>
                </c:pt>
                <c:pt idx="7611">
                  <c:v>287927</c:v>
                </c:pt>
                <c:pt idx="7612">
                  <c:v>229704</c:v>
                </c:pt>
                <c:pt idx="7613">
                  <c:v>397721</c:v>
                </c:pt>
                <c:pt idx="7614">
                  <c:v>232678</c:v>
                </c:pt>
                <c:pt idx="7615">
                  <c:v>397277</c:v>
                </c:pt>
                <c:pt idx="7616">
                  <c:v>69978</c:v>
                </c:pt>
                <c:pt idx="7617">
                  <c:v>104036</c:v>
                </c:pt>
                <c:pt idx="7618">
                  <c:v>162395</c:v>
                </c:pt>
                <c:pt idx="7619">
                  <c:v>572975</c:v>
                </c:pt>
                <c:pt idx="7620">
                  <c:v>627263</c:v>
                </c:pt>
                <c:pt idx="7621">
                  <c:v>260310</c:v>
                </c:pt>
                <c:pt idx="7622">
                  <c:v>517678</c:v>
                </c:pt>
                <c:pt idx="7623">
                  <c:v>182287</c:v>
                </c:pt>
                <c:pt idx="7624">
                  <c:v>228633</c:v>
                </c:pt>
                <c:pt idx="7625">
                  <c:v>479745</c:v>
                </c:pt>
                <c:pt idx="7626">
                  <c:v>768342</c:v>
                </c:pt>
                <c:pt idx="7627">
                  <c:v>606797</c:v>
                </c:pt>
                <c:pt idx="7628">
                  <c:v>107242</c:v>
                </c:pt>
                <c:pt idx="7629">
                  <c:v>69686</c:v>
                </c:pt>
                <c:pt idx="7630">
                  <c:v>132722</c:v>
                </c:pt>
                <c:pt idx="7631">
                  <c:v>133904</c:v>
                </c:pt>
                <c:pt idx="7632">
                  <c:v>718665</c:v>
                </c:pt>
                <c:pt idx="7633">
                  <c:v>174061</c:v>
                </c:pt>
                <c:pt idx="7634">
                  <c:v>924693</c:v>
                </c:pt>
                <c:pt idx="7635">
                  <c:v>117378</c:v>
                </c:pt>
                <c:pt idx="7636">
                  <c:v>148742</c:v>
                </c:pt>
                <c:pt idx="7637">
                  <c:v>222032</c:v>
                </c:pt>
                <c:pt idx="7638">
                  <c:v>273769</c:v>
                </c:pt>
                <c:pt idx="7639">
                  <c:v>136785</c:v>
                </c:pt>
                <c:pt idx="7640">
                  <c:v>204823</c:v>
                </c:pt>
                <c:pt idx="7641">
                  <c:v>532870</c:v>
                </c:pt>
                <c:pt idx="7642">
                  <c:v>263377</c:v>
                </c:pt>
                <c:pt idx="7643">
                  <c:v>526181</c:v>
                </c:pt>
                <c:pt idx="7644">
                  <c:v>206342</c:v>
                </c:pt>
                <c:pt idx="7645">
                  <c:v>106438</c:v>
                </c:pt>
                <c:pt idx="7646">
                  <c:v>232672</c:v>
                </c:pt>
                <c:pt idx="7647">
                  <c:v>191212</c:v>
                </c:pt>
                <c:pt idx="7648">
                  <c:v>127889</c:v>
                </c:pt>
                <c:pt idx="7649">
                  <c:v>221771</c:v>
                </c:pt>
                <c:pt idx="7650">
                  <c:v>378812</c:v>
                </c:pt>
                <c:pt idx="7651">
                  <c:v>634756</c:v>
                </c:pt>
                <c:pt idx="7652">
                  <c:v>277937</c:v>
                </c:pt>
                <c:pt idx="7653">
                  <c:v>152923</c:v>
                </c:pt>
                <c:pt idx="7654">
                  <c:v>639955</c:v>
                </c:pt>
                <c:pt idx="7655">
                  <c:v>438877</c:v>
                </c:pt>
                <c:pt idx="7656">
                  <c:v>399438</c:v>
                </c:pt>
                <c:pt idx="7657">
                  <c:v>249157</c:v>
                </c:pt>
                <c:pt idx="7658">
                  <c:v>65669</c:v>
                </c:pt>
                <c:pt idx="7659">
                  <c:v>99310</c:v>
                </c:pt>
                <c:pt idx="7660">
                  <c:v>437910</c:v>
                </c:pt>
                <c:pt idx="7661">
                  <c:v>229478</c:v>
                </c:pt>
                <c:pt idx="7662">
                  <c:v>468662</c:v>
                </c:pt>
                <c:pt idx="7663">
                  <c:v>89372</c:v>
                </c:pt>
                <c:pt idx="7664">
                  <c:v>120849</c:v>
                </c:pt>
                <c:pt idx="7665">
                  <c:v>291658</c:v>
                </c:pt>
                <c:pt idx="7666">
                  <c:v>108875</c:v>
                </c:pt>
                <c:pt idx="7667">
                  <c:v>161347</c:v>
                </c:pt>
                <c:pt idx="7668">
                  <c:v>350399</c:v>
                </c:pt>
                <c:pt idx="7669">
                  <c:v>275621</c:v>
                </c:pt>
                <c:pt idx="7670">
                  <c:v>300428</c:v>
                </c:pt>
                <c:pt idx="7671">
                  <c:v>196168</c:v>
                </c:pt>
                <c:pt idx="7672">
                  <c:v>203437</c:v>
                </c:pt>
                <c:pt idx="7673">
                  <c:v>173592</c:v>
                </c:pt>
                <c:pt idx="7674">
                  <c:v>134446</c:v>
                </c:pt>
                <c:pt idx="7675">
                  <c:v>173212</c:v>
                </c:pt>
                <c:pt idx="7676">
                  <c:v>168645</c:v>
                </c:pt>
                <c:pt idx="7677">
                  <c:v>234245</c:v>
                </c:pt>
                <c:pt idx="7678">
                  <c:v>220927</c:v>
                </c:pt>
                <c:pt idx="7679">
                  <c:v>241790</c:v>
                </c:pt>
                <c:pt idx="7680">
                  <c:v>341313</c:v>
                </c:pt>
                <c:pt idx="7681">
                  <c:v>170196</c:v>
                </c:pt>
                <c:pt idx="7682">
                  <c:v>78898</c:v>
                </c:pt>
                <c:pt idx="7683">
                  <c:v>82097</c:v>
                </c:pt>
                <c:pt idx="7684">
                  <c:v>287512</c:v>
                </c:pt>
                <c:pt idx="7685">
                  <c:v>154758</c:v>
                </c:pt>
                <c:pt idx="7686">
                  <c:v>72619</c:v>
                </c:pt>
                <c:pt idx="7687">
                  <c:v>491141</c:v>
                </c:pt>
                <c:pt idx="7688">
                  <c:v>561243</c:v>
                </c:pt>
                <c:pt idx="7689">
                  <c:v>241329</c:v>
                </c:pt>
                <c:pt idx="7690">
                  <c:v>151635</c:v>
                </c:pt>
                <c:pt idx="7691">
                  <c:v>169891</c:v>
                </c:pt>
                <c:pt idx="7692">
                  <c:v>374791</c:v>
                </c:pt>
                <c:pt idx="7693">
                  <c:v>373581</c:v>
                </c:pt>
                <c:pt idx="7694">
                  <c:v>201053</c:v>
                </c:pt>
                <c:pt idx="7695">
                  <c:v>144642</c:v>
                </c:pt>
                <c:pt idx="7696">
                  <c:v>402290</c:v>
                </c:pt>
                <c:pt idx="7697">
                  <c:v>182861</c:v>
                </c:pt>
                <c:pt idx="7698">
                  <c:v>121480</c:v>
                </c:pt>
                <c:pt idx="7699">
                  <c:v>523793</c:v>
                </c:pt>
                <c:pt idx="7700">
                  <c:v>101096</c:v>
                </c:pt>
                <c:pt idx="7701">
                  <c:v>268954</c:v>
                </c:pt>
                <c:pt idx="7702">
                  <c:v>171279</c:v>
                </c:pt>
                <c:pt idx="7703">
                  <c:v>82669</c:v>
                </c:pt>
                <c:pt idx="7704">
                  <c:v>493437</c:v>
                </c:pt>
                <c:pt idx="7705">
                  <c:v>357129</c:v>
                </c:pt>
                <c:pt idx="7706">
                  <c:v>289164</c:v>
                </c:pt>
                <c:pt idx="7707">
                  <c:v>184932</c:v>
                </c:pt>
                <c:pt idx="7708">
                  <c:v>135934</c:v>
                </c:pt>
                <c:pt idx="7709">
                  <c:v>475171</c:v>
                </c:pt>
                <c:pt idx="7710">
                  <c:v>379011</c:v>
                </c:pt>
                <c:pt idx="7711">
                  <c:v>302701</c:v>
                </c:pt>
                <c:pt idx="7712">
                  <c:v>246339</c:v>
                </c:pt>
                <c:pt idx="7713">
                  <c:v>156821</c:v>
                </c:pt>
                <c:pt idx="7714">
                  <c:v>177100</c:v>
                </c:pt>
                <c:pt idx="7715">
                  <c:v>131643</c:v>
                </c:pt>
                <c:pt idx="7716">
                  <c:v>159571</c:v>
                </c:pt>
                <c:pt idx="7717">
                  <c:v>115659</c:v>
                </c:pt>
                <c:pt idx="7718">
                  <c:v>68124</c:v>
                </c:pt>
                <c:pt idx="7719">
                  <c:v>44448</c:v>
                </c:pt>
                <c:pt idx="7720">
                  <c:v>71868</c:v>
                </c:pt>
                <c:pt idx="7721">
                  <c:v>198705</c:v>
                </c:pt>
                <c:pt idx="7722">
                  <c:v>158565</c:v>
                </c:pt>
                <c:pt idx="7723">
                  <c:v>92995</c:v>
                </c:pt>
                <c:pt idx="7724">
                  <c:v>192044</c:v>
                </c:pt>
                <c:pt idx="7725">
                  <c:v>149003</c:v>
                </c:pt>
                <c:pt idx="7726">
                  <c:v>182309</c:v>
                </c:pt>
                <c:pt idx="7727">
                  <c:v>173638</c:v>
                </c:pt>
                <c:pt idx="7728">
                  <c:v>67054</c:v>
                </c:pt>
                <c:pt idx="7729">
                  <c:v>77221</c:v>
                </c:pt>
                <c:pt idx="7730">
                  <c:v>504539</c:v>
                </c:pt>
                <c:pt idx="7731">
                  <c:v>698199</c:v>
                </c:pt>
                <c:pt idx="7732">
                  <c:v>169666</c:v>
                </c:pt>
                <c:pt idx="7733">
                  <c:v>126478</c:v>
                </c:pt>
                <c:pt idx="7734">
                  <c:v>569635</c:v>
                </c:pt>
                <c:pt idx="7735">
                  <c:v>77371</c:v>
                </c:pt>
                <c:pt idx="7736">
                  <c:v>103706</c:v>
                </c:pt>
                <c:pt idx="7737">
                  <c:v>58709</c:v>
                </c:pt>
                <c:pt idx="7738">
                  <c:v>821639</c:v>
                </c:pt>
                <c:pt idx="7739">
                  <c:v>434413</c:v>
                </c:pt>
                <c:pt idx="7740">
                  <c:v>175798</c:v>
                </c:pt>
                <c:pt idx="7741">
                  <c:v>1452907</c:v>
                </c:pt>
                <c:pt idx="7742">
                  <c:v>242439</c:v>
                </c:pt>
                <c:pt idx="7743">
                  <c:v>235551</c:v>
                </c:pt>
                <c:pt idx="7744">
                  <c:v>92194</c:v>
                </c:pt>
                <c:pt idx="7745">
                  <c:v>404747</c:v>
                </c:pt>
                <c:pt idx="7746">
                  <c:v>135276</c:v>
                </c:pt>
                <c:pt idx="7747">
                  <c:v>130186</c:v>
                </c:pt>
                <c:pt idx="7748">
                  <c:v>58422</c:v>
                </c:pt>
                <c:pt idx="7749">
                  <c:v>432313</c:v>
                </c:pt>
                <c:pt idx="7750">
                  <c:v>388769</c:v>
                </c:pt>
                <c:pt idx="7751">
                  <c:v>531500</c:v>
                </c:pt>
                <c:pt idx="7752">
                  <c:v>540543</c:v>
                </c:pt>
                <c:pt idx="7753">
                  <c:v>238655</c:v>
                </c:pt>
                <c:pt idx="7754">
                  <c:v>48215</c:v>
                </c:pt>
                <c:pt idx="7755">
                  <c:v>116903</c:v>
                </c:pt>
                <c:pt idx="7756">
                  <c:v>249010</c:v>
                </c:pt>
                <c:pt idx="7757">
                  <c:v>68223</c:v>
                </c:pt>
                <c:pt idx="7758">
                  <c:v>338944</c:v>
                </c:pt>
                <c:pt idx="7759">
                  <c:v>105554</c:v>
                </c:pt>
                <c:pt idx="7760">
                  <c:v>79119</c:v>
                </c:pt>
                <c:pt idx="7761">
                  <c:v>90706</c:v>
                </c:pt>
                <c:pt idx="7762">
                  <c:v>169589</c:v>
                </c:pt>
                <c:pt idx="7763">
                  <c:v>169876</c:v>
                </c:pt>
                <c:pt idx="7764">
                  <c:v>195414</c:v>
                </c:pt>
                <c:pt idx="7765">
                  <c:v>630671</c:v>
                </c:pt>
                <c:pt idx="7766">
                  <c:v>133607</c:v>
                </c:pt>
                <c:pt idx="7767">
                  <c:v>644900</c:v>
                </c:pt>
                <c:pt idx="7768">
                  <c:v>292685</c:v>
                </c:pt>
                <c:pt idx="7769">
                  <c:v>46707</c:v>
                </c:pt>
                <c:pt idx="7770">
                  <c:v>189346</c:v>
                </c:pt>
                <c:pt idx="7771">
                  <c:v>109001</c:v>
                </c:pt>
                <c:pt idx="7772">
                  <c:v>121847</c:v>
                </c:pt>
                <c:pt idx="7773">
                  <c:v>168705</c:v>
                </c:pt>
                <c:pt idx="7774">
                  <c:v>89447</c:v>
                </c:pt>
                <c:pt idx="7775">
                  <c:v>131244</c:v>
                </c:pt>
                <c:pt idx="7776">
                  <c:v>202468</c:v>
                </c:pt>
                <c:pt idx="7777">
                  <c:v>191661</c:v>
                </c:pt>
                <c:pt idx="7778">
                  <c:v>188182</c:v>
                </c:pt>
                <c:pt idx="7779">
                  <c:v>149016</c:v>
                </c:pt>
                <c:pt idx="7780">
                  <c:v>71348</c:v>
                </c:pt>
                <c:pt idx="7781">
                  <c:v>209287</c:v>
                </c:pt>
                <c:pt idx="7782">
                  <c:v>273298</c:v>
                </c:pt>
                <c:pt idx="7783">
                  <c:v>343693</c:v>
                </c:pt>
                <c:pt idx="7784">
                  <c:v>311449</c:v>
                </c:pt>
                <c:pt idx="7785">
                  <c:v>528743</c:v>
                </c:pt>
                <c:pt idx="7786">
                  <c:v>174700</c:v>
                </c:pt>
                <c:pt idx="7787">
                  <c:v>71384</c:v>
                </c:pt>
                <c:pt idx="7788">
                  <c:v>391006</c:v>
                </c:pt>
                <c:pt idx="7789">
                  <c:v>156350</c:v>
                </c:pt>
                <c:pt idx="7790">
                  <c:v>222870</c:v>
                </c:pt>
                <c:pt idx="7791">
                  <c:v>125011</c:v>
                </c:pt>
                <c:pt idx="7792">
                  <c:v>557913</c:v>
                </c:pt>
                <c:pt idx="7793">
                  <c:v>242139</c:v>
                </c:pt>
                <c:pt idx="7794">
                  <c:v>246027</c:v>
                </c:pt>
                <c:pt idx="7795">
                  <c:v>313616</c:v>
                </c:pt>
                <c:pt idx="7796">
                  <c:v>116521</c:v>
                </c:pt>
                <c:pt idx="7797">
                  <c:v>136899</c:v>
                </c:pt>
                <c:pt idx="7798">
                  <c:v>225743</c:v>
                </c:pt>
                <c:pt idx="7799">
                  <c:v>169996</c:v>
                </c:pt>
                <c:pt idx="7800">
                  <c:v>45764</c:v>
                </c:pt>
                <c:pt idx="7801">
                  <c:v>182977</c:v>
                </c:pt>
                <c:pt idx="7802">
                  <c:v>117984</c:v>
                </c:pt>
                <c:pt idx="7803">
                  <c:v>487973</c:v>
                </c:pt>
                <c:pt idx="7804">
                  <c:v>186901</c:v>
                </c:pt>
                <c:pt idx="7805">
                  <c:v>117216</c:v>
                </c:pt>
                <c:pt idx="7806">
                  <c:v>193802</c:v>
                </c:pt>
                <c:pt idx="7807">
                  <c:v>129972</c:v>
                </c:pt>
                <c:pt idx="7808">
                  <c:v>211442</c:v>
                </c:pt>
                <c:pt idx="7809">
                  <c:v>346859</c:v>
                </c:pt>
                <c:pt idx="7810">
                  <c:v>912981</c:v>
                </c:pt>
                <c:pt idx="7811">
                  <c:v>110612</c:v>
                </c:pt>
                <c:pt idx="7812">
                  <c:v>162997</c:v>
                </c:pt>
                <c:pt idx="7813">
                  <c:v>81327</c:v>
                </c:pt>
                <c:pt idx="7814">
                  <c:v>266019</c:v>
                </c:pt>
                <c:pt idx="7815">
                  <c:v>180702</c:v>
                </c:pt>
                <c:pt idx="7816">
                  <c:v>77727</c:v>
                </c:pt>
                <c:pt idx="7817">
                  <c:v>98351</c:v>
                </c:pt>
                <c:pt idx="7818">
                  <c:v>192298</c:v>
                </c:pt>
                <c:pt idx="7819">
                  <c:v>92043</c:v>
                </c:pt>
                <c:pt idx="7820">
                  <c:v>157257</c:v>
                </c:pt>
                <c:pt idx="7821">
                  <c:v>347523</c:v>
                </c:pt>
                <c:pt idx="7822">
                  <c:v>98012</c:v>
                </c:pt>
                <c:pt idx="7823">
                  <c:v>299718</c:v>
                </c:pt>
                <c:pt idx="7824">
                  <c:v>167482</c:v>
                </c:pt>
                <c:pt idx="7825">
                  <c:v>344796</c:v>
                </c:pt>
                <c:pt idx="7826">
                  <c:v>213338</c:v>
                </c:pt>
                <c:pt idx="7827">
                  <c:v>559847</c:v>
                </c:pt>
                <c:pt idx="7828">
                  <c:v>146548</c:v>
                </c:pt>
                <c:pt idx="7829">
                  <c:v>459689</c:v>
                </c:pt>
                <c:pt idx="7830">
                  <c:v>888292</c:v>
                </c:pt>
                <c:pt idx="7831">
                  <c:v>113085</c:v>
                </c:pt>
                <c:pt idx="7832">
                  <c:v>346411</c:v>
                </c:pt>
                <c:pt idx="7833">
                  <c:v>135821</c:v>
                </c:pt>
                <c:pt idx="7834">
                  <c:v>242043</c:v>
                </c:pt>
                <c:pt idx="7835">
                  <c:v>475200</c:v>
                </c:pt>
                <c:pt idx="7836">
                  <c:v>125082</c:v>
                </c:pt>
                <c:pt idx="7837">
                  <c:v>101911</c:v>
                </c:pt>
                <c:pt idx="7838">
                  <c:v>228244</c:v>
                </c:pt>
                <c:pt idx="7839">
                  <c:v>283066</c:v>
                </c:pt>
                <c:pt idx="7840">
                  <c:v>247550</c:v>
                </c:pt>
                <c:pt idx="7841">
                  <c:v>124535</c:v>
                </c:pt>
                <c:pt idx="7842">
                  <c:v>251866</c:v>
                </c:pt>
                <c:pt idx="7843">
                  <c:v>223415</c:v>
                </c:pt>
                <c:pt idx="7844">
                  <c:v>120902</c:v>
                </c:pt>
                <c:pt idx="7845">
                  <c:v>477463</c:v>
                </c:pt>
                <c:pt idx="7846">
                  <c:v>106259</c:v>
                </c:pt>
                <c:pt idx="7847">
                  <c:v>229853</c:v>
                </c:pt>
                <c:pt idx="7848">
                  <c:v>198478</c:v>
                </c:pt>
                <c:pt idx="7849">
                  <c:v>156957</c:v>
                </c:pt>
                <c:pt idx="7850">
                  <c:v>244532</c:v>
                </c:pt>
                <c:pt idx="7851">
                  <c:v>59070</c:v>
                </c:pt>
                <c:pt idx="7852">
                  <c:v>173974</c:v>
                </c:pt>
                <c:pt idx="7853">
                  <c:v>370314</c:v>
                </c:pt>
                <c:pt idx="7854">
                  <c:v>175407</c:v>
                </c:pt>
                <c:pt idx="7855">
                  <c:v>66720</c:v>
                </c:pt>
                <c:pt idx="7856">
                  <c:v>135801</c:v>
                </c:pt>
                <c:pt idx="7857">
                  <c:v>265814</c:v>
                </c:pt>
                <c:pt idx="7858">
                  <c:v>261958</c:v>
                </c:pt>
                <c:pt idx="7859">
                  <c:v>130358</c:v>
                </c:pt>
                <c:pt idx="7860">
                  <c:v>147507</c:v>
                </c:pt>
                <c:pt idx="7861">
                  <c:v>187017</c:v>
                </c:pt>
                <c:pt idx="7862">
                  <c:v>182336</c:v>
                </c:pt>
                <c:pt idx="7863">
                  <c:v>176812</c:v>
                </c:pt>
                <c:pt idx="7864">
                  <c:v>256951</c:v>
                </c:pt>
                <c:pt idx="7865">
                  <c:v>181481</c:v>
                </c:pt>
                <c:pt idx="7866">
                  <c:v>138118</c:v>
                </c:pt>
                <c:pt idx="7867">
                  <c:v>238917</c:v>
                </c:pt>
                <c:pt idx="7868">
                  <c:v>298117</c:v>
                </c:pt>
                <c:pt idx="7869">
                  <c:v>387071</c:v>
                </c:pt>
                <c:pt idx="7870">
                  <c:v>135039</c:v>
                </c:pt>
                <c:pt idx="7871">
                  <c:v>109885</c:v>
                </c:pt>
                <c:pt idx="7872">
                  <c:v>544749</c:v>
                </c:pt>
                <c:pt idx="7873">
                  <c:v>124429</c:v>
                </c:pt>
                <c:pt idx="7874">
                  <c:v>133837</c:v>
                </c:pt>
                <c:pt idx="7875">
                  <c:v>211534</c:v>
                </c:pt>
                <c:pt idx="7876">
                  <c:v>96239</c:v>
                </c:pt>
                <c:pt idx="7877">
                  <c:v>184599</c:v>
                </c:pt>
                <c:pt idx="7878">
                  <c:v>101882</c:v>
                </c:pt>
                <c:pt idx="7879">
                  <c:v>185232</c:v>
                </c:pt>
                <c:pt idx="7880">
                  <c:v>230292</c:v>
                </c:pt>
                <c:pt idx="7881">
                  <c:v>78451</c:v>
                </c:pt>
                <c:pt idx="7882">
                  <c:v>198063</c:v>
                </c:pt>
                <c:pt idx="7883">
                  <c:v>25841</c:v>
                </c:pt>
                <c:pt idx="7884">
                  <c:v>249428</c:v>
                </c:pt>
                <c:pt idx="7885">
                  <c:v>275754</c:v>
                </c:pt>
                <c:pt idx="7886">
                  <c:v>113787</c:v>
                </c:pt>
                <c:pt idx="7887">
                  <c:v>583467</c:v>
                </c:pt>
                <c:pt idx="7888">
                  <c:v>299443</c:v>
                </c:pt>
                <c:pt idx="7889">
                  <c:v>99699</c:v>
                </c:pt>
                <c:pt idx="7890">
                  <c:v>188019</c:v>
                </c:pt>
                <c:pt idx="7891">
                  <c:v>517444</c:v>
                </c:pt>
                <c:pt idx="7892">
                  <c:v>383327</c:v>
                </c:pt>
                <c:pt idx="7893">
                  <c:v>259448</c:v>
                </c:pt>
                <c:pt idx="7894">
                  <c:v>87109</c:v>
                </c:pt>
                <c:pt idx="7895">
                  <c:v>32073</c:v>
                </c:pt>
                <c:pt idx="7896">
                  <c:v>523374</c:v>
                </c:pt>
                <c:pt idx="7897">
                  <c:v>198857</c:v>
                </c:pt>
                <c:pt idx="7898">
                  <c:v>199014</c:v>
                </c:pt>
                <c:pt idx="7899">
                  <c:v>194650</c:v>
                </c:pt>
                <c:pt idx="7900">
                  <c:v>224840</c:v>
                </c:pt>
                <c:pt idx="7901">
                  <c:v>649742</c:v>
                </c:pt>
                <c:pt idx="7902">
                  <c:v>127096</c:v>
                </c:pt>
                <c:pt idx="7903">
                  <c:v>160838</c:v>
                </c:pt>
                <c:pt idx="7904">
                  <c:v>59361</c:v>
                </c:pt>
                <c:pt idx="7905">
                  <c:v>154213</c:v>
                </c:pt>
                <c:pt idx="7906">
                  <c:v>312432</c:v>
                </c:pt>
                <c:pt idx="7907">
                  <c:v>167316</c:v>
                </c:pt>
                <c:pt idx="7908">
                  <c:v>477121</c:v>
                </c:pt>
                <c:pt idx="7909">
                  <c:v>118058</c:v>
                </c:pt>
                <c:pt idx="7910">
                  <c:v>75982</c:v>
                </c:pt>
                <c:pt idx="7911">
                  <c:v>374521</c:v>
                </c:pt>
                <c:pt idx="7912">
                  <c:v>144128</c:v>
                </c:pt>
                <c:pt idx="7913">
                  <c:v>247631</c:v>
                </c:pt>
                <c:pt idx="7914">
                  <c:v>493706</c:v>
                </c:pt>
                <c:pt idx="7915">
                  <c:v>396466</c:v>
                </c:pt>
                <c:pt idx="7916">
                  <c:v>178576</c:v>
                </c:pt>
                <c:pt idx="7917">
                  <c:v>153358</c:v>
                </c:pt>
                <c:pt idx="7918">
                  <c:v>251980</c:v>
                </c:pt>
                <c:pt idx="7919">
                  <c:v>479418</c:v>
                </c:pt>
                <c:pt idx="7920">
                  <c:v>368322</c:v>
                </c:pt>
                <c:pt idx="7921">
                  <c:v>97234</c:v>
                </c:pt>
                <c:pt idx="7922">
                  <c:v>120551</c:v>
                </c:pt>
                <c:pt idx="7923">
                  <c:v>227524</c:v>
                </c:pt>
                <c:pt idx="7924">
                  <c:v>101399</c:v>
                </c:pt>
                <c:pt idx="7925">
                  <c:v>192238</c:v>
                </c:pt>
                <c:pt idx="7926">
                  <c:v>153973</c:v>
                </c:pt>
                <c:pt idx="7927">
                  <c:v>321406</c:v>
                </c:pt>
                <c:pt idx="7928">
                  <c:v>121897</c:v>
                </c:pt>
                <c:pt idx="7929">
                  <c:v>130475</c:v>
                </c:pt>
                <c:pt idx="7930">
                  <c:v>413504</c:v>
                </c:pt>
                <c:pt idx="7931">
                  <c:v>122297</c:v>
                </c:pt>
                <c:pt idx="7932">
                  <c:v>130866</c:v>
                </c:pt>
                <c:pt idx="7933">
                  <c:v>228402</c:v>
                </c:pt>
                <c:pt idx="7934">
                  <c:v>251633</c:v>
                </c:pt>
                <c:pt idx="7935">
                  <c:v>94483</c:v>
                </c:pt>
                <c:pt idx="7936">
                  <c:v>177917</c:v>
                </c:pt>
                <c:pt idx="7937">
                  <c:v>417000</c:v>
                </c:pt>
                <c:pt idx="7938">
                  <c:v>125128</c:v>
                </c:pt>
                <c:pt idx="7939">
                  <c:v>262952</c:v>
                </c:pt>
                <c:pt idx="7940">
                  <c:v>198533</c:v>
                </c:pt>
                <c:pt idx="7941">
                  <c:v>133581</c:v>
                </c:pt>
                <c:pt idx="7942">
                  <c:v>108535</c:v>
                </c:pt>
                <c:pt idx="7943">
                  <c:v>113526</c:v>
                </c:pt>
                <c:pt idx="7944">
                  <c:v>90737</c:v>
                </c:pt>
                <c:pt idx="7945">
                  <c:v>297023</c:v>
                </c:pt>
                <c:pt idx="7946">
                  <c:v>245607</c:v>
                </c:pt>
                <c:pt idx="7947">
                  <c:v>269003</c:v>
                </c:pt>
                <c:pt idx="7948">
                  <c:v>100235</c:v>
                </c:pt>
                <c:pt idx="7949">
                  <c:v>235621</c:v>
                </c:pt>
                <c:pt idx="7950">
                  <c:v>154776</c:v>
                </c:pt>
                <c:pt idx="7951">
                  <c:v>249924</c:v>
                </c:pt>
                <c:pt idx="7952">
                  <c:v>685085</c:v>
                </c:pt>
                <c:pt idx="7953">
                  <c:v>357539</c:v>
                </c:pt>
                <c:pt idx="7954">
                  <c:v>666554</c:v>
                </c:pt>
                <c:pt idx="7955">
                  <c:v>128572</c:v>
                </c:pt>
                <c:pt idx="7956">
                  <c:v>166663</c:v>
                </c:pt>
                <c:pt idx="7957">
                  <c:v>95025</c:v>
                </c:pt>
                <c:pt idx="7958">
                  <c:v>344315</c:v>
                </c:pt>
                <c:pt idx="7959">
                  <c:v>445310</c:v>
                </c:pt>
                <c:pt idx="7960">
                  <c:v>485652</c:v>
                </c:pt>
                <c:pt idx="7961">
                  <c:v>95479</c:v>
                </c:pt>
                <c:pt idx="7962">
                  <c:v>236055</c:v>
                </c:pt>
                <c:pt idx="7963">
                  <c:v>269036</c:v>
                </c:pt>
                <c:pt idx="7964">
                  <c:v>199564</c:v>
                </c:pt>
                <c:pt idx="7965">
                  <c:v>206513</c:v>
                </c:pt>
                <c:pt idx="7966">
                  <c:v>300627</c:v>
                </c:pt>
                <c:pt idx="7967">
                  <c:v>178481</c:v>
                </c:pt>
                <c:pt idx="7968">
                  <c:v>23455</c:v>
                </c:pt>
                <c:pt idx="7969">
                  <c:v>163171</c:v>
                </c:pt>
                <c:pt idx="7970">
                  <c:v>305636</c:v>
                </c:pt>
                <c:pt idx="7971">
                  <c:v>243855</c:v>
                </c:pt>
                <c:pt idx="7972">
                  <c:v>133871</c:v>
                </c:pt>
                <c:pt idx="7973">
                  <c:v>144912</c:v>
                </c:pt>
                <c:pt idx="7974">
                  <c:v>359649</c:v>
                </c:pt>
                <c:pt idx="7975">
                  <c:v>473090</c:v>
                </c:pt>
                <c:pt idx="7976">
                  <c:v>439794</c:v>
                </c:pt>
                <c:pt idx="7977">
                  <c:v>87700</c:v>
                </c:pt>
                <c:pt idx="7978">
                  <c:v>243690</c:v>
                </c:pt>
                <c:pt idx="7979">
                  <c:v>209378</c:v>
                </c:pt>
                <c:pt idx="7980">
                  <c:v>168620</c:v>
                </c:pt>
                <c:pt idx="7981">
                  <c:v>131580</c:v>
                </c:pt>
                <c:pt idx="7982">
                  <c:v>133773</c:v>
                </c:pt>
                <c:pt idx="7983">
                  <c:v>113770</c:v>
                </c:pt>
                <c:pt idx="7984">
                  <c:v>158685</c:v>
                </c:pt>
                <c:pt idx="7985">
                  <c:v>249871</c:v>
                </c:pt>
                <c:pt idx="7986">
                  <c:v>168340</c:v>
                </c:pt>
                <c:pt idx="7987">
                  <c:v>209410</c:v>
                </c:pt>
                <c:pt idx="7988">
                  <c:v>77207</c:v>
                </c:pt>
                <c:pt idx="7989">
                  <c:v>441189</c:v>
                </c:pt>
                <c:pt idx="7990">
                  <c:v>545864</c:v>
                </c:pt>
                <c:pt idx="7991">
                  <c:v>180505</c:v>
                </c:pt>
                <c:pt idx="7992">
                  <c:v>240945</c:v>
                </c:pt>
                <c:pt idx="7993">
                  <c:v>160888</c:v>
                </c:pt>
                <c:pt idx="7994">
                  <c:v>628412</c:v>
                </c:pt>
                <c:pt idx="7995">
                  <c:v>186809</c:v>
                </c:pt>
                <c:pt idx="7996">
                  <c:v>41383</c:v>
                </c:pt>
                <c:pt idx="7997">
                  <c:v>160882</c:v>
                </c:pt>
                <c:pt idx="7998">
                  <c:v>139278</c:v>
                </c:pt>
                <c:pt idx="7999">
                  <c:v>287305</c:v>
                </c:pt>
                <c:pt idx="8000">
                  <c:v>64003</c:v>
                </c:pt>
                <c:pt idx="8001">
                  <c:v>340614</c:v>
                </c:pt>
                <c:pt idx="8002">
                  <c:v>140133</c:v>
                </c:pt>
                <c:pt idx="8003">
                  <c:v>127411</c:v>
                </c:pt>
                <c:pt idx="8004">
                  <c:v>130230</c:v>
                </c:pt>
                <c:pt idx="8005">
                  <c:v>126440</c:v>
                </c:pt>
                <c:pt idx="8006">
                  <c:v>44625</c:v>
                </c:pt>
                <c:pt idx="8007">
                  <c:v>105462</c:v>
                </c:pt>
                <c:pt idx="8008">
                  <c:v>86300</c:v>
                </c:pt>
                <c:pt idx="8009">
                  <c:v>456764</c:v>
                </c:pt>
                <c:pt idx="8010">
                  <c:v>504045</c:v>
                </c:pt>
                <c:pt idx="8011">
                  <c:v>141469</c:v>
                </c:pt>
                <c:pt idx="8012">
                  <c:v>110095</c:v>
                </c:pt>
                <c:pt idx="8013">
                  <c:v>456157</c:v>
                </c:pt>
                <c:pt idx="8014">
                  <c:v>102484</c:v>
                </c:pt>
                <c:pt idx="8015">
                  <c:v>266988</c:v>
                </c:pt>
                <c:pt idx="8016">
                  <c:v>172284</c:v>
                </c:pt>
                <c:pt idx="8017">
                  <c:v>312403</c:v>
                </c:pt>
                <c:pt idx="8018">
                  <c:v>31955</c:v>
                </c:pt>
                <c:pt idx="8019">
                  <c:v>281419</c:v>
                </c:pt>
                <c:pt idx="8020">
                  <c:v>304154</c:v>
                </c:pt>
                <c:pt idx="8021">
                  <c:v>575020</c:v>
                </c:pt>
                <c:pt idx="8022">
                  <c:v>299828</c:v>
                </c:pt>
                <c:pt idx="8023">
                  <c:v>279149</c:v>
                </c:pt>
                <c:pt idx="8024">
                  <c:v>56097</c:v>
                </c:pt>
                <c:pt idx="8025">
                  <c:v>122815</c:v>
                </c:pt>
                <c:pt idx="8026">
                  <c:v>308923</c:v>
                </c:pt>
                <c:pt idx="8027">
                  <c:v>129208</c:v>
                </c:pt>
                <c:pt idx="8028">
                  <c:v>59957</c:v>
                </c:pt>
                <c:pt idx="8029">
                  <c:v>391755</c:v>
                </c:pt>
                <c:pt idx="8030">
                  <c:v>448777</c:v>
                </c:pt>
                <c:pt idx="8031">
                  <c:v>207156</c:v>
                </c:pt>
                <c:pt idx="8032">
                  <c:v>411876</c:v>
                </c:pt>
                <c:pt idx="8033">
                  <c:v>163657</c:v>
                </c:pt>
                <c:pt idx="8034">
                  <c:v>339786</c:v>
                </c:pt>
                <c:pt idx="8035">
                  <c:v>106111</c:v>
                </c:pt>
                <c:pt idx="8036">
                  <c:v>68923</c:v>
                </c:pt>
                <c:pt idx="8037">
                  <c:v>592687</c:v>
                </c:pt>
                <c:pt idx="8038">
                  <c:v>393529</c:v>
                </c:pt>
                <c:pt idx="8039">
                  <c:v>332823</c:v>
                </c:pt>
                <c:pt idx="8040">
                  <c:v>108651</c:v>
                </c:pt>
                <c:pt idx="8041">
                  <c:v>660969</c:v>
                </c:pt>
                <c:pt idx="8042">
                  <c:v>109412</c:v>
                </c:pt>
                <c:pt idx="8043">
                  <c:v>148930</c:v>
                </c:pt>
                <c:pt idx="8044">
                  <c:v>206015</c:v>
                </c:pt>
                <c:pt idx="8045">
                  <c:v>395782</c:v>
                </c:pt>
                <c:pt idx="8046">
                  <c:v>118331</c:v>
                </c:pt>
                <c:pt idx="8047">
                  <c:v>95555</c:v>
                </c:pt>
                <c:pt idx="8048">
                  <c:v>185167</c:v>
                </c:pt>
                <c:pt idx="8049">
                  <c:v>71080</c:v>
                </c:pt>
                <c:pt idx="8050">
                  <c:v>353448</c:v>
                </c:pt>
                <c:pt idx="8051">
                  <c:v>328992</c:v>
                </c:pt>
                <c:pt idx="8052">
                  <c:v>125727</c:v>
                </c:pt>
                <c:pt idx="8053">
                  <c:v>52513</c:v>
                </c:pt>
                <c:pt idx="8054">
                  <c:v>103656</c:v>
                </c:pt>
                <c:pt idx="8055">
                  <c:v>132294</c:v>
                </c:pt>
                <c:pt idx="8056">
                  <c:v>154955</c:v>
                </c:pt>
                <c:pt idx="8057">
                  <c:v>323693</c:v>
                </c:pt>
                <c:pt idx="8058">
                  <c:v>205228</c:v>
                </c:pt>
                <c:pt idx="8059">
                  <c:v>180841</c:v>
                </c:pt>
                <c:pt idx="8060">
                  <c:v>109597</c:v>
                </c:pt>
                <c:pt idx="8061">
                  <c:v>843512</c:v>
                </c:pt>
                <c:pt idx="8062">
                  <c:v>164091</c:v>
                </c:pt>
                <c:pt idx="8063">
                  <c:v>271846</c:v>
                </c:pt>
                <c:pt idx="8064">
                  <c:v>124501</c:v>
                </c:pt>
                <c:pt idx="8065">
                  <c:v>265246</c:v>
                </c:pt>
                <c:pt idx="8066">
                  <c:v>133480</c:v>
                </c:pt>
                <c:pt idx="8067">
                  <c:v>540192</c:v>
                </c:pt>
                <c:pt idx="8068">
                  <c:v>355199</c:v>
                </c:pt>
                <c:pt idx="8069">
                  <c:v>70217</c:v>
                </c:pt>
                <c:pt idx="8070">
                  <c:v>153910</c:v>
                </c:pt>
                <c:pt idx="8071">
                  <c:v>284996</c:v>
                </c:pt>
                <c:pt idx="8072">
                  <c:v>257625</c:v>
                </c:pt>
                <c:pt idx="8073">
                  <c:v>267325</c:v>
                </c:pt>
                <c:pt idx="8074">
                  <c:v>366964</c:v>
                </c:pt>
                <c:pt idx="8075">
                  <c:v>159675</c:v>
                </c:pt>
                <c:pt idx="8076">
                  <c:v>165647</c:v>
                </c:pt>
                <c:pt idx="8077">
                  <c:v>326492</c:v>
                </c:pt>
                <c:pt idx="8078">
                  <c:v>114268</c:v>
                </c:pt>
                <c:pt idx="8079">
                  <c:v>279631</c:v>
                </c:pt>
                <c:pt idx="8080">
                  <c:v>97433</c:v>
                </c:pt>
                <c:pt idx="8081">
                  <c:v>345739</c:v>
                </c:pt>
                <c:pt idx="8082">
                  <c:v>233740</c:v>
                </c:pt>
                <c:pt idx="8083">
                  <c:v>218627</c:v>
                </c:pt>
                <c:pt idx="8084">
                  <c:v>129422</c:v>
                </c:pt>
                <c:pt idx="8085">
                  <c:v>458193</c:v>
                </c:pt>
                <c:pt idx="8086">
                  <c:v>119806</c:v>
                </c:pt>
                <c:pt idx="8087">
                  <c:v>497704</c:v>
                </c:pt>
                <c:pt idx="8088">
                  <c:v>239743</c:v>
                </c:pt>
                <c:pt idx="8089">
                  <c:v>340085</c:v>
                </c:pt>
                <c:pt idx="8090">
                  <c:v>288000</c:v>
                </c:pt>
                <c:pt idx="8091">
                  <c:v>157091</c:v>
                </c:pt>
                <c:pt idx="8092">
                  <c:v>74445</c:v>
                </c:pt>
                <c:pt idx="8093">
                  <c:v>218890</c:v>
                </c:pt>
                <c:pt idx="8094">
                  <c:v>326004</c:v>
                </c:pt>
                <c:pt idx="8095">
                  <c:v>105958</c:v>
                </c:pt>
                <c:pt idx="8096">
                  <c:v>125175</c:v>
                </c:pt>
                <c:pt idx="8097">
                  <c:v>296834</c:v>
                </c:pt>
                <c:pt idx="8098">
                  <c:v>125522</c:v>
                </c:pt>
                <c:pt idx="8099">
                  <c:v>259328</c:v>
                </c:pt>
                <c:pt idx="8100">
                  <c:v>159821</c:v>
                </c:pt>
                <c:pt idx="8101">
                  <c:v>384493</c:v>
                </c:pt>
                <c:pt idx="8102">
                  <c:v>195958</c:v>
                </c:pt>
                <c:pt idx="8103">
                  <c:v>203272</c:v>
                </c:pt>
                <c:pt idx="8104">
                  <c:v>169591</c:v>
                </c:pt>
                <c:pt idx="8105">
                  <c:v>353105</c:v>
                </c:pt>
                <c:pt idx="8106">
                  <c:v>208857</c:v>
                </c:pt>
                <c:pt idx="8107">
                  <c:v>90217</c:v>
                </c:pt>
                <c:pt idx="8108">
                  <c:v>139142</c:v>
                </c:pt>
                <c:pt idx="8109">
                  <c:v>169978</c:v>
                </c:pt>
                <c:pt idx="8110">
                  <c:v>146514</c:v>
                </c:pt>
                <c:pt idx="8111">
                  <c:v>136460</c:v>
                </c:pt>
                <c:pt idx="8112">
                  <c:v>211818</c:v>
                </c:pt>
                <c:pt idx="8113">
                  <c:v>433704</c:v>
                </c:pt>
                <c:pt idx="8114">
                  <c:v>539874</c:v>
                </c:pt>
                <c:pt idx="8115">
                  <c:v>85109</c:v>
                </c:pt>
                <c:pt idx="8116">
                  <c:v>292044</c:v>
                </c:pt>
                <c:pt idx="8117">
                  <c:v>331602</c:v>
                </c:pt>
                <c:pt idx="8118">
                  <c:v>76822</c:v>
                </c:pt>
                <c:pt idx="8119">
                  <c:v>119922</c:v>
                </c:pt>
                <c:pt idx="8120">
                  <c:v>143376</c:v>
                </c:pt>
                <c:pt idx="8121">
                  <c:v>99553</c:v>
                </c:pt>
                <c:pt idx="8122">
                  <c:v>74860</c:v>
                </c:pt>
                <c:pt idx="8123">
                  <c:v>288794</c:v>
                </c:pt>
                <c:pt idx="8124">
                  <c:v>227557</c:v>
                </c:pt>
                <c:pt idx="8125">
                  <c:v>305379</c:v>
                </c:pt>
                <c:pt idx="8126">
                  <c:v>166993</c:v>
                </c:pt>
                <c:pt idx="8127">
                  <c:v>90856</c:v>
                </c:pt>
                <c:pt idx="8128">
                  <c:v>282901</c:v>
                </c:pt>
                <c:pt idx="8129">
                  <c:v>175914</c:v>
                </c:pt>
                <c:pt idx="8130">
                  <c:v>447148</c:v>
                </c:pt>
                <c:pt idx="8131">
                  <c:v>206229</c:v>
                </c:pt>
                <c:pt idx="8132">
                  <c:v>302391</c:v>
                </c:pt>
                <c:pt idx="8133">
                  <c:v>105122</c:v>
                </c:pt>
                <c:pt idx="8134">
                  <c:v>170459</c:v>
                </c:pt>
                <c:pt idx="8135">
                  <c:v>119596</c:v>
                </c:pt>
                <c:pt idx="8136">
                  <c:v>89012</c:v>
                </c:pt>
                <c:pt idx="8137">
                  <c:v>150959</c:v>
                </c:pt>
                <c:pt idx="8138">
                  <c:v>83279</c:v>
                </c:pt>
                <c:pt idx="8139">
                  <c:v>107353</c:v>
                </c:pt>
                <c:pt idx="8140">
                  <c:v>1024382</c:v>
                </c:pt>
                <c:pt idx="8141">
                  <c:v>82199</c:v>
                </c:pt>
                <c:pt idx="8142">
                  <c:v>207717</c:v>
                </c:pt>
                <c:pt idx="8143">
                  <c:v>166673</c:v>
                </c:pt>
                <c:pt idx="8144">
                  <c:v>77196</c:v>
                </c:pt>
                <c:pt idx="8145">
                  <c:v>167236</c:v>
                </c:pt>
                <c:pt idx="8146">
                  <c:v>249687</c:v>
                </c:pt>
                <c:pt idx="8147">
                  <c:v>185932</c:v>
                </c:pt>
                <c:pt idx="8148">
                  <c:v>248957</c:v>
                </c:pt>
                <c:pt idx="8149">
                  <c:v>160767</c:v>
                </c:pt>
                <c:pt idx="8150">
                  <c:v>75280</c:v>
                </c:pt>
                <c:pt idx="8151">
                  <c:v>142816</c:v>
                </c:pt>
                <c:pt idx="8152">
                  <c:v>244408</c:v>
                </c:pt>
                <c:pt idx="8153">
                  <c:v>139440</c:v>
                </c:pt>
                <c:pt idx="8154">
                  <c:v>117131</c:v>
                </c:pt>
                <c:pt idx="8155">
                  <c:v>278739</c:v>
                </c:pt>
                <c:pt idx="8156">
                  <c:v>242056</c:v>
                </c:pt>
                <c:pt idx="8157">
                  <c:v>73998</c:v>
                </c:pt>
                <c:pt idx="8158">
                  <c:v>101744</c:v>
                </c:pt>
                <c:pt idx="8159">
                  <c:v>134922</c:v>
                </c:pt>
                <c:pt idx="8160">
                  <c:v>202423</c:v>
                </c:pt>
                <c:pt idx="8161">
                  <c:v>286434</c:v>
                </c:pt>
                <c:pt idx="8162">
                  <c:v>205701</c:v>
                </c:pt>
                <c:pt idx="8163">
                  <c:v>69281</c:v>
                </c:pt>
                <c:pt idx="8164">
                  <c:v>311720</c:v>
                </c:pt>
                <c:pt idx="8165">
                  <c:v>358892</c:v>
                </c:pt>
                <c:pt idx="8166">
                  <c:v>234317</c:v>
                </c:pt>
                <c:pt idx="8167">
                  <c:v>121191</c:v>
                </c:pt>
                <c:pt idx="8168">
                  <c:v>262136</c:v>
                </c:pt>
                <c:pt idx="8169">
                  <c:v>291663</c:v>
                </c:pt>
                <c:pt idx="8170">
                  <c:v>213576</c:v>
                </c:pt>
                <c:pt idx="8171">
                  <c:v>162740</c:v>
                </c:pt>
                <c:pt idx="8172">
                  <c:v>132976</c:v>
                </c:pt>
                <c:pt idx="8173">
                  <c:v>176234</c:v>
                </c:pt>
                <c:pt idx="8174">
                  <c:v>211255</c:v>
                </c:pt>
                <c:pt idx="8175">
                  <c:v>264647</c:v>
                </c:pt>
                <c:pt idx="8176">
                  <c:v>371932</c:v>
                </c:pt>
                <c:pt idx="8177">
                  <c:v>321222</c:v>
                </c:pt>
                <c:pt idx="8178">
                  <c:v>118779</c:v>
                </c:pt>
                <c:pt idx="8179">
                  <c:v>246840</c:v>
                </c:pt>
                <c:pt idx="8180">
                  <c:v>157997</c:v>
                </c:pt>
                <c:pt idx="8181">
                  <c:v>249558</c:v>
                </c:pt>
                <c:pt idx="8182">
                  <c:v>133553</c:v>
                </c:pt>
                <c:pt idx="8183">
                  <c:v>228823</c:v>
                </c:pt>
                <c:pt idx="8184">
                  <c:v>173179</c:v>
                </c:pt>
                <c:pt idx="8185">
                  <c:v>435044</c:v>
                </c:pt>
                <c:pt idx="8186">
                  <c:v>208646</c:v>
                </c:pt>
                <c:pt idx="8187">
                  <c:v>80419</c:v>
                </c:pt>
                <c:pt idx="8188">
                  <c:v>289401</c:v>
                </c:pt>
                <c:pt idx="8189">
                  <c:v>215188</c:v>
                </c:pt>
                <c:pt idx="8190">
                  <c:v>77466</c:v>
                </c:pt>
                <c:pt idx="8191">
                  <c:v>200415</c:v>
                </c:pt>
                <c:pt idx="8192">
                  <c:v>153179</c:v>
                </c:pt>
                <c:pt idx="8193">
                  <c:v>282175</c:v>
                </c:pt>
                <c:pt idx="8194">
                  <c:v>84595</c:v>
                </c:pt>
                <c:pt idx="8195">
                  <c:v>612509</c:v>
                </c:pt>
                <c:pt idx="8196">
                  <c:v>1115531</c:v>
                </c:pt>
                <c:pt idx="8197">
                  <c:v>142679</c:v>
                </c:pt>
                <c:pt idx="8198">
                  <c:v>335409</c:v>
                </c:pt>
                <c:pt idx="8199">
                  <c:v>248604</c:v>
                </c:pt>
                <c:pt idx="8200">
                  <c:v>75479</c:v>
                </c:pt>
                <c:pt idx="8201">
                  <c:v>492589</c:v>
                </c:pt>
                <c:pt idx="8202">
                  <c:v>405898</c:v>
                </c:pt>
                <c:pt idx="8203">
                  <c:v>192657</c:v>
                </c:pt>
                <c:pt idx="8204">
                  <c:v>68387</c:v>
                </c:pt>
                <c:pt idx="8205">
                  <c:v>307803</c:v>
                </c:pt>
                <c:pt idx="8206">
                  <c:v>194617</c:v>
                </c:pt>
                <c:pt idx="8207">
                  <c:v>592799</c:v>
                </c:pt>
                <c:pt idx="8208">
                  <c:v>279291</c:v>
                </c:pt>
                <c:pt idx="8209">
                  <c:v>183026</c:v>
                </c:pt>
                <c:pt idx="8210">
                  <c:v>144658</c:v>
                </c:pt>
                <c:pt idx="8211">
                  <c:v>114334</c:v>
                </c:pt>
                <c:pt idx="8212">
                  <c:v>251266</c:v>
                </c:pt>
                <c:pt idx="8213">
                  <c:v>255396</c:v>
                </c:pt>
                <c:pt idx="8214">
                  <c:v>125030</c:v>
                </c:pt>
                <c:pt idx="8215">
                  <c:v>124912</c:v>
                </c:pt>
                <c:pt idx="8216">
                  <c:v>207736</c:v>
                </c:pt>
                <c:pt idx="8217">
                  <c:v>86841</c:v>
                </c:pt>
                <c:pt idx="8218">
                  <c:v>86009</c:v>
                </c:pt>
                <c:pt idx="8219">
                  <c:v>108105</c:v>
                </c:pt>
                <c:pt idx="8220">
                  <c:v>60267</c:v>
                </c:pt>
                <c:pt idx="8221">
                  <c:v>222138</c:v>
                </c:pt>
                <c:pt idx="8222">
                  <c:v>126959</c:v>
                </c:pt>
                <c:pt idx="8223">
                  <c:v>398007</c:v>
                </c:pt>
                <c:pt idx="8224">
                  <c:v>78378</c:v>
                </c:pt>
                <c:pt idx="8225">
                  <c:v>204997</c:v>
                </c:pt>
                <c:pt idx="8226">
                  <c:v>246683</c:v>
                </c:pt>
                <c:pt idx="8227">
                  <c:v>878437</c:v>
                </c:pt>
                <c:pt idx="8228">
                  <c:v>114272</c:v>
                </c:pt>
                <c:pt idx="8229">
                  <c:v>133735</c:v>
                </c:pt>
                <c:pt idx="8230">
                  <c:v>731766</c:v>
                </c:pt>
                <c:pt idx="8231">
                  <c:v>202692</c:v>
                </c:pt>
                <c:pt idx="8232">
                  <c:v>142921</c:v>
                </c:pt>
                <c:pt idx="8233">
                  <c:v>207850</c:v>
                </c:pt>
                <c:pt idx="8234">
                  <c:v>54751</c:v>
                </c:pt>
                <c:pt idx="8235">
                  <c:v>379177</c:v>
                </c:pt>
                <c:pt idx="8236">
                  <c:v>125098</c:v>
                </c:pt>
                <c:pt idx="8237">
                  <c:v>187744</c:v>
                </c:pt>
                <c:pt idx="8238">
                  <c:v>400176</c:v>
                </c:pt>
                <c:pt idx="8239">
                  <c:v>209035</c:v>
                </c:pt>
                <c:pt idx="8240">
                  <c:v>172327</c:v>
                </c:pt>
                <c:pt idx="8241">
                  <c:v>166783</c:v>
                </c:pt>
                <c:pt idx="8242">
                  <c:v>194480</c:v>
                </c:pt>
                <c:pt idx="8243">
                  <c:v>488110</c:v>
                </c:pt>
                <c:pt idx="8244">
                  <c:v>129288</c:v>
                </c:pt>
                <c:pt idx="8245">
                  <c:v>72630</c:v>
                </c:pt>
                <c:pt idx="8246">
                  <c:v>369928</c:v>
                </c:pt>
                <c:pt idx="8247">
                  <c:v>369109</c:v>
                </c:pt>
                <c:pt idx="8248">
                  <c:v>59180</c:v>
                </c:pt>
                <c:pt idx="8249">
                  <c:v>70507</c:v>
                </c:pt>
                <c:pt idx="8250">
                  <c:v>67123</c:v>
                </c:pt>
                <c:pt idx="8251">
                  <c:v>250892</c:v>
                </c:pt>
                <c:pt idx="8252">
                  <c:v>213037</c:v>
                </c:pt>
                <c:pt idx="8253">
                  <c:v>114973</c:v>
                </c:pt>
                <c:pt idx="8254">
                  <c:v>276025</c:v>
                </c:pt>
                <c:pt idx="8255">
                  <c:v>508430</c:v>
                </c:pt>
                <c:pt idx="8256">
                  <c:v>158910</c:v>
                </c:pt>
                <c:pt idx="8257">
                  <c:v>259532</c:v>
                </c:pt>
                <c:pt idx="8258">
                  <c:v>154070</c:v>
                </c:pt>
                <c:pt idx="8259">
                  <c:v>272541</c:v>
                </c:pt>
                <c:pt idx="8260">
                  <c:v>209337</c:v>
                </c:pt>
                <c:pt idx="8261">
                  <c:v>119164</c:v>
                </c:pt>
                <c:pt idx="8262">
                  <c:v>487187</c:v>
                </c:pt>
                <c:pt idx="8263">
                  <c:v>294066</c:v>
                </c:pt>
                <c:pt idx="8264">
                  <c:v>191243</c:v>
                </c:pt>
                <c:pt idx="8265">
                  <c:v>150964</c:v>
                </c:pt>
                <c:pt idx="8266">
                  <c:v>71008</c:v>
                </c:pt>
                <c:pt idx="8267">
                  <c:v>164051</c:v>
                </c:pt>
                <c:pt idx="8268">
                  <c:v>164629</c:v>
                </c:pt>
                <c:pt idx="8269">
                  <c:v>298560</c:v>
                </c:pt>
                <c:pt idx="8270">
                  <c:v>475431</c:v>
                </c:pt>
                <c:pt idx="8271">
                  <c:v>458624</c:v>
                </c:pt>
                <c:pt idx="8272">
                  <c:v>415095</c:v>
                </c:pt>
                <c:pt idx="8273">
                  <c:v>206291</c:v>
                </c:pt>
                <c:pt idx="8274">
                  <c:v>118243</c:v>
                </c:pt>
                <c:pt idx="8275">
                  <c:v>252929</c:v>
                </c:pt>
                <c:pt idx="8276">
                  <c:v>380724</c:v>
                </c:pt>
                <c:pt idx="8277">
                  <c:v>955463</c:v>
                </c:pt>
                <c:pt idx="8278">
                  <c:v>190773</c:v>
                </c:pt>
                <c:pt idx="8279">
                  <c:v>102094</c:v>
                </c:pt>
                <c:pt idx="8280">
                  <c:v>210108</c:v>
                </c:pt>
                <c:pt idx="8281">
                  <c:v>460768</c:v>
                </c:pt>
                <c:pt idx="8282">
                  <c:v>167414</c:v>
                </c:pt>
                <c:pt idx="8283">
                  <c:v>372096</c:v>
                </c:pt>
                <c:pt idx="8284">
                  <c:v>195703</c:v>
                </c:pt>
                <c:pt idx="8285">
                  <c:v>293070</c:v>
                </c:pt>
                <c:pt idx="8286">
                  <c:v>204595</c:v>
                </c:pt>
                <c:pt idx="8287">
                  <c:v>147730</c:v>
                </c:pt>
                <c:pt idx="8288">
                  <c:v>169107</c:v>
                </c:pt>
                <c:pt idx="8289">
                  <c:v>341360</c:v>
                </c:pt>
                <c:pt idx="8290">
                  <c:v>421714</c:v>
                </c:pt>
                <c:pt idx="8291">
                  <c:v>144432</c:v>
                </c:pt>
                <c:pt idx="8292">
                  <c:v>90807</c:v>
                </c:pt>
                <c:pt idx="8293">
                  <c:v>387168</c:v>
                </c:pt>
                <c:pt idx="8294">
                  <c:v>208161</c:v>
                </c:pt>
                <c:pt idx="8295">
                  <c:v>227230</c:v>
                </c:pt>
                <c:pt idx="8296">
                  <c:v>165156</c:v>
                </c:pt>
                <c:pt idx="8297">
                  <c:v>183302</c:v>
                </c:pt>
                <c:pt idx="8298">
                  <c:v>84875</c:v>
                </c:pt>
                <c:pt idx="8299">
                  <c:v>105850</c:v>
                </c:pt>
                <c:pt idx="8300">
                  <c:v>109493</c:v>
                </c:pt>
                <c:pt idx="8301">
                  <c:v>136722</c:v>
                </c:pt>
                <c:pt idx="8302">
                  <c:v>496395</c:v>
                </c:pt>
                <c:pt idx="8303">
                  <c:v>124366</c:v>
                </c:pt>
                <c:pt idx="8304">
                  <c:v>501022</c:v>
                </c:pt>
                <c:pt idx="8305">
                  <c:v>108851</c:v>
                </c:pt>
                <c:pt idx="8306">
                  <c:v>168184</c:v>
                </c:pt>
                <c:pt idx="8307">
                  <c:v>87243</c:v>
                </c:pt>
                <c:pt idx="8308">
                  <c:v>165554</c:v>
                </c:pt>
                <c:pt idx="8309">
                  <c:v>429494</c:v>
                </c:pt>
                <c:pt idx="8310">
                  <c:v>157891</c:v>
                </c:pt>
                <c:pt idx="8311">
                  <c:v>140388</c:v>
                </c:pt>
                <c:pt idx="8312">
                  <c:v>49333</c:v>
                </c:pt>
                <c:pt idx="8313">
                  <c:v>140390</c:v>
                </c:pt>
                <c:pt idx="8314">
                  <c:v>53174</c:v>
                </c:pt>
                <c:pt idx="8315">
                  <c:v>341049</c:v>
                </c:pt>
                <c:pt idx="8316">
                  <c:v>151288</c:v>
                </c:pt>
                <c:pt idx="8317">
                  <c:v>211795</c:v>
                </c:pt>
                <c:pt idx="8318">
                  <c:v>116152</c:v>
                </c:pt>
                <c:pt idx="8319">
                  <c:v>241882</c:v>
                </c:pt>
                <c:pt idx="8320">
                  <c:v>127229</c:v>
                </c:pt>
                <c:pt idx="8321">
                  <c:v>158492</c:v>
                </c:pt>
                <c:pt idx="8322">
                  <c:v>272957</c:v>
                </c:pt>
                <c:pt idx="8323">
                  <c:v>165530</c:v>
                </c:pt>
                <c:pt idx="8324">
                  <c:v>116215</c:v>
                </c:pt>
                <c:pt idx="8325">
                  <c:v>330483</c:v>
                </c:pt>
                <c:pt idx="8326">
                  <c:v>283026</c:v>
                </c:pt>
                <c:pt idx="8327">
                  <c:v>358682</c:v>
                </c:pt>
                <c:pt idx="8328">
                  <c:v>110880</c:v>
                </c:pt>
                <c:pt idx="8329">
                  <c:v>89207</c:v>
                </c:pt>
                <c:pt idx="8330">
                  <c:v>174915</c:v>
                </c:pt>
                <c:pt idx="8331">
                  <c:v>284245</c:v>
                </c:pt>
                <c:pt idx="8332">
                  <c:v>192285</c:v>
                </c:pt>
                <c:pt idx="8333">
                  <c:v>64911</c:v>
                </c:pt>
                <c:pt idx="8334">
                  <c:v>460703</c:v>
                </c:pt>
                <c:pt idx="8335">
                  <c:v>77585</c:v>
                </c:pt>
                <c:pt idx="8336">
                  <c:v>117702</c:v>
                </c:pt>
                <c:pt idx="8337">
                  <c:v>78086</c:v>
                </c:pt>
                <c:pt idx="8338">
                  <c:v>792835</c:v>
                </c:pt>
                <c:pt idx="8339">
                  <c:v>140382</c:v>
                </c:pt>
                <c:pt idx="8340">
                  <c:v>274660</c:v>
                </c:pt>
                <c:pt idx="8341">
                  <c:v>164818</c:v>
                </c:pt>
                <c:pt idx="8342">
                  <c:v>146255</c:v>
                </c:pt>
                <c:pt idx="8343">
                  <c:v>138761</c:v>
                </c:pt>
                <c:pt idx="8344">
                  <c:v>924742</c:v>
                </c:pt>
                <c:pt idx="8345">
                  <c:v>175798</c:v>
                </c:pt>
                <c:pt idx="8346">
                  <c:v>342942</c:v>
                </c:pt>
                <c:pt idx="8347">
                  <c:v>221954</c:v>
                </c:pt>
                <c:pt idx="8348">
                  <c:v>119292</c:v>
                </c:pt>
                <c:pt idx="8349">
                  <c:v>63605</c:v>
                </c:pt>
                <c:pt idx="8350">
                  <c:v>108105</c:v>
                </c:pt>
                <c:pt idx="8351">
                  <c:v>143292</c:v>
                </c:pt>
                <c:pt idx="8352">
                  <c:v>110878</c:v>
                </c:pt>
                <c:pt idx="8353">
                  <c:v>399765</c:v>
                </c:pt>
                <c:pt idx="8354">
                  <c:v>195998</c:v>
                </c:pt>
                <c:pt idx="8355">
                  <c:v>137422</c:v>
                </c:pt>
                <c:pt idx="8356">
                  <c:v>357962</c:v>
                </c:pt>
                <c:pt idx="8357">
                  <c:v>259792</c:v>
                </c:pt>
                <c:pt idx="8358">
                  <c:v>42438</c:v>
                </c:pt>
                <c:pt idx="8359">
                  <c:v>261548</c:v>
                </c:pt>
                <c:pt idx="8360">
                  <c:v>464299</c:v>
                </c:pt>
                <c:pt idx="8361">
                  <c:v>278546</c:v>
                </c:pt>
                <c:pt idx="8362">
                  <c:v>110886</c:v>
                </c:pt>
                <c:pt idx="8363">
                  <c:v>216493</c:v>
                </c:pt>
                <c:pt idx="8364">
                  <c:v>241521</c:v>
                </c:pt>
                <c:pt idx="8365">
                  <c:v>164208</c:v>
                </c:pt>
                <c:pt idx="8366">
                  <c:v>125252</c:v>
                </c:pt>
                <c:pt idx="8367">
                  <c:v>88907</c:v>
                </c:pt>
                <c:pt idx="8368">
                  <c:v>166357</c:v>
                </c:pt>
                <c:pt idx="8369">
                  <c:v>278716</c:v>
                </c:pt>
                <c:pt idx="8370">
                  <c:v>320874</c:v>
                </c:pt>
                <c:pt idx="8371">
                  <c:v>71780</c:v>
                </c:pt>
                <c:pt idx="8372">
                  <c:v>57196</c:v>
                </c:pt>
                <c:pt idx="8373">
                  <c:v>341302</c:v>
                </c:pt>
                <c:pt idx="8374">
                  <c:v>196390</c:v>
                </c:pt>
                <c:pt idx="8375">
                  <c:v>222024</c:v>
                </c:pt>
                <c:pt idx="8376">
                  <c:v>425799</c:v>
                </c:pt>
                <c:pt idx="8377">
                  <c:v>36954</c:v>
                </c:pt>
                <c:pt idx="8378">
                  <c:v>149435</c:v>
                </c:pt>
                <c:pt idx="8379">
                  <c:v>573658</c:v>
                </c:pt>
                <c:pt idx="8380">
                  <c:v>252957</c:v>
                </c:pt>
                <c:pt idx="8381">
                  <c:v>85678</c:v>
                </c:pt>
                <c:pt idx="8382">
                  <c:v>165961</c:v>
                </c:pt>
                <c:pt idx="8383">
                  <c:v>353213</c:v>
                </c:pt>
                <c:pt idx="8384">
                  <c:v>47785</c:v>
                </c:pt>
                <c:pt idx="8385">
                  <c:v>106656</c:v>
                </c:pt>
                <c:pt idx="8386">
                  <c:v>159080</c:v>
                </c:pt>
                <c:pt idx="8387">
                  <c:v>398246</c:v>
                </c:pt>
                <c:pt idx="8388">
                  <c:v>344077</c:v>
                </c:pt>
                <c:pt idx="8389">
                  <c:v>306203</c:v>
                </c:pt>
                <c:pt idx="8390">
                  <c:v>570855</c:v>
                </c:pt>
                <c:pt idx="8391">
                  <c:v>524649</c:v>
                </c:pt>
                <c:pt idx="8392">
                  <c:v>209049</c:v>
                </c:pt>
                <c:pt idx="8393">
                  <c:v>174013</c:v>
                </c:pt>
                <c:pt idx="8394">
                  <c:v>51396</c:v>
                </c:pt>
                <c:pt idx="8395">
                  <c:v>186335</c:v>
                </c:pt>
                <c:pt idx="8396">
                  <c:v>301872</c:v>
                </c:pt>
                <c:pt idx="8397">
                  <c:v>1075377</c:v>
                </c:pt>
                <c:pt idx="8398">
                  <c:v>156762</c:v>
                </c:pt>
                <c:pt idx="8399">
                  <c:v>127184</c:v>
                </c:pt>
                <c:pt idx="8400">
                  <c:v>275038</c:v>
                </c:pt>
                <c:pt idx="8401">
                  <c:v>266863</c:v>
                </c:pt>
                <c:pt idx="8402">
                  <c:v>222676</c:v>
                </c:pt>
                <c:pt idx="8403">
                  <c:v>180312</c:v>
                </c:pt>
                <c:pt idx="8404">
                  <c:v>123291</c:v>
                </c:pt>
                <c:pt idx="8405">
                  <c:v>163352</c:v>
                </c:pt>
                <c:pt idx="8406">
                  <c:v>355586</c:v>
                </c:pt>
                <c:pt idx="8407">
                  <c:v>186915</c:v>
                </c:pt>
                <c:pt idx="8408">
                  <c:v>121531</c:v>
                </c:pt>
                <c:pt idx="8409">
                  <c:v>130732</c:v>
                </c:pt>
                <c:pt idx="8410">
                  <c:v>308932</c:v>
                </c:pt>
                <c:pt idx="8411">
                  <c:v>85477</c:v>
                </c:pt>
                <c:pt idx="8412">
                  <c:v>261776</c:v>
                </c:pt>
                <c:pt idx="8413">
                  <c:v>104981</c:v>
                </c:pt>
                <c:pt idx="8414">
                  <c:v>153905</c:v>
                </c:pt>
                <c:pt idx="8415">
                  <c:v>51658</c:v>
                </c:pt>
                <c:pt idx="8416">
                  <c:v>233031</c:v>
                </c:pt>
                <c:pt idx="8417">
                  <c:v>193627</c:v>
                </c:pt>
                <c:pt idx="8418">
                  <c:v>194401</c:v>
                </c:pt>
                <c:pt idx="8419">
                  <c:v>304251</c:v>
                </c:pt>
                <c:pt idx="8420">
                  <c:v>133919</c:v>
                </c:pt>
                <c:pt idx="8421">
                  <c:v>406187</c:v>
                </c:pt>
                <c:pt idx="8422">
                  <c:v>38915</c:v>
                </c:pt>
                <c:pt idx="8423">
                  <c:v>105552</c:v>
                </c:pt>
                <c:pt idx="8424">
                  <c:v>477823</c:v>
                </c:pt>
                <c:pt idx="8425">
                  <c:v>368267</c:v>
                </c:pt>
                <c:pt idx="8426">
                  <c:v>236524</c:v>
                </c:pt>
                <c:pt idx="8427">
                  <c:v>316440</c:v>
                </c:pt>
                <c:pt idx="8428">
                  <c:v>146502</c:v>
                </c:pt>
                <c:pt idx="8429">
                  <c:v>154628</c:v>
                </c:pt>
                <c:pt idx="8430">
                  <c:v>319461</c:v>
                </c:pt>
                <c:pt idx="8431">
                  <c:v>818602</c:v>
                </c:pt>
                <c:pt idx="8432">
                  <c:v>119504</c:v>
                </c:pt>
                <c:pt idx="8433">
                  <c:v>363961</c:v>
                </c:pt>
                <c:pt idx="8434">
                  <c:v>119926</c:v>
                </c:pt>
                <c:pt idx="8435">
                  <c:v>151413</c:v>
                </c:pt>
                <c:pt idx="8436">
                  <c:v>520341</c:v>
                </c:pt>
                <c:pt idx="8437">
                  <c:v>257293</c:v>
                </c:pt>
                <c:pt idx="8438">
                  <c:v>110610</c:v>
                </c:pt>
                <c:pt idx="8439">
                  <c:v>314931</c:v>
                </c:pt>
                <c:pt idx="8440">
                  <c:v>127022</c:v>
                </c:pt>
                <c:pt idx="8441">
                  <c:v>86323</c:v>
                </c:pt>
                <c:pt idx="8442">
                  <c:v>183590</c:v>
                </c:pt>
                <c:pt idx="8443">
                  <c:v>101495</c:v>
                </c:pt>
                <c:pt idx="8444">
                  <c:v>181203</c:v>
                </c:pt>
                <c:pt idx="8445">
                  <c:v>425849</c:v>
                </c:pt>
                <c:pt idx="8446">
                  <c:v>516423</c:v>
                </c:pt>
                <c:pt idx="8447">
                  <c:v>480125</c:v>
                </c:pt>
                <c:pt idx="8448">
                  <c:v>161739</c:v>
                </c:pt>
                <c:pt idx="8449">
                  <c:v>369722</c:v>
                </c:pt>
                <c:pt idx="8450">
                  <c:v>118475</c:v>
                </c:pt>
                <c:pt idx="8451">
                  <c:v>86275</c:v>
                </c:pt>
                <c:pt idx="8452">
                  <c:v>252765</c:v>
                </c:pt>
                <c:pt idx="8453">
                  <c:v>291928</c:v>
                </c:pt>
                <c:pt idx="8454">
                  <c:v>76480</c:v>
                </c:pt>
                <c:pt idx="8455">
                  <c:v>207120</c:v>
                </c:pt>
                <c:pt idx="8456">
                  <c:v>117168</c:v>
                </c:pt>
                <c:pt idx="8457">
                  <c:v>191688</c:v>
                </c:pt>
                <c:pt idx="8458">
                  <c:v>62673</c:v>
                </c:pt>
                <c:pt idx="8459">
                  <c:v>234116</c:v>
                </c:pt>
                <c:pt idx="8460">
                  <c:v>543059</c:v>
                </c:pt>
                <c:pt idx="8461">
                  <c:v>95403</c:v>
                </c:pt>
                <c:pt idx="8462">
                  <c:v>102589</c:v>
                </c:pt>
                <c:pt idx="8463">
                  <c:v>206732</c:v>
                </c:pt>
                <c:pt idx="8464">
                  <c:v>191813</c:v>
                </c:pt>
                <c:pt idx="8465">
                  <c:v>110432</c:v>
                </c:pt>
                <c:pt idx="8466">
                  <c:v>64951</c:v>
                </c:pt>
                <c:pt idx="8467">
                  <c:v>141523</c:v>
                </c:pt>
                <c:pt idx="8468">
                  <c:v>173240</c:v>
                </c:pt>
                <c:pt idx="8469">
                  <c:v>206404</c:v>
                </c:pt>
                <c:pt idx="8470">
                  <c:v>125376</c:v>
                </c:pt>
                <c:pt idx="8471">
                  <c:v>434038</c:v>
                </c:pt>
                <c:pt idx="8472">
                  <c:v>101362</c:v>
                </c:pt>
                <c:pt idx="8473">
                  <c:v>174022</c:v>
                </c:pt>
                <c:pt idx="8474">
                  <c:v>115522</c:v>
                </c:pt>
                <c:pt idx="8475">
                  <c:v>117780</c:v>
                </c:pt>
                <c:pt idx="8476">
                  <c:v>195667</c:v>
                </c:pt>
                <c:pt idx="8477">
                  <c:v>57573</c:v>
                </c:pt>
                <c:pt idx="8478">
                  <c:v>44935</c:v>
                </c:pt>
                <c:pt idx="8479">
                  <c:v>103990</c:v>
                </c:pt>
                <c:pt idx="8480">
                  <c:v>136554</c:v>
                </c:pt>
                <c:pt idx="8481">
                  <c:v>97271</c:v>
                </c:pt>
                <c:pt idx="8482">
                  <c:v>171771</c:v>
                </c:pt>
                <c:pt idx="8483">
                  <c:v>208545</c:v>
                </c:pt>
                <c:pt idx="8484">
                  <c:v>121745</c:v>
                </c:pt>
                <c:pt idx="8485">
                  <c:v>153414</c:v>
                </c:pt>
                <c:pt idx="8486">
                  <c:v>182545</c:v>
                </c:pt>
                <c:pt idx="8487">
                  <c:v>438459</c:v>
                </c:pt>
                <c:pt idx="8488">
                  <c:v>234415</c:v>
                </c:pt>
                <c:pt idx="8489">
                  <c:v>160931</c:v>
                </c:pt>
                <c:pt idx="8490">
                  <c:v>304101</c:v>
                </c:pt>
                <c:pt idx="8491">
                  <c:v>263517</c:v>
                </c:pt>
                <c:pt idx="8492">
                  <c:v>244708</c:v>
                </c:pt>
                <c:pt idx="8493">
                  <c:v>68391</c:v>
                </c:pt>
                <c:pt idx="8494">
                  <c:v>208114</c:v>
                </c:pt>
                <c:pt idx="8495">
                  <c:v>243204</c:v>
                </c:pt>
                <c:pt idx="8496">
                  <c:v>215813</c:v>
                </c:pt>
                <c:pt idx="8497">
                  <c:v>347423</c:v>
                </c:pt>
                <c:pt idx="8498">
                  <c:v>465279</c:v>
                </c:pt>
                <c:pt idx="8499">
                  <c:v>167082</c:v>
                </c:pt>
                <c:pt idx="8500">
                  <c:v>79638</c:v>
                </c:pt>
                <c:pt idx="8501">
                  <c:v>226623</c:v>
                </c:pt>
                <c:pt idx="8502">
                  <c:v>61236</c:v>
                </c:pt>
                <c:pt idx="8503">
                  <c:v>99364</c:v>
                </c:pt>
                <c:pt idx="8504">
                  <c:v>155681</c:v>
                </c:pt>
                <c:pt idx="8505">
                  <c:v>388162</c:v>
                </c:pt>
                <c:pt idx="8506">
                  <c:v>124425</c:v>
                </c:pt>
                <c:pt idx="8507">
                  <c:v>103296</c:v>
                </c:pt>
                <c:pt idx="8508">
                  <c:v>205774</c:v>
                </c:pt>
                <c:pt idx="8509">
                  <c:v>96902</c:v>
                </c:pt>
                <c:pt idx="8510">
                  <c:v>147909</c:v>
                </c:pt>
                <c:pt idx="8511">
                  <c:v>138682</c:v>
                </c:pt>
                <c:pt idx="8512">
                  <c:v>176028</c:v>
                </c:pt>
                <c:pt idx="8513">
                  <c:v>144880</c:v>
                </c:pt>
                <c:pt idx="8514">
                  <c:v>194432</c:v>
                </c:pt>
                <c:pt idx="8515">
                  <c:v>226537</c:v>
                </c:pt>
                <c:pt idx="8516">
                  <c:v>195023</c:v>
                </c:pt>
                <c:pt idx="8517">
                  <c:v>346449</c:v>
                </c:pt>
                <c:pt idx="8518">
                  <c:v>377463</c:v>
                </c:pt>
                <c:pt idx="8519">
                  <c:v>296277</c:v>
                </c:pt>
                <c:pt idx="8520">
                  <c:v>172967</c:v>
                </c:pt>
                <c:pt idx="8521">
                  <c:v>581743</c:v>
                </c:pt>
                <c:pt idx="8522">
                  <c:v>153838</c:v>
                </c:pt>
                <c:pt idx="8523">
                  <c:v>216234</c:v>
                </c:pt>
                <c:pt idx="8524">
                  <c:v>238264</c:v>
                </c:pt>
                <c:pt idx="8525">
                  <c:v>181161</c:v>
                </c:pt>
                <c:pt idx="8526">
                  <c:v>128300</c:v>
                </c:pt>
                <c:pt idx="8527">
                  <c:v>185181</c:v>
                </c:pt>
                <c:pt idx="8528">
                  <c:v>129598</c:v>
                </c:pt>
                <c:pt idx="8529">
                  <c:v>219895</c:v>
                </c:pt>
                <c:pt idx="8530">
                  <c:v>54472</c:v>
                </c:pt>
                <c:pt idx="8531">
                  <c:v>129798</c:v>
                </c:pt>
                <c:pt idx="8532">
                  <c:v>155955</c:v>
                </c:pt>
                <c:pt idx="8533">
                  <c:v>87252</c:v>
                </c:pt>
                <c:pt idx="8534">
                  <c:v>468474</c:v>
                </c:pt>
                <c:pt idx="8535">
                  <c:v>341039</c:v>
                </c:pt>
                <c:pt idx="8536">
                  <c:v>329556</c:v>
                </c:pt>
                <c:pt idx="8537">
                  <c:v>165034</c:v>
                </c:pt>
                <c:pt idx="8538">
                  <c:v>339639</c:v>
                </c:pt>
                <c:pt idx="8539">
                  <c:v>151270</c:v>
                </c:pt>
                <c:pt idx="8540">
                  <c:v>40175</c:v>
                </c:pt>
                <c:pt idx="8541">
                  <c:v>177613</c:v>
                </c:pt>
                <c:pt idx="8542">
                  <c:v>728898</c:v>
                </c:pt>
                <c:pt idx="8543">
                  <c:v>123656</c:v>
                </c:pt>
                <c:pt idx="8544">
                  <c:v>145317</c:v>
                </c:pt>
                <c:pt idx="8545">
                  <c:v>279667</c:v>
                </c:pt>
                <c:pt idx="8546">
                  <c:v>253928</c:v>
                </c:pt>
                <c:pt idx="8547">
                  <c:v>384957</c:v>
                </c:pt>
                <c:pt idx="8548">
                  <c:v>94548</c:v>
                </c:pt>
                <c:pt idx="8549">
                  <c:v>249723</c:v>
                </c:pt>
                <c:pt idx="8550">
                  <c:v>264059</c:v>
                </c:pt>
                <c:pt idx="8551">
                  <c:v>149106</c:v>
                </c:pt>
                <c:pt idx="8552">
                  <c:v>154070</c:v>
                </c:pt>
                <c:pt idx="8553">
                  <c:v>228586</c:v>
                </c:pt>
                <c:pt idx="8554">
                  <c:v>133877</c:v>
                </c:pt>
                <c:pt idx="8555">
                  <c:v>172797</c:v>
                </c:pt>
                <c:pt idx="8556">
                  <c:v>355884</c:v>
                </c:pt>
                <c:pt idx="8557">
                  <c:v>280385</c:v>
                </c:pt>
                <c:pt idx="8558">
                  <c:v>373813</c:v>
                </c:pt>
                <c:pt idx="8559">
                  <c:v>136786</c:v>
                </c:pt>
                <c:pt idx="8560">
                  <c:v>134803</c:v>
                </c:pt>
                <c:pt idx="8561">
                  <c:v>335192</c:v>
                </c:pt>
                <c:pt idx="8562">
                  <c:v>454403</c:v>
                </c:pt>
                <c:pt idx="8563">
                  <c:v>175604</c:v>
                </c:pt>
                <c:pt idx="8564">
                  <c:v>353591</c:v>
                </c:pt>
                <c:pt idx="8565">
                  <c:v>102392</c:v>
                </c:pt>
                <c:pt idx="8566">
                  <c:v>59574</c:v>
                </c:pt>
                <c:pt idx="8567">
                  <c:v>296513</c:v>
                </c:pt>
                <c:pt idx="8568">
                  <c:v>186547</c:v>
                </c:pt>
                <c:pt idx="8569">
                  <c:v>100055</c:v>
                </c:pt>
                <c:pt idx="8570">
                  <c:v>161358</c:v>
                </c:pt>
                <c:pt idx="8571">
                  <c:v>117046</c:v>
                </c:pt>
                <c:pt idx="8572">
                  <c:v>58283</c:v>
                </c:pt>
                <c:pt idx="8573">
                  <c:v>217303</c:v>
                </c:pt>
                <c:pt idx="8574">
                  <c:v>110550</c:v>
                </c:pt>
                <c:pt idx="8575">
                  <c:v>518721</c:v>
                </c:pt>
                <c:pt idx="8576">
                  <c:v>224663</c:v>
                </c:pt>
                <c:pt idx="8577">
                  <c:v>353462</c:v>
                </c:pt>
                <c:pt idx="8578">
                  <c:v>311394</c:v>
                </c:pt>
                <c:pt idx="8579">
                  <c:v>390038</c:v>
                </c:pt>
                <c:pt idx="8580">
                  <c:v>116913</c:v>
                </c:pt>
                <c:pt idx="8581">
                  <c:v>493685</c:v>
                </c:pt>
                <c:pt idx="8582">
                  <c:v>288172</c:v>
                </c:pt>
                <c:pt idx="8583">
                  <c:v>205443</c:v>
                </c:pt>
                <c:pt idx="8584">
                  <c:v>286726</c:v>
                </c:pt>
                <c:pt idx="8585">
                  <c:v>96207</c:v>
                </c:pt>
                <c:pt idx="8586">
                  <c:v>56275</c:v>
                </c:pt>
                <c:pt idx="8587">
                  <c:v>535283</c:v>
                </c:pt>
                <c:pt idx="8588">
                  <c:v>303775</c:v>
                </c:pt>
                <c:pt idx="8589">
                  <c:v>118697</c:v>
                </c:pt>
                <c:pt idx="8590">
                  <c:v>277438</c:v>
                </c:pt>
                <c:pt idx="8591">
                  <c:v>168219</c:v>
                </c:pt>
                <c:pt idx="8592">
                  <c:v>417837</c:v>
                </c:pt>
                <c:pt idx="8593">
                  <c:v>170295</c:v>
                </c:pt>
                <c:pt idx="8594">
                  <c:v>81154</c:v>
                </c:pt>
                <c:pt idx="8595">
                  <c:v>156938</c:v>
                </c:pt>
                <c:pt idx="8596">
                  <c:v>96691</c:v>
                </c:pt>
                <c:pt idx="8597">
                  <c:v>266472</c:v>
                </c:pt>
                <c:pt idx="8598">
                  <c:v>256599</c:v>
                </c:pt>
                <c:pt idx="8599">
                  <c:v>301370</c:v>
                </c:pt>
                <c:pt idx="8600">
                  <c:v>258707</c:v>
                </c:pt>
                <c:pt idx="8601">
                  <c:v>90027</c:v>
                </c:pt>
                <c:pt idx="8602">
                  <c:v>84348</c:v>
                </c:pt>
                <c:pt idx="8603">
                  <c:v>66761</c:v>
                </c:pt>
                <c:pt idx="8604">
                  <c:v>204015</c:v>
                </c:pt>
                <c:pt idx="8605">
                  <c:v>248003</c:v>
                </c:pt>
                <c:pt idx="8606">
                  <c:v>712025</c:v>
                </c:pt>
                <c:pt idx="8607">
                  <c:v>101052</c:v>
                </c:pt>
                <c:pt idx="8608">
                  <c:v>156615</c:v>
                </c:pt>
                <c:pt idx="8609">
                  <c:v>108574</c:v>
                </c:pt>
                <c:pt idx="8610">
                  <c:v>85572</c:v>
                </c:pt>
                <c:pt idx="8611">
                  <c:v>190579</c:v>
                </c:pt>
                <c:pt idx="8612">
                  <c:v>83978</c:v>
                </c:pt>
                <c:pt idx="8613">
                  <c:v>106316</c:v>
                </c:pt>
                <c:pt idx="8614">
                  <c:v>399787</c:v>
                </c:pt>
                <c:pt idx="8615">
                  <c:v>323959</c:v>
                </c:pt>
                <c:pt idx="8616">
                  <c:v>168012</c:v>
                </c:pt>
                <c:pt idx="8617">
                  <c:v>389521</c:v>
                </c:pt>
                <c:pt idx="8618">
                  <c:v>455529</c:v>
                </c:pt>
                <c:pt idx="8619">
                  <c:v>70096</c:v>
                </c:pt>
                <c:pt idx="8620">
                  <c:v>87683</c:v>
                </c:pt>
                <c:pt idx="8621">
                  <c:v>99350</c:v>
                </c:pt>
                <c:pt idx="8622">
                  <c:v>84421</c:v>
                </c:pt>
                <c:pt idx="8623">
                  <c:v>157788</c:v>
                </c:pt>
                <c:pt idx="8624">
                  <c:v>151479</c:v>
                </c:pt>
                <c:pt idx="8625">
                  <c:v>151253</c:v>
                </c:pt>
                <c:pt idx="8626">
                  <c:v>112540</c:v>
                </c:pt>
                <c:pt idx="8627">
                  <c:v>258990</c:v>
                </c:pt>
                <c:pt idx="8628">
                  <c:v>482504</c:v>
                </c:pt>
                <c:pt idx="8629">
                  <c:v>342064</c:v>
                </c:pt>
                <c:pt idx="8630">
                  <c:v>147965</c:v>
                </c:pt>
                <c:pt idx="8631">
                  <c:v>133430</c:v>
                </c:pt>
                <c:pt idx="8632">
                  <c:v>71769</c:v>
                </c:pt>
                <c:pt idx="8633">
                  <c:v>224536</c:v>
                </c:pt>
                <c:pt idx="8634">
                  <c:v>257090</c:v>
                </c:pt>
                <c:pt idx="8635">
                  <c:v>404139</c:v>
                </c:pt>
                <c:pt idx="8636">
                  <c:v>157176</c:v>
                </c:pt>
                <c:pt idx="8637">
                  <c:v>405670</c:v>
                </c:pt>
                <c:pt idx="8638">
                  <c:v>293443</c:v>
                </c:pt>
                <c:pt idx="8639">
                  <c:v>377304</c:v>
                </c:pt>
                <c:pt idx="8640">
                  <c:v>62256</c:v>
                </c:pt>
                <c:pt idx="8641">
                  <c:v>397906</c:v>
                </c:pt>
                <c:pt idx="8642">
                  <c:v>62844</c:v>
                </c:pt>
                <c:pt idx="8643">
                  <c:v>54578</c:v>
                </c:pt>
                <c:pt idx="8644">
                  <c:v>221244</c:v>
                </c:pt>
                <c:pt idx="8645">
                  <c:v>305020</c:v>
                </c:pt>
                <c:pt idx="8646">
                  <c:v>485367</c:v>
                </c:pt>
                <c:pt idx="8647">
                  <c:v>84778</c:v>
                </c:pt>
                <c:pt idx="8648">
                  <c:v>455061</c:v>
                </c:pt>
                <c:pt idx="8649">
                  <c:v>555909</c:v>
                </c:pt>
                <c:pt idx="8650">
                  <c:v>416717</c:v>
                </c:pt>
                <c:pt idx="8651">
                  <c:v>657451</c:v>
                </c:pt>
                <c:pt idx="8652">
                  <c:v>449126</c:v>
                </c:pt>
                <c:pt idx="8653">
                  <c:v>198321</c:v>
                </c:pt>
                <c:pt idx="8654">
                  <c:v>74840</c:v>
                </c:pt>
                <c:pt idx="8655">
                  <c:v>57958</c:v>
                </c:pt>
                <c:pt idx="8656">
                  <c:v>436993</c:v>
                </c:pt>
                <c:pt idx="8657">
                  <c:v>164940</c:v>
                </c:pt>
                <c:pt idx="8658">
                  <c:v>247423</c:v>
                </c:pt>
                <c:pt idx="8659">
                  <c:v>308241</c:v>
                </c:pt>
                <c:pt idx="8660">
                  <c:v>378540</c:v>
                </c:pt>
                <c:pt idx="8661">
                  <c:v>171026</c:v>
                </c:pt>
                <c:pt idx="8662">
                  <c:v>461154</c:v>
                </c:pt>
                <c:pt idx="8663">
                  <c:v>330269</c:v>
                </c:pt>
                <c:pt idx="8664">
                  <c:v>112193</c:v>
                </c:pt>
                <c:pt idx="8665">
                  <c:v>402129</c:v>
                </c:pt>
                <c:pt idx="8666">
                  <c:v>137743</c:v>
                </c:pt>
                <c:pt idx="8667">
                  <c:v>279623</c:v>
                </c:pt>
                <c:pt idx="8668">
                  <c:v>169016</c:v>
                </c:pt>
                <c:pt idx="8669">
                  <c:v>442662</c:v>
                </c:pt>
                <c:pt idx="8670">
                  <c:v>178158</c:v>
                </c:pt>
                <c:pt idx="8671">
                  <c:v>126092</c:v>
                </c:pt>
                <c:pt idx="8672">
                  <c:v>100198</c:v>
                </c:pt>
                <c:pt idx="8673">
                  <c:v>126648</c:v>
                </c:pt>
                <c:pt idx="8674">
                  <c:v>193189</c:v>
                </c:pt>
                <c:pt idx="8675">
                  <c:v>201146</c:v>
                </c:pt>
                <c:pt idx="8676">
                  <c:v>133080</c:v>
                </c:pt>
                <c:pt idx="8677">
                  <c:v>102037</c:v>
                </c:pt>
                <c:pt idx="8678">
                  <c:v>309764</c:v>
                </c:pt>
                <c:pt idx="8679">
                  <c:v>195726</c:v>
                </c:pt>
                <c:pt idx="8680">
                  <c:v>398725</c:v>
                </c:pt>
                <c:pt idx="8681">
                  <c:v>203562</c:v>
                </c:pt>
                <c:pt idx="8682">
                  <c:v>132973</c:v>
                </c:pt>
                <c:pt idx="8683">
                  <c:v>252359</c:v>
                </c:pt>
                <c:pt idx="8684">
                  <c:v>86723</c:v>
                </c:pt>
                <c:pt idx="8685">
                  <c:v>283318</c:v>
                </c:pt>
                <c:pt idx="8686">
                  <c:v>340277</c:v>
                </c:pt>
                <c:pt idx="8687">
                  <c:v>278421</c:v>
                </c:pt>
                <c:pt idx="8688">
                  <c:v>241789</c:v>
                </c:pt>
                <c:pt idx="8689">
                  <c:v>378142</c:v>
                </c:pt>
                <c:pt idx="8690">
                  <c:v>268883</c:v>
                </c:pt>
                <c:pt idx="8691">
                  <c:v>26967</c:v>
                </c:pt>
                <c:pt idx="8692">
                  <c:v>144376</c:v>
                </c:pt>
                <c:pt idx="8693">
                  <c:v>73486</c:v>
                </c:pt>
                <c:pt idx="8694">
                  <c:v>111162</c:v>
                </c:pt>
                <c:pt idx="8695">
                  <c:v>380360</c:v>
                </c:pt>
                <c:pt idx="8696">
                  <c:v>158659</c:v>
                </c:pt>
                <c:pt idx="8697">
                  <c:v>166015</c:v>
                </c:pt>
                <c:pt idx="8698">
                  <c:v>214885</c:v>
                </c:pt>
                <c:pt idx="8699">
                  <c:v>302560</c:v>
                </c:pt>
                <c:pt idx="8700">
                  <c:v>490912</c:v>
                </c:pt>
                <c:pt idx="8701">
                  <c:v>378801</c:v>
                </c:pt>
                <c:pt idx="8702">
                  <c:v>248207</c:v>
                </c:pt>
                <c:pt idx="8703">
                  <c:v>70107</c:v>
                </c:pt>
                <c:pt idx="8704">
                  <c:v>96850</c:v>
                </c:pt>
                <c:pt idx="8705">
                  <c:v>367202</c:v>
                </c:pt>
                <c:pt idx="8706">
                  <c:v>152812</c:v>
                </c:pt>
                <c:pt idx="8707">
                  <c:v>130794</c:v>
                </c:pt>
                <c:pt idx="8708">
                  <c:v>61717</c:v>
                </c:pt>
                <c:pt idx="8709">
                  <c:v>92420</c:v>
                </c:pt>
                <c:pt idx="8710">
                  <c:v>361512</c:v>
                </c:pt>
                <c:pt idx="8711">
                  <c:v>115153</c:v>
                </c:pt>
                <c:pt idx="8712">
                  <c:v>289386</c:v>
                </c:pt>
                <c:pt idx="8713">
                  <c:v>158121</c:v>
                </c:pt>
                <c:pt idx="8714">
                  <c:v>68874</c:v>
                </c:pt>
                <c:pt idx="8715">
                  <c:v>356415</c:v>
                </c:pt>
                <c:pt idx="8716">
                  <c:v>96455</c:v>
                </c:pt>
                <c:pt idx="8717">
                  <c:v>153898</c:v>
                </c:pt>
                <c:pt idx="8718">
                  <c:v>120430</c:v>
                </c:pt>
                <c:pt idx="8719">
                  <c:v>82831</c:v>
                </c:pt>
                <c:pt idx="8720">
                  <c:v>125706</c:v>
                </c:pt>
                <c:pt idx="8721">
                  <c:v>168716</c:v>
                </c:pt>
                <c:pt idx="8722">
                  <c:v>229156</c:v>
                </c:pt>
                <c:pt idx="8723">
                  <c:v>251527</c:v>
                </c:pt>
                <c:pt idx="8724">
                  <c:v>260773</c:v>
                </c:pt>
                <c:pt idx="8725">
                  <c:v>253229</c:v>
                </c:pt>
                <c:pt idx="8726">
                  <c:v>316102</c:v>
                </c:pt>
                <c:pt idx="8727">
                  <c:v>276504</c:v>
                </c:pt>
                <c:pt idx="8728">
                  <c:v>144391</c:v>
                </c:pt>
                <c:pt idx="8729">
                  <c:v>228663</c:v>
                </c:pt>
                <c:pt idx="8730">
                  <c:v>363033</c:v>
                </c:pt>
                <c:pt idx="8731">
                  <c:v>118257</c:v>
                </c:pt>
                <c:pt idx="8732">
                  <c:v>127974</c:v>
                </c:pt>
                <c:pt idx="8733">
                  <c:v>108136</c:v>
                </c:pt>
                <c:pt idx="8734">
                  <c:v>116640</c:v>
                </c:pt>
                <c:pt idx="8735">
                  <c:v>185280</c:v>
                </c:pt>
                <c:pt idx="8736">
                  <c:v>359880</c:v>
                </c:pt>
                <c:pt idx="8737">
                  <c:v>138566</c:v>
                </c:pt>
                <c:pt idx="8738">
                  <c:v>253015</c:v>
                </c:pt>
                <c:pt idx="8739">
                  <c:v>349355</c:v>
                </c:pt>
                <c:pt idx="8740">
                  <c:v>267441</c:v>
                </c:pt>
                <c:pt idx="8741">
                  <c:v>125407</c:v>
                </c:pt>
                <c:pt idx="8742">
                  <c:v>153736</c:v>
                </c:pt>
                <c:pt idx="8743">
                  <c:v>252022</c:v>
                </c:pt>
                <c:pt idx="8744">
                  <c:v>167580</c:v>
                </c:pt>
                <c:pt idx="8745">
                  <c:v>294028</c:v>
                </c:pt>
                <c:pt idx="8746">
                  <c:v>312589</c:v>
                </c:pt>
                <c:pt idx="8747">
                  <c:v>148612</c:v>
                </c:pt>
                <c:pt idx="8748">
                  <c:v>253631</c:v>
                </c:pt>
                <c:pt idx="8749">
                  <c:v>105887</c:v>
                </c:pt>
                <c:pt idx="8750">
                  <c:v>417231</c:v>
                </c:pt>
                <c:pt idx="8751">
                  <c:v>96523</c:v>
                </c:pt>
                <c:pt idx="8752">
                  <c:v>56336</c:v>
                </c:pt>
                <c:pt idx="8753">
                  <c:v>132793</c:v>
                </c:pt>
                <c:pt idx="8754">
                  <c:v>70208</c:v>
                </c:pt>
                <c:pt idx="8755">
                  <c:v>298706</c:v>
                </c:pt>
                <c:pt idx="8756">
                  <c:v>137429</c:v>
                </c:pt>
                <c:pt idx="8757">
                  <c:v>103659</c:v>
                </c:pt>
                <c:pt idx="8758">
                  <c:v>223210</c:v>
                </c:pt>
                <c:pt idx="8759">
                  <c:v>166129</c:v>
                </c:pt>
                <c:pt idx="8760">
                  <c:v>439181</c:v>
                </c:pt>
                <c:pt idx="8761">
                  <c:v>262202</c:v>
                </c:pt>
                <c:pt idx="8762">
                  <c:v>131625</c:v>
                </c:pt>
                <c:pt idx="8763">
                  <c:v>1072009</c:v>
                </c:pt>
                <c:pt idx="8764">
                  <c:v>135943</c:v>
                </c:pt>
                <c:pt idx="8765">
                  <c:v>116110</c:v>
                </c:pt>
                <c:pt idx="8766">
                  <c:v>58725</c:v>
                </c:pt>
                <c:pt idx="8767">
                  <c:v>78646</c:v>
                </c:pt>
                <c:pt idx="8768">
                  <c:v>147476</c:v>
                </c:pt>
                <c:pt idx="8769">
                  <c:v>172996</c:v>
                </c:pt>
                <c:pt idx="8770">
                  <c:v>252480</c:v>
                </c:pt>
                <c:pt idx="8771">
                  <c:v>268339</c:v>
                </c:pt>
                <c:pt idx="8772">
                  <c:v>317321</c:v>
                </c:pt>
                <c:pt idx="8773">
                  <c:v>123868</c:v>
                </c:pt>
                <c:pt idx="8774">
                  <c:v>211889</c:v>
                </c:pt>
                <c:pt idx="8775">
                  <c:v>662173</c:v>
                </c:pt>
                <c:pt idx="8776">
                  <c:v>525892</c:v>
                </c:pt>
                <c:pt idx="8777">
                  <c:v>480763</c:v>
                </c:pt>
                <c:pt idx="8778">
                  <c:v>94119</c:v>
                </c:pt>
                <c:pt idx="8779">
                  <c:v>316894</c:v>
                </c:pt>
                <c:pt idx="8780">
                  <c:v>192690</c:v>
                </c:pt>
                <c:pt idx="8781">
                  <c:v>247650</c:v>
                </c:pt>
                <c:pt idx="8782">
                  <c:v>113638</c:v>
                </c:pt>
                <c:pt idx="8783">
                  <c:v>415554</c:v>
                </c:pt>
                <c:pt idx="8784">
                  <c:v>182810</c:v>
                </c:pt>
                <c:pt idx="8785">
                  <c:v>167749</c:v>
                </c:pt>
                <c:pt idx="8786">
                  <c:v>314929</c:v>
                </c:pt>
                <c:pt idx="8787">
                  <c:v>428105</c:v>
                </c:pt>
                <c:pt idx="8788">
                  <c:v>385364</c:v>
                </c:pt>
                <c:pt idx="8789">
                  <c:v>180816</c:v>
                </c:pt>
                <c:pt idx="8790">
                  <c:v>187615</c:v>
                </c:pt>
                <c:pt idx="8791">
                  <c:v>80404</c:v>
                </c:pt>
                <c:pt idx="8792">
                  <c:v>303773</c:v>
                </c:pt>
                <c:pt idx="8793">
                  <c:v>571279</c:v>
                </c:pt>
                <c:pt idx="8794">
                  <c:v>597558</c:v>
                </c:pt>
                <c:pt idx="8795">
                  <c:v>144232</c:v>
                </c:pt>
                <c:pt idx="8796">
                  <c:v>362326</c:v>
                </c:pt>
                <c:pt idx="8797">
                  <c:v>113964</c:v>
                </c:pt>
                <c:pt idx="8798">
                  <c:v>387449</c:v>
                </c:pt>
                <c:pt idx="8799">
                  <c:v>190233</c:v>
                </c:pt>
                <c:pt idx="8800">
                  <c:v>170938</c:v>
                </c:pt>
                <c:pt idx="8801">
                  <c:v>176592</c:v>
                </c:pt>
                <c:pt idx="8802">
                  <c:v>131870</c:v>
                </c:pt>
                <c:pt idx="8803">
                  <c:v>182614</c:v>
                </c:pt>
                <c:pt idx="8804">
                  <c:v>327727</c:v>
                </c:pt>
                <c:pt idx="8805">
                  <c:v>260130</c:v>
                </c:pt>
                <c:pt idx="8806">
                  <c:v>267010</c:v>
                </c:pt>
                <c:pt idx="8807">
                  <c:v>124182</c:v>
                </c:pt>
                <c:pt idx="8808">
                  <c:v>123694</c:v>
                </c:pt>
                <c:pt idx="8809">
                  <c:v>74222</c:v>
                </c:pt>
                <c:pt idx="8810">
                  <c:v>136598</c:v>
                </c:pt>
                <c:pt idx="8811">
                  <c:v>49451</c:v>
                </c:pt>
                <c:pt idx="8812">
                  <c:v>270396</c:v>
                </c:pt>
                <c:pt idx="8813">
                  <c:v>111527</c:v>
                </c:pt>
                <c:pt idx="8814">
                  <c:v>147629</c:v>
                </c:pt>
                <c:pt idx="8815">
                  <c:v>97565</c:v>
                </c:pt>
                <c:pt idx="8816">
                  <c:v>80563</c:v>
                </c:pt>
                <c:pt idx="8817">
                  <c:v>233444</c:v>
                </c:pt>
                <c:pt idx="8818">
                  <c:v>48042</c:v>
                </c:pt>
                <c:pt idx="8819">
                  <c:v>419909</c:v>
                </c:pt>
                <c:pt idx="8820">
                  <c:v>103903</c:v>
                </c:pt>
                <c:pt idx="8821">
                  <c:v>145672</c:v>
                </c:pt>
                <c:pt idx="8822">
                  <c:v>162876</c:v>
                </c:pt>
                <c:pt idx="8823">
                  <c:v>271461</c:v>
                </c:pt>
                <c:pt idx="8824">
                  <c:v>108778</c:v>
                </c:pt>
                <c:pt idx="8825">
                  <c:v>134117</c:v>
                </c:pt>
                <c:pt idx="8826">
                  <c:v>176719</c:v>
                </c:pt>
                <c:pt idx="8827">
                  <c:v>607934</c:v>
                </c:pt>
                <c:pt idx="8828">
                  <c:v>171919</c:v>
                </c:pt>
                <c:pt idx="8829">
                  <c:v>115021</c:v>
                </c:pt>
                <c:pt idx="8830">
                  <c:v>84835</c:v>
                </c:pt>
                <c:pt idx="8831">
                  <c:v>427645</c:v>
                </c:pt>
                <c:pt idx="8832">
                  <c:v>115679</c:v>
                </c:pt>
                <c:pt idx="8833">
                  <c:v>306138</c:v>
                </c:pt>
                <c:pt idx="8834">
                  <c:v>114190</c:v>
                </c:pt>
                <c:pt idx="8835">
                  <c:v>220328</c:v>
                </c:pt>
                <c:pt idx="8836">
                  <c:v>537725</c:v>
                </c:pt>
                <c:pt idx="8837">
                  <c:v>181516</c:v>
                </c:pt>
                <c:pt idx="8838">
                  <c:v>93859</c:v>
                </c:pt>
                <c:pt idx="8839">
                  <c:v>134232</c:v>
                </c:pt>
                <c:pt idx="8840">
                  <c:v>113878</c:v>
                </c:pt>
                <c:pt idx="8841">
                  <c:v>331990</c:v>
                </c:pt>
                <c:pt idx="8842">
                  <c:v>507639</c:v>
                </c:pt>
                <c:pt idx="8843">
                  <c:v>112697</c:v>
                </c:pt>
                <c:pt idx="8844">
                  <c:v>195786</c:v>
                </c:pt>
                <c:pt idx="8845">
                  <c:v>59390</c:v>
                </c:pt>
                <c:pt idx="8846">
                  <c:v>134797</c:v>
                </c:pt>
                <c:pt idx="8847">
                  <c:v>198557</c:v>
                </c:pt>
                <c:pt idx="8848">
                  <c:v>372164</c:v>
                </c:pt>
                <c:pt idx="8849">
                  <c:v>146303</c:v>
                </c:pt>
                <c:pt idx="8850">
                  <c:v>346741</c:v>
                </c:pt>
                <c:pt idx="8851">
                  <c:v>168487</c:v>
                </c:pt>
                <c:pt idx="8852">
                  <c:v>214948</c:v>
                </c:pt>
                <c:pt idx="8853">
                  <c:v>233635</c:v>
                </c:pt>
                <c:pt idx="8854">
                  <c:v>142701</c:v>
                </c:pt>
                <c:pt idx="8855">
                  <c:v>163150</c:v>
                </c:pt>
                <c:pt idx="8856">
                  <c:v>646306</c:v>
                </c:pt>
                <c:pt idx="8857">
                  <c:v>170660</c:v>
                </c:pt>
                <c:pt idx="8858">
                  <c:v>123658</c:v>
                </c:pt>
                <c:pt idx="8859">
                  <c:v>339865</c:v>
                </c:pt>
                <c:pt idx="8860">
                  <c:v>98137</c:v>
                </c:pt>
                <c:pt idx="8861">
                  <c:v>349605</c:v>
                </c:pt>
                <c:pt idx="8862">
                  <c:v>223927</c:v>
                </c:pt>
                <c:pt idx="8863">
                  <c:v>183267</c:v>
                </c:pt>
                <c:pt idx="8864">
                  <c:v>182175</c:v>
                </c:pt>
                <c:pt idx="8865">
                  <c:v>99804</c:v>
                </c:pt>
                <c:pt idx="8866">
                  <c:v>246643</c:v>
                </c:pt>
                <c:pt idx="8867">
                  <c:v>291245</c:v>
                </c:pt>
                <c:pt idx="8868">
                  <c:v>168671</c:v>
                </c:pt>
                <c:pt idx="8869">
                  <c:v>353521</c:v>
                </c:pt>
                <c:pt idx="8870">
                  <c:v>83828</c:v>
                </c:pt>
                <c:pt idx="8871">
                  <c:v>210595</c:v>
                </c:pt>
                <c:pt idx="8872">
                  <c:v>222748</c:v>
                </c:pt>
                <c:pt idx="8873">
                  <c:v>501540</c:v>
                </c:pt>
                <c:pt idx="8874">
                  <c:v>374171</c:v>
                </c:pt>
                <c:pt idx="8875">
                  <c:v>68056</c:v>
                </c:pt>
                <c:pt idx="8876">
                  <c:v>250682</c:v>
                </c:pt>
                <c:pt idx="8877">
                  <c:v>303139</c:v>
                </c:pt>
                <c:pt idx="8878">
                  <c:v>374070</c:v>
                </c:pt>
                <c:pt idx="8879">
                  <c:v>571738</c:v>
                </c:pt>
                <c:pt idx="8880">
                  <c:v>143944</c:v>
                </c:pt>
                <c:pt idx="8881">
                  <c:v>252651</c:v>
                </c:pt>
                <c:pt idx="8882">
                  <c:v>281528</c:v>
                </c:pt>
                <c:pt idx="8883">
                  <c:v>321396</c:v>
                </c:pt>
                <c:pt idx="8884">
                  <c:v>126639</c:v>
                </c:pt>
                <c:pt idx="8885">
                  <c:v>298160</c:v>
                </c:pt>
                <c:pt idx="8886">
                  <c:v>86045</c:v>
                </c:pt>
                <c:pt idx="8887">
                  <c:v>589208</c:v>
                </c:pt>
                <c:pt idx="8888">
                  <c:v>254631</c:v>
                </c:pt>
                <c:pt idx="8889">
                  <c:v>65821</c:v>
                </c:pt>
                <c:pt idx="8890">
                  <c:v>413773</c:v>
                </c:pt>
                <c:pt idx="8891">
                  <c:v>66352</c:v>
                </c:pt>
                <c:pt idx="8892">
                  <c:v>88342</c:v>
                </c:pt>
                <c:pt idx="8893">
                  <c:v>311895</c:v>
                </c:pt>
                <c:pt idx="8894">
                  <c:v>380215</c:v>
                </c:pt>
                <c:pt idx="8895">
                  <c:v>355289</c:v>
                </c:pt>
                <c:pt idx="8896">
                  <c:v>70159</c:v>
                </c:pt>
                <c:pt idx="8897">
                  <c:v>155484</c:v>
                </c:pt>
                <c:pt idx="8898">
                  <c:v>526893</c:v>
                </c:pt>
                <c:pt idx="8899">
                  <c:v>642819</c:v>
                </c:pt>
                <c:pt idx="8900">
                  <c:v>135482</c:v>
                </c:pt>
                <c:pt idx="8901">
                  <c:v>109089</c:v>
                </c:pt>
                <c:pt idx="8902">
                  <c:v>352443</c:v>
                </c:pt>
                <c:pt idx="8903">
                  <c:v>87247</c:v>
                </c:pt>
                <c:pt idx="8904">
                  <c:v>162068</c:v>
                </c:pt>
                <c:pt idx="8905">
                  <c:v>227747</c:v>
                </c:pt>
                <c:pt idx="8906">
                  <c:v>208783</c:v>
                </c:pt>
                <c:pt idx="8907">
                  <c:v>136967</c:v>
                </c:pt>
                <c:pt idx="8908">
                  <c:v>95002</c:v>
                </c:pt>
                <c:pt idx="8909">
                  <c:v>153727</c:v>
                </c:pt>
                <c:pt idx="8910">
                  <c:v>273016</c:v>
                </c:pt>
                <c:pt idx="8911">
                  <c:v>386155</c:v>
                </c:pt>
                <c:pt idx="8912">
                  <c:v>473150</c:v>
                </c:pt>
                <c:pt idx="8913">
                  <c:v>159875</c:v>
                </c:pt>
                <c:pt idx="8914">
                  <c:v>148518</c:v>
                </c:pt>
                <c:pt idx="8915">
                  <c:v>584357</c:v>
                </c:pt>
                <c:pt idx="8916">
                  <c:v>234486</c:v>
                </c:pt>
                <c:pt idx="8917">
                  <c:v>377578</c:v>
                </c:pt>
                <c:pt idx="8918">
                  <c:v>244822</c:v>
                </c:pt>
                <c:pt idx="8919">
                  <c:v>268224</c:v>
                </c:pt>
                <c:pt idx="8920">
                  <c:v>172729</c:v>
                </c:pt>
                <c:pt idx="8921">
                  <c:v>251510</c:v>
                </c:pt>
                <c:pt idx="8922">
                  <c:v>688963</c:v>
                </c:pt>
                <c:pt idx="8923">
                  <c:v>400727</c:v>
                </c:pt>
                <c:pt idx="8924">
                  <c:v>107486</c:v>
                </c:pt>
                <c:pt idx="8925">
                  <c:v>216045</c:v>
                </c:pt>
                <c:pt idx="8926">
                  <c:v>295687</c:v>
                </c:pt>
                <c:pt idx="8927">
                  <c:v>83468</c:v>
                </c:pt>
                <c:pt idx="8928">
                  <c:v>224717</c:v>
                </c:pt>
                <c:pt idx="8929">
                  <c:v>883652</c:v>
                </c:pt>
                <c:pt idx="8930">
                  <c:v>308253</c:v>
                </c:pt>
                <c:pt idx="8931">
                  <c:v>84972</c:v>
                </c:pt>
                <c:pt idx="8932">
                  <c:v>148195</c:v>
                </c:pt>
                <c:pt idx="8933">
                  <c:v>251576</c:v>
                </c:pt>
                <c:pt idx="8934">
                  <c:v>192085</c:v>
                </c:pt>
                <c:pt idx="8935">
                  <c:v>110951</c:v>
                </c:pt>
                <c:pt idx="8936">
                  <c:v>287341</c:v>
                </c:pt>
                <c:pt idx="8937">
                  <c:v>54327</c:v>
                </c:pt>
                <c:pt idx="8938">
                  <c:v>166251</c:v>
                </c:pt>
                <c:pt idx="8939">
                  <c:v>322524</c:v>
                </c:pt>
                <c:pt idx="8940">
                  <c:v>162218</c:v>
                </c:pt>
                <c:pt idx="8941">
                  <c:v>451444</c:v>
                </c:pt>
                <c:pt idx="8942">
                  <c:v>189493</c:v>
                </c:pt>
                <c:pt idx="8943">
                  <c:v>270173</c:v>
                </c:pt>
                <c:pt idx="8944">
                  <c:v>278665</c:v>
                </c:pt>
                <c:pt idx="8945">
                  <c:v>243168</c:v>
                </c:pt>
                <c:pt idx="8946">
                  <c:v>417717</c:v>
                </c:pt>
                <c:pt idx="8947">
                  <c:v>137987</c:v>
                </c:pt>
                <c:pt idx="8948">
                  <c:v>358377</c:v>
                </c:pt>
                <c:pt idx="8949">
                  <c:v>310897</c:v>
                </c:pt>
                <c:pt idx="8950">
                  <c:v>410677</c:v>
                </c:pt>
                <c:pt idx="8951">
                  <c:v>346160</c:v>
                </c:pt>
                <c:pt idx="8952">
                  <c:v>176140</c:v>
                </c:pt>
                <c:pt idx="8953">
                  <c:v>143314</c:v>
                </c:pt>
                <c:pt idx="8954">
                  <c:v>54778</c:v>
                </c:pt>
                <c:pt idx="8955">
                  <c:v>165839</c:v>
                </c:pt>
                <c:pt idx="8956">
                  <c:v>117453</c:v>
                </c:pt>
                <c:pt idx="8957">
                  <c:v>110421</c:v>
                </c:pt>
                <c:pt idx="8958">
                  <c:v>129314</c:v>
                </c:pt>
                <c:pt idx="8959">
                  <c:v>98348</c:v>
                </c:pt>
                <c:pt idx="8960">
                  <c:v>389232</c:v>
                </c:pt>
                <c:pt idx="8961">
                  <c:v>116128</c:v>
                </c:pt>
                <c:pt idx="8962">
                  <c:v>243087</c:v>
                </c:pt>
                <c:pt idx="8963">
                  <c:v>55580</c:v>
                </c:pt>
                <c:pt idx="8964">
                  <c:v>163477</c:v>
                </c:pt>
                <c:pt idx="8965">
                  <c:v>134587</c:v>
                </c:pt>
                <c:pt idx="8966">
                  <c:v>400802</c:v>
                </c:pt>
                <c:pt idx="8967">
                  <c:v>240245</c:v>
                </c:pt>
                <c:pt idx="8968">
                  <c:v>102193</c:v>
                </c:pt>
                <c:pt idx="8969">
                  <c:v>272814</c:v>
                </c:pt>
                <c:pt idx="8970">
                  <c:v>154181</c:v>
                </c:pt>
                <c:pt idx="8971">
                  <c:v>65713</c:v>
                </c:pt>
                <c:pt idx="8972">
                  <c:v>212478</c:v>
                </c:pt>
                <c:pt idx="8973">
                  <c:v>399470</c:v>
                </c:pt>
                <c:pt idx="8974">
                  <c:v>495849</c:v>
                </c:pt>
                <c:pt idx="8975">
                  <c:v>192687</c:v>
                </c:pt>
                <c:pt idx="8976">
                  <c:v>312927</c:v>
                </c:pt>
                <c:pt idx="8977">
                  <c:v>471646</c:v>
                </c:pt>
                <c:pt idx="8978">
                  <c:v>463473</c:v>
                </c:pt>
                <c:pt idx="8979">
                  <c:v>151694</c:v>
                </c:pt>
                <c:pt idx="8980">
                  <c:v>221474</c:v>
                </c:pt>
                <c:pt idx="8981">
                  <c:v>136375</c:v>
                </c:pt>
                <c:pt idx="8982">
                  <c:v>630127</c:v>
                </c:pt>
                <c:pt idx="8983">
                  <c:v>173992</c:v>
                </c:pt>
                <c:pt idx="8984">
                  <c:v>144105</c:v>
                </c:pt>
                <c:pt idx="8985">
                  <c:v>97252</c:v>
                </c:pt>
                <c:pt idx="8986">
                  <c:v>210093</c:v>
                </c:pt>
                <c:pt idx="8987">
                  <c:v>49720</c:v>
                </c:pt>
                <c:pt idx="8988">
                  <c:v>272755</c:v>
                </c:pt>
                <c:pt idx="8989">
                  <c:v>127968</c:v>
                </c:pt>
                <c:pt idx="8990">
                  <c:v>263996</c:v>
                </c:pt>
                <c:pt idx="8991">
                  <c:v>119605</c:v>
                </c:pt>
                <c:pt idx="8992">
                  <c:v>302032</c:v>
                </c:pt>
                <c:pt idx="8993">
                  <c:v>214596</c:v>
                </c:pt>
                <c:pt idx="8994">
                  <c:v>134000</c:v>
                </c:pt>
                <c:pt idx="8995">
                  <c:v>156649</c:v>
                </c:pt>
                <c:pt idx="8996">
                  <c:v>170292</c:v>
                </c:pt>
                <c:pt idx="8997">
                  <c:v>177882</c:v>
                </c:pt>
                <c:pt idx="8998">
                  <c:v>106776</c:v>
                </c:pt>
                <c:pt idx="8999">
                  <c:v>70797</c:v>
                </c:pt>
                <c:pt idx="9000">
                  <c:v>150749</c:v>
                </c:pt>
                <c:pt idx="9001">
                  <c:v>207649</c:v>
                </c:pt>
                <c:pt idx="9002">
                  <c:v>105889</c:v>
                </c:pt>
                <c:pt idx="9003">
                  <c:v>119188</c:v>
                </c:pt>
                <c:pt idx="9004">
                  <c:v>58038</c:v>
                </c:pt>
                <c:pt idx="9005">
                  <c:v>221626</c:v>
                </c:pt>
                <c:pt idx="9006">
                  <c:v>54687</c:v>
                </c:pt>
                <c:pt idx="9007">
                  <c:v>341741</c:v>
                </c:pt>
                <c:pt idx="9008">
                  <c:v>111883</c:v>
                </c:pt>
                <c:pt idx="9009">
                  <c:v>380993</c:v>
                </c:pt>
                <c:pt idx="9010">
                  <c:v>117970</c:v>
                </c:pt>
                <c:pt idx="9011">
                  <c:v>644925</c:v>
                </c:pt>
                <c:pt idx="9012">
                  <c:v>202309</c:v>
                </c:pt>
                <c:pt idx="9013">
                  <c:v>297546</c:v>
                </c:pt>
                <c:pt idx="9014">
                  <c:v>343653</c:v>
                </c:pt>
                <c:pt idx="9015">
                  <c:v>261166</c:v>
                </c:pt>
                <c:pt idx="9016">
                  <c:v>294388</c:v>
                </c:pt>
                <c:pt idx="9017">
                  <c:v>227377</c:v>
                </c:pt>
                <c:pt idx="9018">
                  <c:v>115465</c:v>
                </c:pt>
                <c:pt idx="9019">
                  <c:v>89049</c:v>
                </c:pt>
                <c:pt idx="9020">
                  <c:v>292155</c:v>
                </c:pt>
                <c:pt idx="9021">
                  <c:v>109923</c:v>
                </c:pt>
                <c:pt idx="9022">
                  <c:v>152328</c:v>
                </c:pt>
                <c:pt idx="9023">
                  <c:v>88786</c:v>
                </c:pt>
                <c:pt idx="9024">
                  <c:v>319359</c:v>
                </c:pt>
                <c:pt idx="9025">
                  <c:v>54920</c:v>
                </c:pt>
                <c:pt idx="9026">
                  <c:v>184648</c:v>
                </c:pt>
                <c:pt idx="9027">
                  <c:v>562851</c:v>
                </c:pt>
                <c:pt idx="9028">
                  <c:v>121101</c:v>
                </c:pt>
                <c:pt idx="9029">
                  <c:v>93427</c:v>
                </c:pt>
                <c:pt idx="9030">
                  <c:v>88798</c:v>
                </c:pt>
                <c:pt idx="9031">
                  <c:v>402846</c:v>
                </c:pt>
                <c:pt idx="9032">
                  <c:v>78623</c:v>
                </c:pt>
                <c:pt idx="9033">
                  <c:v>88763</c:v>
                </c:pt>
                <c:pt idx="9034">
                  <c:v>240297</c:v>
                </c:pt>
                <c:pt idx="9035">
                  <c:v>329412</c:v>
                </c:pt>
                <c:pt idx="9036">
                  <c:v>381916</c:v>
                </c:pt>
                <c:pt idx="9037">
                  <c:v>344273</c:v>
                </c:pt>
                <c:pt idx="9038">
                  <c:v>220909</c:v>
                </c:pt>
                <c:pt idx="9039">
                  <c:v>97696</c:v>
                </c:pt>
                <c:pt idx="9040">
                  <c:v>176867</c:v>
                </c:pt>
                <c:pt idx="9041">
                  <c:v>289308</c:v>
                </c:pt>
                <c:pt idx="9042">
                  <c:v>159948</c:v>
                </c:pt>
                <c:pt idx="9043">
                  <c:v>133718</c:v>
                </c:pt>
                <c:pt idx="9044">
                  <c:v>187807</c:v>
                </c:pt>
                <c:pt idx="9045">
                  <c:v>1042512</c:v>
                </c:pt>
                <c:pt idx="9046">
                  <c:v>249277</c:v>
                </c:pt>
                <c:pt idx="9047">
                  <c:v>87658</c:v>
                </c:pt>
                <c:pt idx="9048">
                  <c:v>32045</c:v>
                </c:pt>
                <c:pt idx="9049">
                  <c:v>93804</c:v>
                </c:pt>
                <c:pt idx="9050">
                  <c:v>244713</c:v>
                </c:pt>
                <c:pt idx="9051">
                  <c:v>176245</c:v>
                </c:pt>
                <c:pt idx="9052">
                  <c:v>199374</c:v>
                </c:pt>
                <c:pt idx="9053">
                  <c:v>481262</c:v>
                </c:pt>
                <c:pt idx="9054">
                  <c:v>82295</c:v>
                </c:pt>
                <c:pt idx="9055">
                  <c:v>261718</c:v>
                </c:pt>
                <c:pt idx="9056">
                  <c:v>92362</c:v>
                </c:pt>
                <c:pt idx="9057">
                  <c:v>130267</c:v>
                </c:pt>
                <c:pt idx="9058">
                  <c:v>425695</c:v>
                </c:pt>
                <c:pt idx="9059">
                  <c:v>375759</c:v>
                </c:pt>
                <c:pt idx="9060">
                  <c:v>298894</c:v>
                </c:pt>
                <c:pt idx="9061">
                  <c:v>423364</c:v>
                </c:pt>
                <c:pt idx="9062">
                  <c:v>117997</c:v>
                </c:pt>
                <c:pt idx="9063">
                  <c:v>127862</c:v>
                </c:pt>
                <c:pt idx="9064">
                  <c:v>378436</c:v>
                </c:pt>
                <c:pt idx="9065">
                  <c:v>165378</c:v>
                </c:pt>
                <c:pt idx="9066">
                  <c:v>199198</c:v>
                </c:pt>
                <c:pt idx="9067">
                  <c:v>144289</c:v>
                </c:pt>
                <c:pt idx="9068">
                  <c:v>500450</c:v>
                </c:pt>
                <c:pt idx="9069">
                  <c:v>309730</c:v>
                </c:pt>
                <c:pt idx="9070">
                  <c:v>198910</c:v>
                </c:pt>
                <c:pt idx="9071">
                  <c:v>111645</c:v>
                </c:pt>
                <c:pt idx="9072">
                  <c:v>297752</c:v>
                </c:pt>
                <c:pt idx="9073">
                  <c:v>112695</c:v>
                </c:pt>
                <c:pt idx="9074">
                  <c:v>284901</c:v>
                </c:pt>
                <c:pt idx="9075">
                  <c:v>630024</c:v>
                </c:pt>
                <c:pt idx="9076">
                  <c:v>136718</c:v>
                </c:pt>
                <c:pt idx="9077">
                  <c:v>335995</c:v>
                </c:pt>
                <c:pt idx="9078">
                  <c:v>129204</c:v>
                </c:pt>
                <c:pt idx="9079">
                  <c:v>77154</c:v>
                </c:pt>
                <c:pt idx="9080">
                  <c:v>246277</c:v>
                </c:pt>
                <c:pt idx="9081">
                  <c:v>51955</c:v>
                </c:pt>
                <c:pt idx="9082">
                  <c:v>153227</c:v>
                </c:pt>
                <c:pt idx="9083">
                  <c:v>89757</c:v>
                </c:pt>
                <c:pt idx="9084">
                  <c:v>184542</c:v>
                </c:pt>
                <c:pt idx="9085">
                  <c:v>123741</c:v>
                </c:pt>
                <c:pt idx="9086">
                  <c:v>185294</c:v>
                </c:pt>
                <c:pt idx="9087">
                  <c:v>126999</c:v>
                </c:pt>
                <c:pt idx="9088">
                  <c:v>125332</c:v>
                </c:pt>
                <c:pt idx="9089">
                  <c:v>197949</c:v>
                </c:pt>
                <c:pt idx="9090">
                  <c:v>385904</c:v>
                </c:pt>
                <c:pt idx="9091">
                  <c:v>171902</c:v>
                </c:pt>
                <c:pt idx="9092">
                  <c:v>151574</c:v>
                </c:pt>
                <c:pt idx="9093">
                  <c:v>181253</c:v>
                </c:pt>
                <c:pt idx="9094">
                  <c:v>93504</c:v>
                </c:pt>
                <c:pt idx="9095">
                  <c:v>178191</c:v>
                </c:pt>
                <c:pt idx="9096">
                  <c:v>428945</c:v>
                </c:pt>
                <c:pt idx="9097">
                  <c:v>187417</c:v>
                </c:pt>
                <c:pt idx="9098">
                  <c:v>307213</c:v>
                </c:pt>
                <c:pt idx="9099">
                  <c:v>99283</c:v>
                </c:pt>
                <c:pt idx="9100">
                  <c:v>161042</c:v>
                </c:pt>
                <c:pt idx="9101">
                  <c:v>159307</c:v>
                </c:pt>
                <c:pt idx="9102">
                  <c:v>121619</c:v>
                </c:pt>
                <c:pt idx="9103">
                  <c:v>176154</c:v>
                </c:pt>
                <c:pt idx="9104">
                  <c:v>255076</c:v>
                </c:pt>
                <c:pt idx="9105">
                  <c:v>394669</c:v>
                </c:pt>
                <c:pt idx="9106">
                  <c:v>62319</c:v>
                </c:pt>
                <c:pt idx="9107">
                  <c:v>65820</c:v>
                </c:pt>
                <c:pt idx="9108">
                  <c:v>87343</c:v>
                </c:pt>
                <c:pt idx="9109">
                  <c:v>107519</c:v>
                </c:pt>
                <c:pt idx="9110">
                  <c:v>165225</c:v>
                </c:pt>
                <c:pt idx="9111">
                  <c:v>88832</c:v>
                </c:pt>
                <c:pt idx="9112">
                  <c:v>41692</c:v>
                </c:pt>
                <c:pt idx="9113">
                  <c:v>105829</c:v>
                </c:pt>
                <c:pt idx="9114">
                  <c:v>127146</c:v>
                </c:pt>
                <c:pt idx="9115">
                  <c:v>189394</c:v>
                </c:pt>
                <c:pt idx="9116">
                  <c:v>965675</c:v>
                </c:pt>
                <c:pt idx="9117">
                  <c:v>157391</c:v>
                </c:pt>
                <c:pt idx="9118">
                  <c:v>279235</c:v>
                </c:pt>
                <c:pt idx="9119">
                  <c:v>79796</c:v>
                </c:pt>
                <c:pt idx="9120">
                  <c:v>351138</c:v>
                </c:pt>
                <c:pt idx="9121">
                  <c:v>243879</c:v>
                </c:pt>
                <c:pt idx="9122">
                  <c:v>175804</c:v>
                </c:pt>
                <c:pt idx="9123">
                  <c:v>96938</c:v>
                </c:pt>
                <c:pt idx="9124">
                  <c:v>188224</c:v>
                </c:pt>
                <c:pt idx="9125">
                  <c:v>371152</c:v>
                </c:pt>
                <c:pt idx="9126">
                  <c:v>104318</c:v>
                </c:pt>
                <c:pt idx="9127">
                  <c:v>291483</c:v>
                </c:pt>
                <c:pt idx="9128">
                  <c:v>133982</c:v>
                </c:pt>
                <c:pt idx="9129">
                  <c:v>188891</c:v>
                </c:pt>
                <c:pt idx="9130">
                  <c:v>305801</c:v>
                </c:pt>
                <c:pt idx="9131">
                  <c:v>363656</c:v>
                </c:pt>
                <c:pt idx="9132">
                  <c:v>152637</c:v>
                </c:pt>
                <c:pt idx="9133">
                  <c:v>207306</c:v>
                </c:pt>
                <c:pt idx="9134">
                  <c:v>288676</c:v>
                </c:pt>
                <c:pt idx="9135">
                  <c:v>110629</c:v>
                </c:pt>
                <c:pt idx="9136">
                  <c:v>551172</c:v>
                </c:pt>
                <c:pt idx="9137">
                  <c:v>94657</c:v>
                </c:pt>
                <c:pt idx="9138">
                  <c:v>155928</c:v>
                </c:pt>
                <c:pt idx="9139">
                  <c:v>93343</c:v>
                </c:pt>
                <c:pt idx="9140">
                  <c:v>169315</c:v>
                </c:pt>
                <c:pt idx="9141">
                  <c:v>50721</c:v>
                </c:pt>
                <c:pt idx="9142">
                  <c:v>154676</c:v>
                </c:pt>
                <c:pt idx="9143">
                  <c:v>132839</c:v>
                </c:pt>
                <c:pt idx="9144">
                  <c:v>612931</c:v>
                </c:pt>
                <c:pt idx="9145">
                  <c:v>162717</c:v>
                </c:pt>
                <c:pt idx="9146">
                  <c:v>98490</c:v>
                </c:pt>
                <c:pt idx="9147">
                  <c:v>153323</c:v>
                </c:pt>
                <c:pt idx="9148">
                  <c:v>325710</c:v>
                </c:pt>
                <c:pt idx="9149">
                  <c:v>616830</c:v>
                </c:pt>
                <c:pt idx="9150">
                  <c:v>180666</c:v>
                </c:pt>
                <c:pt idx="9151">
                  <c:v>302890</c:v>
                </c:pt>
                <c:pt idx="9152">
                  <c:v>322998</c:v>
                </c:pt>
                <c:pt idx="9153">
                  <c:v>729497</c:v>
                </c:pt>
                <c:pt idx="9154">
                  <c:v>190246</c:v>
                </c:pt>
                <c:pt idx="9155">
                  <c:v>181476</c:v>
                </c:pt>
                <c:pt idx="9156">
                  <c:v>141936</c:v>
                </c:pt>
                <c:pt idx="9157">
                  <c:v>213579</c:v>
                </c:pt>
                <c:pt idx="9158">
                  <c:v>550824</c:v>
                </c:pt>
                <c:pt idx="9159">
                  <c:v>60883</c:v>
                </c:pt>
                <c:pt idx="9160">
                  <c:v>377939</c:v>
                </c:pt>
                <c:pt idx="9161">
                  <c:v>97450</c:v>
                </c:pt>
                <c:pt idx="9162">
                  <c:v>75009</c:v>
                </c:pt>
                <c:pt idx="9163">
                  <c:v>636408</c:v>
                </c:pt>
                <c:pt idx="9164">
                  <c:v>117266</c:v>
                </c:pt>
                <c:pt idx="9165">
                  <c:v>301824</c:v>
                </c:pt>
                <c:pt idx="9166">
                  <c:v>225109</c:v>
                </c:pt>
                <c:pt idx="9167">
                  <c:v>425768</c:v>
                </c:pt>
                <c:pt idx="9168">
                  <c:v>213528</c:v>
                </c:pt>
                <c:pt idx="9169">
                  <c:v>337598</c:v>
                </c:pt>
                <c:pt idx="9170">
                  <c:v>249471</c:v>
                </c:pt>
                <c:pt idx="9171">
                  <c:v>110035</c:v>
                </c:pt>
                <c:pt idx="9172">
                  <c:v>939797</c:v>
                </c:pt>
                <c:pt idx="9173">
                  <c:v>62566</c:v>
                </c:pt>
                <c:pt idx="9174">
                  <c:v>84253</c:v>
                </c:pt>
                <c:pt idx="9175">
                  <c:v>350511</c:v>
                </c:pt>
                <c:pt idx="9176">
                  <c:v>185083</c:v>
                </c:pt>
                <c:pt idx="9177">
                  <c:v>28664</c:v>
                </c:pt>
                <c:pt idx="9178">
                  <c:v>84683</c:v>
                </c:pt>
                <c:pt idx="9179">
                  <c:v>231654</c:v>
                </c:pt>
                <c:pt idx="9180">
                  <c:v>182495</c:v>
                </c:pt>
                <c:pt idx="9181">
                  <c:v>129087</c:v>
                </c:pt>
                <c:pt idx="9182">
                  <c:v>84631</c:v>
                </c:pt>
                <c:pt idx="9183">
                  <c:v>50565</c:v>
                </c:pt>
                <c:pt idx="9184">
                  <c:v>143311</c:v>
                </c:pt>
                <c:pt idx="9185">
                  <c:v>235792</c:v>
                </c:pt>
                <c:pt idx="9186">
                  <c:v>146879</c:v>
                </c:pt>
                <c:pt idx="9187">
                  <c:v>72319</c:v>
                </c:pt>
                <c:pt idx="9188">
                  <c:v>214083</c:v>
                </c:pt>
                <c:pt idx="9189">
                  <c:v>64490</c:v>
                </c:pt>
                <c:pt idx="9190">
                  <c:v>173103</c:v>
                </c:pt>
                <c:pt idx="9191">
                  <c:v>88847</c:v>
                </c:pt>
                <c:pt idx="9192">
                  <c:v>296078</c:v>
                </c:pt>
                <c:pt idx="9193">
                  <c:v>145238</c:v>
                </c:pt>
                <c:pt idx="9194">
                  <c:v>353888</c:v>
                </c:pt>
                <c:pt idx="9195">
                  <c:v>144142</c:v>
                </c:pt>
                <c:pt idx="9196">
                  <c:v>225031</c:v>
                </c:pt>
                <c:pt idx="9197">
                  <c:v>253169</c:v>
                </c:pt>
                <c:pt idx="9198">
                  <c:v>272531</c:v>
                </c:pt>
                <c:pt idx="9199">
                  <c:v>176616</c:v>
                </c:pt>
                <c:pt idx="9200">
                  <c:v>197220</c:v>
                </c:pt>
                <c:pt idx="9201">
                  <c:v>214609</c:v>
                </c:pt>
                <c:pt idx="9202">
                  <c:v>73509</c:v>
                </c:pt>
                <c:pt idx="9203">
                  <c:v>110822</c:v>
                </c:pt>
                <c:pt idx="9204">
                  <c:v>273533</c:v>
                </c:pt>
                <c:pt idx="9205">
                  <c:v>359820</c:v>
                </c:pt>
                <c:pt idx="9206">
                  <c:v>282199</c:v>
                </c:pt>
                <c:pt idx="9207">
                  <c:v>427273</c:v>
                </c:pt>
                <c:pt idx="9208">
                  <c:v>166829</c:v>
                </c:pt>
                <c:pt idx="9209">
                  <c:v>79432</c:v>
                </c:pt>
                <c:pt idx="9210">
                  <c:v>314077</c:v>
                </c:pt>
                <c:pt idx="9211">
                  <c:v>253771</c:v>
                </c:pt>
                <c:pt idx="9212">
                  <c:v>338047</c:v>
                </c:pt>
                <c:pt idx="9213">
                  <c:v>202624</c:v>
                </c:pt>
                <c:pt idx="9214">
                  <c:v>115654</c:v>
                </c:pt>
                <c:pt idx="9215">
                  <c:v>425623</c:v>
                </c:pt>
                <c:pt idx="9216">
                  <c:v>103851</c:v>
                </c:pt>
                <c:pt idx="9217">
                  <c:v>411538</c:v>
                </c:pt>
                <c:pt idx="9218">
                  <c:v>98867</c:v>
                </c:pt>
                <c:pt idx="9219">
                  <c:v>71723</c:v>
                </c:pt>
                <c:pt idx="9220">
                  <c:v>587166</c:v>
                </c:pt>
                <c:pt idx="9221">
                  <c:v>97199</c:v>
                </c:pt>
                <c:pt idx="9222">
                  <c:v>225899</c:v>
                </c:pt>
                <c:pt idx="9223">
                  <c:v>116776</c:v>
                </c:pt>
                <c:pt idx="9224">
                  <c:v>165235</c:v>
                </c:pt>
                <c:pt idx="9225">
                  <c:v>185383</c:v>
                </c:pt>
                <c:pt idx="9226">
                  <c:v>434726</c:v>
                </c:pt>
                <c:pt idx="9227">
                  <c:v>127439</c:v>
                </c:pt>
                <c:pt idx="9228">
                  <c:v>185169</c:v>
                </c:pt>
                <c:pt idx="9229">
                  <c:v>158505</c:v>
                </c:pt>
                <c:pt idx="9230">
                  <c:v>120272</c:v>
                </c:pt>
                <c:pt idx="9231">
                  <c:v>157569</c:v>
                </c:pt>
                <c:pt idx="9232">
                  <c:v>200425</c:v>
                </c:pt>
                <c:pt idx="9233">
                  <c:v>558867</c:v>
                </c:pt>
                <c:pt idx="9234">
                  <c:v>936881</c:v>
                </c:pt>
                <c:pt idx="9235">
                  <c:v>310374</c:v>
                </c:pt>
                <c:pt idx="9236">
                  <c:v>404073</c:v>
                </c:pt>
                <c:pt idx="9237">
                  <c:v>93407</c:v>
                </c:pt>
                <c:pt idx="9238">
                  <c:v>198488</c:v>
                </c:pt>
                <c:pt idx="9239">
                  <c:v>100333</c:v>
                </c:pt>
                <c:pt idx="9240">
                  <c:v>118233</c:v>
                </c:pt>
                <c:pt idx="9241">
                  <c:v>274676</c:v>
                </c:pt>
                <c:pt idx="9242">
                  <c:v>208084</c:v>
                </c:pt>
                <c:pt idx="9243">
                  <c:v>123207</c:v>
                </c:pt>
                <c:pt idx="9244">
                  <c:v>108419</c:v>
                </c:pt>
                <c:pt idx="9245">
                  <c:v>201155</c:v>
                </c:pt>
                <c:pt idx="9246">
                  <c:v>254344</c:v>
                </c:pt>
                <c:pt idx="9247">
                  <c:v>118324</c:v>
                </c:pt>
                <c:pt idx="9248">
                  <c:v>184673</c:v>
                </c:pt>
                <c:pt idx="9249">
                  <c:v>61916</c:v>
                </c:pt>
                <c:pt idx="9250">
                  <c:v>269402</c:v>
                </c:pt>
                <c:pt idx="9251">
                  <c:v>103914</c:v>
                </c:pt>
                <c:pt idx="9252">
                  <c:v>96143</c:v>
                </c:pt>
                <c:pt idx="9253">
                  <c:v>101587</c:v>
                </c:pt>
                <c:pt idx="9254">
                  <c:v>190346</c:v>
                </c:pt>
                <c:pt idx="9255">
                  <c:v>221454</c:v>
                </c:pt>
                <c:pt idx="9256">
                  <c:v>111660</c:v>
                </c:pt>
                <c:pt idx="9257">
                  <c:v>127870</c:v>
                </c:pt>
                <c:pt idx="9258">
                  <c:v>178194</c:v>
                </c:pt>
                <c:pt idx="9259">
                  <c:v>249718</c:v>
                </c:pt>
                <c:pt idx="9260">
                  <c:v>140848</c:v>
                </c:pt>
                <c:pt idx="9261">
                  <c:v>197721</c:v>
                </c:pt>
                <c:pt idx="9262">
                  <c:v>463076</c:v>
                </c:pt>
                <c:pt idx="9263">
                  <c:v>247054</c:v>
                </c:pt>
                <c:pt idx="9264">
                  <c:v>435390</c:v>
                </c:pt>
                <c:pt idx="9265">
                  <c:v>575898</c:v>
                </c:pt>
                <c:pt idx="9266">
                  <c:v>125110</c:v>
                </c:pt>
                <c:pt idx="9267">
                  <c:v>166533</c:v>
                </c:pt>
                <c:pt idx="9268">
                  <c:v>649284</c:v>
                </c:pt>
                <c:pt idx="9269">
                  <c:v>292549</c:v>
                </c:pt>
                <c:pt idx="9270">
                  <c:v>256236</c:v>
                </c:pt>
                <c:pt idx="9271">
                  <c:v>69309</c:v>
                </c:pt>
                <c:pt idx="9272">
                  <c:v>97749</c:v>
                </c:pt>
                <c:pt idx="9273">
                  <c:v>97922</c:v>
                </c:pt>
                <c:pt idx="9274">
                  <c:v>185167</c:v>
                </c:pt>
                <c:pt idx="9275">
                  <c:v>90714</c:v>
                </c:pt>
                <c:pt idx="9276">
                  <c:v>177431</c:v>
                </c:pt>
                <c:pt idx="9277">
                  <c:v>223604</c:v>
                </c:pt>
                <c:pt idx="9278">
                  <c:v>318333</c:v>
                </c:pt>
                <c:pt idx="9279">
                  <c:v>44840</c:v>
                </c:pt>
                <c:pt idx="9280">
                  <c:v>305918</c:v>
                </c:pt>
                <c:pt idx="9281">
                  <c:v>122182</c:v>
                </c:pt>
                <c:pt idx="9282">
                  <c:v>220540</c:v>
                </c:pt>
                <c:pt idx="9283">
                  <c:v>268315</c:v>
                </c:pt>
                <c:pt idx="9284">
                  <c:v>275699</c:v>
                </c:pt>
                <c:pt idx="9285">
                  <c:v>550079</c:v>
                </c:pt>
                <c:pt idx="9286">
                  <c:v>66428</c:v>
                </c:pt>
                <c:pt idx="9287">
                  <c:v>421683</c:v>
                </c:pt>
                <c:pt idx="9288">
                  <c:v>110399</c:v>
                </c:pt>
                <c:pt idx="9289">
                  <c:v>281938</c:v>
                </c:pt>
                <c:pt idx="9290">
                  <c:v>108869</c:v>
                </c:pt>
                <c:pt idx="9291">
                  <c:v>290942</c:v>
                </c:pt>
                <c:pt idx="9292">
                  <c:v>336699</c:v>
                </c:pt>
                <c:pt idx="9293">
                  <c:v>185374</c:v>
                </c:pt>
                <c:pt idx="9294">
                  <c:v>229571</c:v>
                </c:pt>
                <c:pt idx="9295">
                  <c:v>208362</c:v>
                </c:pt>
                <c:pt idx="9296">
                  <c:v>297624</c:v>
                </c:pt>
                <c:pt idx="9297">
                  <c:v>231050</c:v>
                </c:pt>
                <c:pt idx="9298">
                  <c:v>105055</c:v>
                </c:pt>
                <c:pt idx="9299">
                  <c:v>326199</c:v>
                </c:pt>
                <c:pt idx="9300">
                  <c:v>131405</c:v>
                </c:pt>
                <c:pt idx="9301">
                  <c:v>96073</c:v>
                </c:pt>
                <c:pt idx="9302">
                  <c:v>138405</c:v>
                </c:pt>
                <c:pt idx="9303">
                  <c:v>75671</c:v>
                </c:pt>
                <c:pt idx="9304">
                  <c:v>268615</c:v>
                </c:pt>
                <c:pt idx="9305">
                  <c:v>163875</c:v>
                </c:pt>
                <c:pt idx="9306">
                  <c:v>128250</c:v>
                </c:pt>
                <c:pt idx="9307">
                  <c:v>416478</c:v>
                </c:pt>
                <c:pt idx="9308">
                  <c:v>547422</c:v>
                </c:pt>
                <c:pt idx="9309">
                  <c:v>144447</c:v>
                </c:pt>
                <c:pt idx="9310">
                  <c:v>227247</c:v>
                </c:pt>
                <c:pt idx="9311">
                  <c:v>96671</c:v>
                </c:pt>
                <c:pt idx="9312">
                  <c:v>290778</c:v>
                </c:pt>
                <c:pt idx="9313">
                  <c:v>107165</c:v>
                </c:pt>
                <c:pt idx="9314">
                  <c:v>188338</c:v>
                </c:pt>
                <c:pt idx="9315">
                  <c:v>302095</c:v>
                </c:pt>
                <c:pt idx="9316">
                  <c:v>343266</c:v>
                </c:pt>
                <c:pt idx="9317">
                  <c:v>194873</c:v>
                </c:pt>
                <c:pt idx="9318">
                  <c:v>273368</c:v>
                </c:pt>
                <c:pt idx="9319">
                  <c:v>412258</c:v>
                </c:pt>
                <c:pt idx="9320">
                  <c:v>157205</c:v>
                </c:pt>
                <c:pt idx="9321">
                  <c:v>133534</c:v>
                </c:pt>
                <c:pt idx="9322">
                  <c:v>207280</c:v>
                </c:pt>
                <c:pt idx="9323">
                  <c:v>244967</c:v>
                </c:pt>
                <c:pt idx="9324">
                  <c:v>665647</c:v>
                </c:pt>
                <c:pt idx="9325">
                  <c:v>216014</c:v>
                </c:pt>
                <c:pt idx="9326">
                  <c:v>104563</c:v>
                </c:pt>
                <c:pt idx="9327">
                  <c:v>213413</c:v>
                </c:pt>
                <c:pt idx="9328">
                  <c:v>118839</c:v>
                </c:pt>
                <c:pt idx="9329">
                  <c:v>45965</c:v>
                </c:pt>
                <c:pt idx="9330">
                  <c:v>150631</c:v>
                </c:pt>
                <c:pt idx="9331">
                  <c:v>185443</c:v>
                </c:pt>
                <c:pt idx="9332">
                  <c:v>409474</c:v>
                </c:pt>
                <c:pt idx="9333">
                  <c:v>96601</c:v>
                </c:pt>
                <c:pt idx="9334">
                  <c:v>298805</c:v>
                </c:pt>
                <c:pt idx="9335">
                  <c:v>210033</c:v>
                </c:pt>
                <c:pt idx="9336">
                  <c:v>104609</c:v>
                </c:pt>
                <c:pt idx="9337">
                  <c:v>205572</c:v>
                </c:pt>
                <c:pt idx="9338">
                  <c:v>570805</c:v>
                </c:pt>
                <c:pt idx="9339">
                  <c:v>127254</c:v>
                </c:pt>
                <c:pt idx="9340">
                  <c:v>129545</c:v>
                </c:pt>
                <c:pt idx="9341">
                  <c:v>260302</c:v>
                </c:pt>
                <c:pt idx="9342">
                  <c:v>358954</c:v>
                </c:pt>
                <c:pt idx="9343">
                  <c:v>492642</c:v>
                </c:pt>
                <c:pt idx="9344">
                  <c:v>96083</c:v>
                </c:pt>
                <c:pt idx="9345">
                  <c:v>171993</c:v>
                </c:pt>
                <c:pt idx="9346">
                  <c:v>86711</c:v>
                </c:pt>
                <c:pt idx="9347">
                  <c:v>325990</c:v>
                </c:pt>
                <c:pt idx="9348">
                  <c:v>178616</c:v>
                </c:pt>
                <c:pt idx="9349">
                  <c:v>311152</c:v>
                </c:pt>
                <c:pt idx="9350">
                  <c:v>206808</c:v>
                </c:pt>
                <c:pt idx="9351">
                  <c:v>149738</c:v>
                </c:pt>
                <c:pt idx="9352">
                  <c:v>216286</c:v>
                </c:pt>
                <c:pt idx="9353">
                  <c:v>113875</c:v>
                </c:pt>
                <c:pt idx="9354">
                  <c:v>82889</c:v>
                </c:pt>
                <c:pt idx="9355">
                  <c:v>146930</c:v>
                </c:pt>
                <c:pt idx="9356">
                  <c:v>77847</c:v>
                </c:pt>
                <c:pt idx="9357">
                  <c:v>189667</c:v>
                </c:pt>
                <c:pt idx="9358">
                  <c:v>335003</c:v>
                </c:pt>
                <c:pt idx="9359">
                  <c:v>244634</c:v>
                </c:pt>
                <c:pt idx="9360">
                  <c:v>258184</c:v>
                </c:pt>
                <c:pt idx="9361">
                  <c:v>349186</c:v>
                </c:pt>
                <c:pt idx="9362">
                  <c:v>79094</c:v>
                </c:pt>
                <c:pt idx="9363">
                  <c:v>89487</c:v>
                </c:pt>
                <c:pt idx="9364">
                  <c:v>161249</c:v>
                </c:pt>
                <c:pt idx="9365">
                  <c:v>106031</c:v>
                </c:pt>
                <c:pt idx="9366">
                  <c:v>148026</c:v>
                </c:pt>
                <c:pt idx="9367">
                  <c:v>29656</c:v>
                </c:pt>
                <c:pt idx="9368">
                  <c:v>481876</c:v>
                </c:pt>
                <c:pt idx="9369">
                  <c:v>93698</c:v>
                </c:pt>
                <c:pt idx="9370">
                  <c:v>683970</c:v>
                </c:pt>
                <c:pt idx="9371">
                  <c:v>171313</c:v>
                </c:pt>
                <c:pt idx="9372">
                  <c:v>59045</c:v>
                </c:pt>
                <c:pt idx="9373">
                  <c:v>234006</c:v>
                </c:pt>
                <c:pt idx="9374">
                  <c:v>95238</c:v>
                </c:pt>
                <c:pt idx="9375">
                  <c:v>152921</c:v>
                </c:pt>
                <c:pt idx="9376">
                  <c:v>85069</c:v>
                </c:pt>
                <c:pt idx="9377">
                  <c:v>261277</c:v>
                </c:pt>
                <c:pt idx="9378">
                  <c:v>223456</c:v>
                </c:pt>
                <c:pt idx="9379">
                  <c:v>198003</c:v>
                </c:pt>
                <c:pt idx="9380">
                  <c:v>155347</c:v>
                </c:pt>
                <c:pt idx="9381">
                  <c:v>85477</c:v>
                </c:pt>
                <c:pt idx="9382">
                  <c:v>275229</c:v>
                </c:pt>
                <c:pt idx="9383">
                  <c:v>79852</c:v>
                </c:pt>
                <c:pt idx="9384">
                  <c:v>944362</c:v>
                </c:pt>
                <c:pt idx="9385">
                  <c:v>498893</c:v>
                </c:pt>
                <c:pt idx="9386">
                  <c:v>151578</c:v>
                </c:pt>
                <c:pt idx="9387">
                  <c:v>297776</c:v>
                </c:pt>
                <c:pt idx="9388">
                  <c:v>402076</c:v>
                </c:pt>
                <c:pt idx="9389">
                  <c:v>144436</c:v>
                </c:pt>
                <c:pt idx="9390">
                  <c:v>176831</c:v>
                </c:pt>
                <c:pt idx="9391">
                  <c:v>463540</c:v>
                </c:pt>
                <c:pt idx="9392">
                  <c:v>259019</c:v>
                </c:pt>
                <c:pt idx="9393">
                  <c:v>301338</c:v>
                </c:pt>
                <c:pt idx="9394">
                  <c:v>159683</c:v>
                </c:pt>
                <c:pt idx="9395">
                  <c:v>392829</c:v>
                </c:pt>
                <c:pt idx="9396">
                  <c:v>630743</c:v>
                </c:pt>
                <c:pt idx="9397">
                  <c:v>69928</c:v>
                </c:pt>
                <c:pt idx="9398">
                  <c:v>201994</c:v>
                </c:pt>
                <c:pt idx="9399">
                  <c:v>159942</c:v>
                </c:pt>
                <c:pt idx="9400">
                  <c:v>732538</c:v>
                </c:pt>
                <c:pt idx="9401">
                  <c:v>494692</c:v>
                </c:pt>
                <c:pt idx="9402">
                  <c:v>134646</c:v>
                </c:pt>
                <c:pt idx="9403">
                  <c:v>63137</c:v>
                </c:pt>
                <c:pt idx="9404">
                  <c:v>388433</c:v>
                </c:pt>
                <c:pt idx="9405">
                  <c:v>251457</c:v>
                </c:pt>
                <c:pt idx="9406">
                  <c:v>279268</c:v>
                </c:pt>
                <c:pt idx="9407">
                  <c:v>154574</c:v>
                </c:pt>
                <c:pt idx="9408">
                  <c:v>248057</c:v>
                </c:pt>
                <c:pt idx="9409">
                  <c:v>44297</c:v>
                </c:pt>
                <c:pt idx="9410">
                  <c:v>229524</c:v>
                </c:pt>
                <c:pt idx="9411">
                  <c:v>77119</c:v>
                </c:pt>
                <c:pt idx="9412">
                  <c:v>97206</c:v>
                </c:pt>
                <c:pt idx="9413">
                  <c:v>96985</c:v>
                </c:pt>
                <c:pt idx="9414">
                  <c:v>236085</c:v>
                </c:pt>
                <c:pt idx="9415">
                  <c:v>121068</c:v>
                </c:pt>
                <c:pt idx="9416">
                  <c:v>234951</c:v>
                </c:pt>
                <c:pt idx="9417">
                  <c:v>152951</c:v>
                </c:pt>
                <c:pt idx="9418">
                  <c:v>235212</c:v>
                </c:pt>
                <c:pt idx="9419">
                  <c:v>392941</c:v>
                </c:pt>
                <c:pt idx="9420">
                  <c:v>143922</c:v>
                </c:pt>
                <c:pt idx="9421">
                  <c:v>187184</c:v>
                </c:pt>
                <c:pt idx="9422">
                  <c:v>71907</c:v>
                </c:pt>
                <c:pt idx="9423">
                  <c:v>93563</c:v>
                </c:pt>
                <c:pt idx="9424">
                  <c:v>92878</c:v>
                </c:pt>
                <c:pt idx="9425">
                  <c:v>478703</c:v>
                </c:pt>
                <c:pt idx="9426">
                  <c:v>352982</c:v>
                </c:pt>
                <c:pt idx="9427">
                  <c:v>195224</c:v>
                </c:pt>
                <c:pt idx="9428">
                  <c:v>392257</c:v>
                </c:pt>
                <c:pt idx="9429">
                  <c:v>178872</c:v>
                </c:pt>
                <c:pt idx="9430">
                  <c:v>834545</c:v>
                </c:pt>
                <c:pt idx="9431">
                  <c:v>135170</c:v>
                </c:pt>
                <c:pt idx="9432">
                  <c:v>204350</c:v>
                </c:pt>
                <c:pt idx="9433">
                  <c:v>75425</c:v>
                </c:pt>
                <c:pt idx="9434">
                  <c:v>113639</c:v>
                </c:pt>
                <c:pt idx="9435">
                  <c:v>112163</c:v>
                </c:pt>
                <c:pt idx="9436">
                  <c:v>223109</c:v>
                </c:pt>
                <c:pt idx="9437">
                  <c:v>88175</c:v>
                </c:pt>
                <c:pt idx="9438">
                  <c:v>116961</c:v>
                </c:pt>
                <c:pt idx="9439">
                  <c:v>190862</c:v>
                </c:pt>
                <c:pt idx="9440">
                  <c:v>205130</c:v>
                </c:pt>
                <c:pt idx="9441">
                  <c:v>167841</c:v>
                </c:pt>
                <c:pt idx="9442">
                  <c:v>252499</c:v>
                </c:pt>
                <c:pt idx="9443">
                  <c:v>311792</c:v>
                </c:pt>
                <c:pt idx="9444">
                  <c:v>146919</c:v>
                </c:pt>
                <c:pt idx="9445">
                  <c:v>173862</c:v>
                </c:pt>
                <c:pt idx="9446">
                  <c:v>158905</c:v>
                </c:pt>
                <c:pt idx="9447">
                  <c:v>225658</c:v>
                </c:pt>
                <c:pt idx="9448">
                  <c:v>535562</c:v>
                </c:pt>
                <c:pt idx="9449">
                  <c:v>77585</c:v>
                </c:pt>
                <c:pt idx="9450">
                  <c:v>335800</c:v>
                </c:pt>
                <c:pt idx="9451">
                  <c:v>175978</c:v>
                </c:pt>
                <c:pt idx="9452">
                  <c:v>280307</c:v>
                </c:pt>
                <c:pt idx="9453">
                  <c:v>116959</c:v>
                </c:pt>
                <c:pt idx="9454">
                  <c:v>234257</c:v>
                </c:pt>
                <c:pt idx="9455">
                  <c:v>269102</c:v>
                </c:pt>
                <c:pt idx="9456">
                  <c:v>221555</c:v>
                </c:pt>
                <c:pt idx="9457">
                  <c:v>120599</c:v>
                </c:pt>
                <c:pt idx="9458">
                  <c:v>121452</c:v>
                </c:pt>
                <c:pt idx="9459">
                  <c:v>155093</c:v>
                </c:pt>
                <c:pt idx="9460">
                  <c:v>290613</c:v>
                </c:pt>
                <c:pt idx="9461">
                  <c:v>167653</c:v>
                </c:pt>
                <c:pt idx="9462">
                  <c:v>102901</c:v>
                </c:pt>
                <c:pt idx="9463">
                  <c:v>161809</c:v>
                </c:pt>
                <c:pt idx="9464">
                  <c:v>300476</c:v>
                </c:pt>
                <c:pt idx="9465">
                  <c:v>106100</c:v>
                </c:pt>
                <c:pt idx="9466">
                  <c:v>93062</c:v>
                </c:pt>
                <c:pt idx="9467">
                  <c:v>280471</c:v>
                </c:pt>
                <c:pt idx="9468">
                  <c:v>316976</c:v>
                </c:pt>
                <c:pt idx="9469">
                  <c:v>233158</c:v>
                </c:pt>
                <c:pt idx="9470">
                  <c:v>142894</c:v>
                </c:pt>
                <c:pt idx="9471">
                  <c:v>239663</c:v>
                </c:pt>
                <c:pt idx="9472">
                  <c:v>269107</c:v>
                </c:pt>
                <c:pt idx="9473">
                  <c:v>150364</c:v>
                </c:pt>
                <c:pt idx="9474">
                  <c:v>186031</c:v>
                </c:pt>
                <c:pt idx="9475">
                  <c:v>296437</c:v>
                </c:pt>
                <c:pt idx="9476">
                  <c:v>70179</c:v>
                </c:pt>
                <c:pt idx="9477">
                  <c:v>183339</c:v>
                </c:pt>
                <c:pt idx="9478">
                  <c:v>69261</c:v>
                </c:pt>
                <c:pt idx="9479">
                  <c:v>116307</c:v>
                </c:pt>
                <c:pt idx="9480">
                  <c:v>171248</c:v>
                </c:pt>
                <c:pt idx="9481">
                  <c:v>111753</c:v>
                </c:pt>
                <c:pt idx="9482">
                  <c:v>415941</c:v>
                </c:pt>
                <c:pt idx="9483">
                  <c:v>118982</c:v>
                </c:pt>
                <c:pt idx="9484">
                  <c:v>382773</c:v>
                </c:pt>
                <c:pt idx="9485">
                  <c:v>226395</c:v>
                </c:pt>
                <c:pt idx="9486">
                  <c:v>115768</c:v>
                </c:pt>
                <c:pt idx="9487">
                  <c:v>265667</c:v>
                </c:pt>
                <c:pt idx="9488">
                  <c:v>245946</c:v>
                </c:pt>
                <c:pt idx="9489">
                  <c:v>133145</c:v>
                </c:pt>
                <c:pt idx="9490">
                  <c:v>326088</c:v>
                </c:pt>
                <c:pt idx="9491">
                  <c:v>218405</c:v>
                </c:pt>
                <c:pt idx="9492">
                  <c:v>78743</c:v>
                </c:pt>
                <c:pt idx="9493">
                  <c:v>99082</c:v>
                </c:pt>
                <c:pt idx="9494">
                  <c:v>231301</c:v>
                </c:pt>
                <c:pt idx="9495">
                  <c:v>304645</c:v>
                </c:pt>
                <c:pt idx="9496">
                  <c:v>139924</c:v>
                </c:pt>
                <c:pt idx="9497">
                  <c:v>149596</c:v>
                </c:pt>
                <c:pt idx="9498">
                  <c:v>214360</c:v>
                </c:pt>
                <c:pt idx="9499">
                  <c:v>227157</c:v>
                </c:pt>
                <c:pt idx="9500">
                  <c:v>306199</c:v>
                </c:pt>
                <c:pt idx="9501">
                  <c:v>109648</c:v>
                </c:pt>
                <c:pt idx="9502">
                  <c:v>186034</c:v>
                </c:pt>
                <c:pt idx="9503">
                  <c:v>294900</c:v>
                </c:pt>
                <c:pt idx="9504">
                  <c:v>145791</c:v>
                </c:pt>
                <c:pt idx="9505">
                  <c:v>278454</c:v>
                </c:pt>
                <c:pt idx="9506">
                  <c:v>256623</c:v>
                </c:pt>
                <c:pt idx="9507">
                  <c:v>210586</c:v>
                </c:pt>
                <c:pt idx="9508">
                  <c:v>129308</c:v>
                </c:pt>
                <c:pt idx="9509">
                  <c:v>736675</c:v>
                </c:pt>
                <c:pt idx="9510">
                  <c:v>152701</c:v>
                </c:pt>
                <c:pt idx="9511">
                  <c:v>507726</c:v>
                </c:pt>
                <c:pt idx="9512">
                  <c:v>90836</c:v>
                </c:pt>
                <c:pt idx="9513">
                  <c:v>329334</c:v>
                </c:pt>
                <c:pt idx="9514">
                  <c:v>513035</c:v>
                </c:pt>
                <c:pt idx="9515">
                  <c:v>279772</c:v>
                </c:pt>
                <c:pt idx="9516">
                  <c:v>279251</c:v>
                </c:pt>
                <c:pt idx="9517">
                  <c:v>249821</c:v>
                </c:pt>
                <c:pt idx="9518">
                  <c:v>266971</c:v>
                </c:pt>
                <c:pt idx="9519">
                  <c:v>58634</c:v>
                </c:pt>
                <c:pt idx="9520">
                  <c:v>147303</c:v>
                </c:pt>
                <c:pt idx="9521">
                  <c:v>174282</c:v>
                </c:pt>
                <c:pt idx="9522">
                  <c:v>141808</c:v>
                </c:pt>
                <c:pt idx="9523">
                  <c:v>105657</c:v>
                </c:pt>
                <c:pt idx="9524">
                  <c:v>231884</c:v>
                </c:pt>
                <c:pt idx="9525">
                  <c:v>173865</c:v>
                </c:pt>
                <c:pt idx="9526">
                  <c:v>198653</c:v>
                </c:pt>
                <c:pt idx="9527">
                  <c:v>337189</c:v>
                </c:pt>
                <c:pt idx="9528">
                  <c:v>389549</c:v>
                </c:pt>
                <c:pt idx="9529">
                  <c:v>486916</c:v>
                </c:pt>
                <c:pt idx="9530">
                  <c:v>162598</c:v>
                </c:pt>
                <c:pt idx="9531">
                  <c:v>82974</c:v>
                </c:pt>
                <c:pt idx="9532">
                  <c:v>337977</c:v>
                </c:pt>
                <c:pt idx="9533">
                  <c:v>184659</c:v>
                </c:pt>
                <c:pt idx="9534">
                  <c:v>138411</c:v>
                </c:pt>
                <c:pt idx="9535">
                  <c:v>129190</c:v>
                </c:pt>
                <c:pt idx="9536">
                  <c:v>51612</c:v>
                </c:pt>
                <c:pt idx="9537">
                  <c:v>167219</c:v>
                </c:pt>
                <c:pt idx="9538">
                  <c:v>553719</c:v>
                </c:pt>
                <c:pt idx="9539">
                  <c:v>160648</c:v>
                </c:pt>
                <c:pt idx="9540">
                  <c:v>170819</c:v>
                </c:pt>
                <c:pt idx="9541">
                  <c:v>169884</c:v>
                </c:pt>
                <c:pt idx="9542">
                  <c:v>212936</c:v>
                </c:pt>
                <c:pt idx="9543">
                  <c:v>106448</c:v>
                </c:pt>
                <c:pt idx="9544">
                  <c:v>149315</c:v>
                </c:pt>
                <c:pt idx="9545">
                  <c:v>625082</c:v>
                </c:pt>
                <c:pt idx="9546">
                  <c:v>194267</c:v>
                </c:pt>
                <c:pt idx="9547">
                  <c:v>131546</c:v>
                </c:pt>
                <c:pt idx="9548">
                  <c:v>133799</c:v>
                </c:pt>
                <c:pt idx="9549">
                  <c:v>240173</c:v>
                </c:pt>
                <c:pt idx="9550">
                  <c:v>352318</c:v>
                </c:pt>
                <c:pt idx="9551">
                  <c:v>552144</c:v>
                </c:pt>
                <c:pt idx="9552">
                  <c:v>293730</c:v>
                </c:pt>
                <c:pt idx="9553">
                  <c:v>370011</c:v>
                </c:pt>
                <c:pt idx="9554">
                  <c:v>81826</c:v>
                </c:pt>
                <c:pt idx="9555">
                  <c:v>707434</c:v>
                </c:pt>
                <c:pt idx="9556">
                  <c:v>75545</c:v>
                </c:pt>
                <c:pt idx="9557">
                  <c:v>193710</c:v>
                </c:pt>
                <c:pt idx="9558">
                  <c:v>277973</c:v>
                </c:pt>
                <c:pt idx="9559">
                  <c:v>211707</c:v>
                </c:pt>
                <c:pt idx="9560">
                  <c:v>192701</c:v>
                </c:pt>
                <c:pt idx="9561">
                  <c:v>420027</c:v>
                </c:pt>
                <c:pt idx="9562">
                  <c:v>142022</c:v>
                </c:pt>
                <c:pt idx="9563">
                  <c:v>129339</c:v>
                </c:pt>
                <c:pt idx="9564">
                  <c:v>211218</c:v>
                </c:pt>
                <c:pt idx="9565">
                  <c:v>135171</c:v>
                </c:pt>
                <c:pt idx="9566">
                  <c:v>79269</c:v>
                </c:pt>
                <c:pt idx="9567">
                  <c:v>248418</c:v>
                </c:pt>
                <c:pt idx="9568">
                  <c:v>196171</c:v>
                </c:pt>
                <c:pt idx="9569">
                  <c:v>374834</c:v>
                </c:pt>
                <c:pt idx="9570">
                  <c:v>464877</c:v>
                </c:pt>
                <c:pt idx="9571">
                  <c:v>161472</c:v>
                </c:pt>
                <c:pt idx="9572">
                  <c:v>861662</c:v>
                </c:pt>
                <c:pt idx="9573">
                  <c:v>183088</c:v>
                </c:pt>
                <c:pt idx="9574">
                  <c:v>633038</c:v>
                </c:pt>
                <c:pt idx="9575">
                  <c:v>331741</c:v>
                </c:pt>
                <c:pt idx="9576">
                  <c:v>186661</c:v>
                </c:pt>
                <c:pt idx="9577">
                  <c:v>407664</c:v>
                </c:pt>
                <c:pt idx="9578">
                  <c:v>202456</c:v>
                </c:pt>
                <c:pt idx="9579">
                  <c:v>411987</c:v>
                </c:pt>
                <c:pt idx="9580">
                  <c:v>171805</c:v>
                </c:pt>
                <c:pt idx="9581">
                  <c:v>181007</c:v>
                </c:pt>
                <c:pt idx="9582">
                  <c:v>176915</c:v>
                </c:pt>
                <c:pt idx="9583">
                  <c:v>178583</c:v>
                </c:pt>
                <c:pt idx="9584">
                  <c:v>532489</c:v>
                </c:pt>
                <c:pt idx="9585">
                  <c:v>101710</c:v>
                </c:pt>
                <c:pt idx="9586">
                  <c:v>52411</c:v>
                </c:pt>
                <c:pt idx="9587">
                  <c:v>81588</c:v>
                </c:pt>
                <c:pt idx="9588">
                  <c:v>403469</c:v>
                </c:pt>
                <c:pt idx="9589">
                  <c:v>803513</c:v>
                </c:pt>
                <c:pt idx="9590">
                  <c:v>308200</c:v>
                </c:pt>
                <c:pt idx="9591">
                  <c:v>222603</c:v>
                </c:pt>
                <c:pt idx="9592">
                  <c:v>151844</c:v>
                </c:pt>
                <c:pt idx="9593">
                  <c:v>230156</c:v>
                </c:pt>
                <c:pt idx="9594">
                  <c:v>280671</c:v>
                </c:pt>
                <c:pt idx="9595">
                  <c:v>242011</c:v>
                </c:pt>
                <c:pt idx="9596">
                  <c:v>289242</c:v>
                </c:pt>
                <c:pt idx="9597">
                  <c:v>119161</c:v>
                </c:pt>
                <c:pt idx="9598">
                  <c:v>319833</c:v>
                </c:pt>
                <c:pt idx="9599">
                  <c:v>210559</c:v>
                </c:pt>
                <c:pt idx="9600">
                  <c:v>76353</c:v>
                </c:pt>
                <c:pt idx="9601">
                  <c:v>44323</c:v>
                </c:pt>
                <c:pt idx="9602">
                  <c:v>88106</c:v>
                </c:pt>
                <c:pt idx="9603">
                  <c:v>81223</c:v>
                </c:pt>
                <c:pt idx="9604">
                  <c:v>101553</c:v>
                </c:pt>
                <c:pt idx="9605">
                  <c:v>109806</c:v>
                </c:pt>
                <c:pt idx="9606">
                  <c:v>105119</c:v>
                </c:pt>
                <c:pt idx="9607">
                  <c:v>296289</c:v>
                </c:pt>
                <c:pt idx="9608">
                  <c:v>690975</c:v>
                </c:pt>
                <c:pt idx="9609">
                  <c:v>80157</c:v>
                </c:pt>
                <c:pt idx="9610">
                  <c:v>522276</c:v>
                </c:pt>
                <c:pt idx="9611">
                  <c:v>182651</c:v>
                </c:pt>
                <c:pt idx="9612">
                  <c:v>140898</c:v>
                </c:pt>
                <c:pt idx="9613">
                  <c:v>150066</c:v>
                </c:pt>
                <c:pt idx="9614">
                  <c:v>289397</c:v>
                </c:pt>
                <c:pt idx="9615">
                  <c:v>485199</c:v>
                </c:pt>
                <c:pt idx="9616">
                  <c:v>362375</c:v>
                </c:pt>
                <c:pt idx="9617">
                  <c:v>258433</c:v>
                </c:pt>
                <c:pt idx="9618">
                  <c:v>371538</c:v>
                </c:pt>
                <c:pt idx="9619">
                  <c:v>354685</c:v>
                </c:pt>
                <c:pt idx="9620">
                  <c:v>31258</c:v>
                </c:pt>
                <c:pt idx="9621">
                  <c:v>173775</c:v>
                </c:pt>
                <c:pt idx="9622">
                  <c:v>109167</c:v>
                </c:pt>
                <c:pt idx="9623">
                  <c:v>257320</c:v>
                </c:pt>
                <c:pt idx="9624">
                  <c:v>209576</c:v>
                </c:pt>
                <c:pt idx="9625">
                  <c:v>89952</c:v>
                </c:pt>
                <c:pt idx="9626">
                  <c:v>146941</c:v>
                </c:pt>
                <c:pt idx="9627">
                  <c:v>114275</c:v>
                </c:pt>
                <c:pt idx="9628">
                  <c:v>192294</c:v>
                </c:pt>
                <c:pt idx="9629">
                  <c:v>285364</c:v>
                </c:pt>
                <c:pt idx="9630">
                  <c:v>292876</c:v>
                </c:pt>
                <c:pt idx="9631">
                  <c:v>586371</c:v>
                </c:pt>
                <c:pt idx="9632">
                  <c:v>124698</c:v>
                </c:pt>
                <c:pt idx="9633">
                  <c:v>73488</c:v>
                </c:pt>
                <c:pt idx="9634">
                  <c:v>302648</c:v>
                </c:pt>
                <c:pt idx="9635">
                  <c:v>119870</c:v>
                </c:pt>
                <c:pt idx="9636">
                  <c:v>284321</c:v>
                </c:pt>
                <c:pt idx="9637">
                  <c:v>135889</c:v>
                </c:pt>
                <c:pt idx="9638">
                  <c:v>75944</c:v>
                </c:pt>
                <c:pt idx="9639">
                  <c:v>222329</c:v>
                </c:pt>
                <c:pt idx="9640">
                  <c:v>226249</c:v>
                </c:pt>
                <c:pt idx="9641">
                  <c:v>230003</c:v>
                </c:pt>
                <c:pt idx="9642">
                  <c:v>158462</c:v>
                </c:pt>
                <c:pt idx="9643">
                  <c:v>73141</c:v>
                </c:pt>
                <c:pt idx="9644">
                  <c:v>143432</c:v>
                </c:pt>
                <c:pt idx="9645">
                  <c:v>448997</c:v>
                </c:pt>
                <c:pt idx="9646">
                  <c:v>145604</c:v>
                </c:pt>
                <c:pt idx="9647">
                  <c:v>203577</c:v>
                </c:pt>
                <c:pt idx="9648">
                  <c:v>156321</c:v>
                </c:pt>
                <c:pt idx="9649">
                  <c:v>199430</c:v>
                </c:pt>
                <c:pt idx="9650">
                  <c:v>168986</c:v>
                </c:pt>
                <c:pt idx="9651">
                  <c:v>222859</c:v>
                </c:pt>
                <c:pt idx="9652">
                  <c:v>118306</c:v>
                </c:pt>
                <c:pt idx="9653">
                  <c:v>654703</c:v>
                </c:pt>
                <c:pt idx="9654">
                  <c:v>333799</c:v>
                </c:pt>
                <c:pt idx="9655">
                  <c:v>455965</c:v>
                </c:pt>
                <c:pt idx="9656">
                  <c:v>926955</c:v>
                </c:pt>
                <c:pt idx="9657">
                  <c:v>163329</c:v>
                </c:pt>
                <c:pt idx="9658">
                  <c:v>216804</c:v>
                </c:pt>
                <c:pt idx="9659">
                  <c:v>46666</c:v>
                </c:pt>
                <c:pt idx="9660">
                  <c:v>549780</c:v>
                </c:pt>
                <c:pt idx="9661">
                  <c:v>175400</c:v>
                </c:pt>
                <c:pt idx="9662">
                  <c:v>203676</c:v>
                </c:pt>
                <c:pt idx="9663">
                  <c:v>102121</c:v>
                </c:pt>
                <c:pt idx="9664">
                  <c:v>194181</c:v>
                </c:pt>
                <c:pt idx="9665">
                  <c:v>49743</c:v>
                </c:pt>
                <c:pt idx="9666">
                  <c:v>97115</c:v>
                </c:pt>
                <c:pt idx="9667">
                  <c:v>783861</c:v>
                </c:pt>
                <c:pt idx="9668">
                  <c:v>242114</c:v>
                </c:pt>
                <c:pt idx="9669">
                  <c:v>445773</c:v>
                </c:pt>
                <c:pt idx="9670">
                  <c:v>142042</c:v>
                </c:pt>
                <c:pt idx="9671">
                  <c:v>1323269</c:v>
                </c:pt>
                <c:pt idx="9672">
                  <c:v>212585</c:v>
                </c:pt>
                <c:pt idx="9673">
                  <c:v>102030</c:v>
                </c:pt>
                <c:pt idx="9674">
                  <c:v>120152</c:v>
                </c:pt>
                <c:pt idx="9675">
                  <c:v>577373</c:v>
                </c:pt>
                <c:pt idx="9676">
                  <c:v>346747</c:v>
                </c:pt>
                <c:pt idx="9677">
                  <c:v>233732</c:v>
                </c:pt>
                <c:pt idx="9678">
                  <c:v>359667</c:v>
                </c:pt>
                <c:pt idx="9679">
                  <c:v>97057</c:v>
                </c:pt>
                <c:pt idx="9680">
                  <c:v>56150</c:v>
                </c:pt>
                <c:pt idx="9681">
                  <c:v>79082</c:v>
                </c:pt>
                <c:pt idx="9682">
                  <c:v>201167</c:v>
                </c:pt>
                <c:pt idx="9683">
                  <c:v>198297</c:v>
                </c:pt>
                <c:pt idx="9684">
                  <c:v>268577</c:v>
                </c:pt>
                <c:pt idx="9685">
                  <c:v>539392</c:v>
                </c:pt>
                <c:pt idx="9686">
                  <c:v>808361</c:v>
                </c:pt>
                <c:pt idx="9687">
                  <c:v>543101</c:v>
                </c:pt>
                <c:pt idx="9688">
                  <c:v>98191</c:v>
                </c:pt>
                <c:pt idx="9689">
                  <c:v>148991</c:v>
                </c:pt>
                <c:pt idx="9690">
                  <c:v>109953</c:v>
                </c:pt>
                <c:pt idx="9691">
                  <c:v>318706</c:v>
                </c:pt>
                <c:pt idx="9692">
                  <c:v>383445</c:v>
                </c:pt>
                <c:pt idx="9693">
                  <c:v>53194</c:v>
                </c:pt>
                <c:pt idx="9694">
                  <c:v>252098</c:v>
                </c:pt>
                <c:pt idx="9695">
                  <c:v>97618</c:v>
                </c:pt>
                <c:pt idx="9696">
                  <c:v>280434</c:v>
                </c:pt>
                <c:pt idx="9697">
                  <c:v>227368</c:v>
                </c:pt>
                <c:pt idx="9698">
                  <c:v>322710</c:v>
                </c:pt>
                <c:pt idx="9699">
                  <c:v>291202</c:v>
                </c:pt>
                <c:pt idx="9700">
                  <c:v>231672</c:v>
                </c:pt>
                <c:pt idx="9701">
                  <c:v>95192</c:v>
                </c:pt>
                <c:pt idx="9702">
                  <c:v>120988</c:v>
                </c:pt>
                <c:pt idx="9703">
                  <c:v>324371</c:v>
                </c:pt>
                <c:pt idx="9704">
                  <c:v>148809</c:v>
                </c:pt>
                <c:pt idx="9705">
                  <c:v>133913</c:v>
                </c:pt>
                <c:pt idx="9706">
                  <c:v>66401</c:v>
                </c:pt>
                <c:pt idx="9707">
                  <c:v>91815</c:v>
                </c:pt>
                <c:pt idx="9708">
                  <c:v>474963</c:v>
                </c:pt>
                <c:pt idx="9709">
                  <c:v>133512</c:v>
                </c:pt>
                <c:pt idx="9710">
                  <c:v>63168</c:v>
                </c:pt>
                <c:pt idx="9711">
                  <c:v>179456</c:v>
                </c:pt>
                <c:pt idx="9712">
                  <c:v>150020</c:v>
                </c:pt>
                <c:pt idx="9713">
                  <c:v>573253</c:v>
                </c:pt>
                <c:pt idx="9714">
                  <c:v>166016</c:v>
                </c:pt>
                <c:pt idx="9715">
                  <c:v>99070</c:v>
                </c:pt>
                <c:pt idx="9716">
                  <c:v>183904</c:v>
                </c:pt>
                <c:pt idx="9717">
                  <c:v>97543</c:v>
                </c:pt>
                <c:pt idx="9718">
                  <c:v>146807</c:v>
                </c:pt>
                <c:pt idx="9719">
                  <c:v>253947</c:v>
                </c:pt>
                <c:pt idx="9720">
                  <c:v>141885</c:v>
                </c:pt>
                <c:pt idx="9721">
                  <c:v>100436</c:v>
                </c:pt>
                <c:pt idx="9722">
                  <c:v>318200</c:v>
                </c:pt>
                <c:pt idx="9723">
                  <c:v>202160</c:v>
                </c:pt>
                <c:pt idx="9724">
                  <c:v>122706</c:v>
                </c:pt>
                <c:pt idx="9725">
                  <c:v>368843</c:v>
                </c:pt>
                <c:pt idx="9726">
                  <c:v>267882</c:v>
                </c:pt>
                <c:pt idx="9727">
                  <c:v>168339</c:v>
                </c:pt>
                <c:pt idx="9728">
                  <c:v>31203</c:v>
                </c:pt>
                <c:pt idx="9729">
                  <c:v>187926</c:v>
                </c:pt>
                <c:pt idx="9730">
                  <c:v>51160</c:v>
                </c:pt>
                <c:pt idx="9731">
                  <c:v>327414</c:v>
                </c:pt>
                <c:pt idx="9732">
                  <c:v>252178</c:v>
                </c:pt>
                <c:pt idx="9733">
                  <c:v>216408</c:v>
                </c:pt>
                <c:pt idx="9734">
                  <c:v>155789</c:v>
                </c:pt>
                <c:pt idx="9735">
                  <c:v>199615</c:v>
                </c:pt>
                <c:pt idx="9736">
                  <c:v>123140</c:v>
                </c:pt>
                <c:pt idx="9737">
                  <c:v>116854</c:v>
                </c:pt>
                <c:pt idx="9738">
                  <c:v>196824</c:v>
                </c:pt>
                <c:pt idx="9739">
                  <c:v>209163</c:v>
                </c:pt>
                <c:pt idx="9740">
                  <c:v>96484</c:v>
                </c:pt>
                <c:pt idx="9741">
                  <c:v>159096</c:v>
                </c:pt>
                <c:pt idx="9742">
                  <c:v>403407</c:v>
                </c:pt>
                <c:pt idx="9743">
                  <c:v>384616</c:v>
                </c:pt>
                <c:pt idx="9744">
                  <c:v>269689</c:v>
                </c:pt>
                <c:pt idx="9745">
                  <c:v>298433</c:v>
                </c:pt>
                <c:pt idx="9746">
                  <c:v>464853</c:v>
                </c:pt>
                <c:pt idx="9747">
                  <c:v>213016</c:v>
                </c:pt>
                <c:pt idx="9748">
                  <c:v>270043</c:v>
                </c:pt>
                <c:pt idx="9749">
                  <c:v>150644</c:v>
                </c:pt>
                <c:pt idx="9750">
                  <c:v>199241</c:v>
                </c:pt>
                <c:pt idx="9751">
                  <c:v>157122</c:v>
                </c:pt>
                <c:pt idx="9752">
                  <c:v>208242</c:v>
                </c:pt>
                <c:pt idx="9753">
                  <c:v>218786</c:v>
                </c:pt>
                <c:pt idx="9754">
                  <c:v>342044</c:v>
                </c:pt>
                <c:pt idx="9755">
                  <c:v>193070</c:v>
                </c:pt>
                <c:pt idx="9756">
                  <c:v>93362</c:v>
                </c:pt>
                <c:pt idx="9757">
                  <c:v>113544</c:v>
                </c:pt>
                <c:pt idx="9758">
                  <c:v>57542</c:v>
                </c:pt>
                <c:pt idx="9759">
                  <c:v>80802</c:v>
                </c:pt>
                <c:pt idx="9760">
                  <c:v>203450</c:v>
                </c:pt>
                <c:pt idx="9761">
                  <c:v>717591</c:v>
                </c:pt>
                <c:pt idx="9762">
                  <c:v>387732</c:v>
                </c:pt>
                <c:pt idx="9763">
                  <c:v>167853</c:v>
                </c:pt>
                <c:pt idx="9764">
                  <c:v>197945</c:v>
                </c:pt>
                <c:pt idx="9765">
                  <c:v>80757</c:v>
                </c:pt>
                <c:pt idx="9766">
                  <c:v>150245</c:v>
                </c:pt>
                <c:pt idx="9767">
                  <c:v>468215</c:v>
                </c:pt>
                <c:pt idx="9768">
                  <c:v>355785</c:v>
                </c:pt>
                <c:pt idx="9769">
                  <c:v>158205</c:v>
                </c:pt>
                <c:pt idx="9770">
                  <c:v>55581</c:v>
                </c:pt>
                <c:pt idx="9771">
                  <c:v>200127</c:v>
                </c:pt>
                <c:pt idx="9772">
                  <c:v>422736</c:v>
                </c:pt>
                <c:pt idx="9773">
                  <c:v>186360</c:v>
                </c:pt>
                <c:pt idx="9774">
                  <c:v>219231</c:v>
                </c:pt>
                <c:pt idx="9775">
                  <c:v>270848</c:v>
                </c:pt>
                <c:pt idx="9776">
                  <c:v>172830</c:v>
                </c:pt>
                <c:pt idx="9777">
                  <c:v>128626</c:v>
                </c:pt>
                <c:pt idx="9778">
                  <c:v>141419</c:v>
                </c:pt>
                <c:pt idx="9779">
                  <c:v>324213</c:v>
                </c:pt>
                <c:pt idx="9780">
                  <c:v>34797</c:v>
                </c:pt>
                <c:pt idx="9781">
                  <c:v>147689</c:v>
                </c:pt>
                <c:pt idx="9782">
                  <c:v>62865</c:v>
                </c:pt>
                <c:pt idx="9783">
                  <c:v>226866</c:v>
                </c:pt>
                <c:pt idx="9784">
                  <c:v>263907</c:v>
                </c:pt>
                <c:pt idx="9785">
                  <c:v>271239</c:v>
                </c:pt>
                <c:pt idx="9786">
                  <c:v>322046</c:v>
                </c:pt>
                <c:pt idx="9787">
                  <c:v>68557</c:v>
                </c:pt>
                <c:pt idx="9788">
                  <c:v>231399</c:v>
                </c:pt>
                <c:pt idx="9789">
                  <c:v>321885</c:v>
                </c:pt>
                <c:pt idx="9790">
                  <c:v>151031</c:v>
                </c:pt>
                <c:pt idx="9791">
                  <c:v>49844</c:v>
                </c:pt>
                <c:pt idx="9792">
                  <c:v>134201</c:v>
                </c:pt>
                <c:pt idx="9793">
                  <c:v>256529</c:v>
                </c:pt>
                <c:pt idx="9794">
                  <c:v>135466</c:v>
                </c:pt>
                <c:pt idx="9795">
                  <c:v>242086</c:v>
                </c:pt>
                <c:pt idx="9796">
                  <c:v>177344</c:v>
                </c:pt>
                <c:pt idx="9797">
                  <c:v>135003</c:v>
                </c:pt>
                <c:pt idx="9798">
                  <c:v>116561</c:v>
                </c:pt>
                <c:pt idx="9799">
                  <c:v>314194</c:v>
                </c:pt>
                <c:pt idx="9800">
                  <c:v>106018</c:v>
                </c:pt>
                <c:pt idx="9801">
                  <c:v>84680</c:v>
                </c:pt>
                <c:pt idx="9802">
                  <c:v>128427</c:v>
                </c:pt>
                <c:pt idx="9803">
                  <c:v>347359</c:v>
                </c:pt>
                <c:pt idx="9804">
                  <c:v>54707</c:v>
                </c:pt>
                <c:pt idx="9805">
                  <c:v>149640</c:v>
                </c:pt>
                <c:pt idx="9806">
                  <c:v>62304</c:v>
                </c:pt>
                <c:pt idx="9807">
                  <c:v>102411</c:v>
                </c:pt>
                <c:pt idx="9808">
                  <c:v>127404</c:v>
                </c:pt>
                <c:pt idx="9809">
                  <c:v>208061</c:v>
                </c:pt>
                <c:pt idx="9810">
                  <c:v>57854</c:v>
                </c:pt>
                <c:pt idx="9811">
                  <c:v>162714</c:v>
                </c:pt>
                <c:pt idx="9812">
                  <c:v>118236</c:v>
                </c:pt>
                <c:pt idx="9813">
                  <c:v>137229</c:v>
                </c:pt>
                <c:pt idx="9814">
                  <c:v>302132</c:v>
                </c:pt>
                <c:pt idx="9815">
                  <c:v>410826</c:v>
                </c:pt>
                <c:pt idx="9816">
                  <c:v>92772</c:v>
                </c:pt>
                <c:pt idx="9817">
                  <c:v>351664</c:v>
                </c:pt>
                <c:pt idx="9818">
                  <c:v>345678</c:v>
                </c:pt>
                <c:pt idx="9819">
                  <c:v>223327</c:v>
                </c:pt>
                <c:pt idx="9820">
                  <c:v>325352</c:v>
                </c:pt>
                <c:pt idx="9821">
                  <c:v>239689</c:v>
                </c:pt>
                <c:pt idx="9822">
                  <c:v>115475</c:v>
                </c:pt>
                <c:pt idx="9823">
                  <c:v>183187</c:v>
                </c:pt>
                <c:pt idx="9824">
                  <c:v>252917</c:v>
                </c:pt>
                <c:pt idx="9825">
                  <c:v>289445</c:v>
                </c:pt>
                <c:pt idx="9826">
                  <c:v>71115</c:v>
                </c:pt>
                <c:pt idx="9827">
                  <c:v>120438</c:v>
                </c:pt>
                <c:pt idx="9828">
                  <c:v>103531</c:v>
                </c:pt>
                <c:pt idx="9829">
                  <c:v>557741</c:v>
                </c:pt>
                <c:pt idx="9830">
                  <c:v>354603</c:v>
                </c:pt>
                <c:pt idx="9831">
                  <c:v>291827</c:v>
                </c:pt>
                <c:pt idx="9832">
                  <c:v>136861</c:v>
                </c:pt>
                <c:pt idx="9833">
                  <c:v>315280</c:v>
                </c:pt>
                <c:pt idx="9834">
                  <c:v>510897</c:v>
                </c:pt>
                <c:pt idx="9835">
                  <c:v>117910</c:v>
                </c:pt>
                <c:pt idx="9836">
                  <c:v>180320</c:v>
                </c:pt>
                <c:pt idx="9837">
                  <c:v>571596</c:v>
                </c:pt>
                <c:pt idx="9838">
                  <c:v>229255</c:v>
                </c:pt>
                <c:pt idx="9839">
                  <c:v>318551</c:v>
                </c:pt>
                <c:pt idx="9840">
                  <c:v>223178</c:v>
                </c:pt>
                <c:pt idx="9841">
                  <c:v>118123</c:v>
                </c:pt>
                <c:pt idx="9842">
                  <c:v>308395</c:v>
                </c:pt>
                <c:pt idx="9843">
                  <c:v>155120</c:v>
                </c:pt>
                <c:pt idx="9844">
                  <c:v>253739</c:v>
                </c:pt>
                <c:pt idx="9845">
                  <c:v>310452</c:v>
                </c:pt>
                <c:pt idx="9846">
                  <c:v>94247</c:v>
                </c:pt>
                <c:pt idx="9847">
                  <c:v>234961</c:v>
                </c:pt>
                <c:pt idx="9848">
                  <c:v>199795</c:v>
                </c:pt>
                <c:pt idx="9849">
                  <c:v>185961</c:v>
                </c:pt>
                <c:pt idx="9850">
                  <c:v>291880</c:v>
                </c:pt>
                <c:pt idx="9851">
                  <c:v>392373</c:v>
                </c:pt>
                <c:pt idx="9852">
                  <c:v>143162</c:v>
                </c:pt>
                <c:pt idx="9853">
                  <c:v>301514</c:v>
                </c:pt>
                <c:pt idx="9854">
                  <c:v>298061</c:v>
                </c:pt>
                <c:pt idx="9855">
                  <c:v>101640</c:v>
                </c:pt>
                <c:pt idx="9856">
                  <c:v>96907</c:v>
                </c:pt>
                <c:pt idx="9857">
                  <c:v>223627</c:v>
                </c:pt>
                <c:pt idx="9858">
                  <c:v>170043</c:v>
                </c:pt>
                <c:pt idx="9859">
                  <c:v>96208</c:v>
                </c:pt>
                <c:pt idx="9860">
                  <c:v>373032</c:v>
                </c:pt>
                <c:pt idx="9861">
                  <c:v>453120</c:v>
                </c:pt>
                <c:pt idx="9862">
                  <c:v>108645</c:v>
                </c:pt>
                <c:pt idx="9863">
                  <c:v>214032</c:v>
                </c:pt>
                <c:pt idx="9864">
                  <c:v>473547</c:v>
                </c:pt>
                <c:pt idx="9865">
                  <c:v>82821</c:v>
                </c:pt>
                <c:pt idx="9866">
                  <c:v>176272</c:v>
                </c:pt>
                <c:pt idx="9867">
                  <c:v>64562</c:v>
                </c:pt>
                <c:pt idx="9868">
                  <c:v>508930</c:v>
                </c:pt>
                <c:pt idx="9869">
                  <c:v>173712</c:v>
                </c:pt>
                <c:pt idx="9870">
                  <c:v>206180</c:v>
                </c:pt>
                <c:pt idx="9871">
                  <c:v>198990</c:v>
                </c:pt>
                <c:pt idx="9872">
                  <c:v>52950</c:v>
                </c:pt>
                <c:pt idx="9873">
                  <c:v>258849</c:v>
                </c:pt>
                <c:pt idx="9874">
                  <c:v>128843</c:v>
                </c:pt>
                <c:pt idx="9875">
                  <c:v>144855</c:v>
                </c:pt>
                <c:pt idx="9876">
                  <c:v>497771</c:v>
                </c:pt>
                <c:pt idx="9877">
                  <c:v>787761</c:v>
                </c:pt>
                <c:pt idx="9878">
                  <c:v>149313</c:v>
                </c:pt>
                <c:pt idx="9879">
                  <c:v>368145</c:v>
                </c:pt>
                <c:pt idx="9880">
                  <c:v>410712</c:v>
                </c:pt>
                <c:pt idx="9881">
                  <c:v>198009</c:v>
                </c:pt>
                <c:pt idx="9882">
                  <c:v>222054</c:v>
                </c:pt>
                <c:pt idx="9883">
                  <c:v>233794</c:v>
                </c:pt>
                <c:pt idx="9884">
                  <c:v>110167</c:v>
                </c:pt>
                <c:pt idx="9885">
                  <c:v>71557</c:v>
                </c:pt>
                <c:pt idx="9886">
                  <c:v>146837</c:v>
                </c:pt>
                <c:pt idx="9887">
                  <c:v>95283</c:v>
                </c:pt>
                <c:pt idx="9888">
                  <c:v>701692</c:v>
                </c:pt>
                <c:pt idx="9889">
                  <c:v>67384</c:v>
                </c:pt>
                <c:pt idx="9890">
                  <c:v>583547</c:v>
                </c:pt>
                <c:pt idx="9891">
                  <c:v>189235</c:v>
                </c:pt>
                <c:pt idx="9892">
                  <c:v>583714</c:v>
                </c:pt>
                <c:pt idx="9893">
                  <c:v>452864</c:v>
                </c:pt>
                <c:pt idx="9894">
                  <c:v>755083</c:v>
                </c:pt>
                <c:pt idx="9895">
                  <c:v>332401</c:v>
                </c:pt>
                <c:pt idx="9896">
                  <c:v>104188</c:v>
                </c:pt>
                <c:pt idx="9897">
                  <c:v>304007</c:v>
                </c:pt>
                <c:pt idx="9898">
                  <c:v>153751</c:v>
                </c:pt>
                <c:pt idx="9899">
                  <c:v>91060</c:v>
                </c:pt>
                <c:pt idx="9900">
                  <c:v>97934</c:v>
                </c:pt>
                <c:pt idx="9901">
                  <c:v>206118</c:v>
                </c:pt>
                <c:pt idx="9902">
                  <c:v>173071</c:v>
                </c:pt>
                <c:pt idx="9903">
                  <c:v>286540</c:v>
                </c:pt>
                <c:pt idx="9904">
                  <c:v>105543</c:v>
                </c:pt>
                <c:pt idx="9905">
                  <c:v>481665</c:v>
                </c:pt>
                <c:pt idx="9906">
                  <c:v>144364</c:v>
                </c:pt>
                <c:pt idx="9907">
                  <c:v>333024</c:v>
                </c:pt>
                <c:pt idx="9908">
                  <c:v>160676</c:v>
                </c:pt>
                <c:pt idx="9909">
                  <c:v>267759</c:v>
                </c:pt>
                <c:pt idx="9910">
                  <c:v>110523</c:v>
                </c:pt>
                <c:pt idx="9911">
                  <c:v>540911</c:v>
                </c:pt>
                <c:pt idx="9912">
                  <c:v>264956</c:v>
                </c:pt>
                <c:pt idx="9913">
                  <c:v>150640</c:v>
                </c:pt>
                <c:pt idx="9914">
                  <c:v>379874</c:v>
                </c:pt>
                <c:pt idx="9915">
                  <c:v>474118</c:v>
                </c:pt>
                <c:pt idx="9916">
                  <c:v>387888</c:v>
                </c:pt>
                <c:pt idx="9917">
                  <c:v>748887</c:v>
                </c:pt>
                <c:pt idx="9918">
                  <c:v>140005</c:v>
                </c:pt>
                <c:pt idx="9919">
                  <c:v>89200</c:v>
                </c:pt>
                <c:pt idx="9920">
                  <c:v>118435</c:v>
                </c:pt>
                <c:pt idx="9921">
                  <c:v>190626</c:v>
                </c:pt>
                <c:pt idx="9922">
                  <c:v>91377</c:v>
                </c:pt>
                <c:pt idx="9923">
                  <c:v>492845</c:v>
                </c:pt>
                <c:pt idx="9924">
                  <c:v>189129</c:v>
                </c:pt>
                <c:pt idx="9925">
                  <c:v>182946</c:v>
                </c:pt>
                <c:pt idx="9926">
                  <c:v>184535</c:v>
                </c:pt>
                <c:pt idx="9927">
                  <c:v>393865</c:v>
                </c:pt>
                <c:pt idx="9928">
                  <c:v>231033</c:v>
                </c:pt>
                <c:pt idx="9929">
                  <c:v>635650</c:v>
                </c:pt>
                <c:pt idx="9930">
                  <c:v>111409</c:v>
                </c:pt>
                <c:pt idx="9931">
                  <c:v>111953</c:v>
                </c:pt>
                <c:pt idx="9932">
                  <c:v>152968</c:v>
                </c:pt>
                <c:pt idx="9933">
                  <c:v>170767</c:v>
                </c:pt>
                <c:pt idx="9934">
                  <c:v>546512</c:v>
                </c:pt>
                <c:pt idx="9935">
                  <c:v>296420</c:v>
                </c:pt>
                <c:pt idx="9936">
                  <c:v>169695</c:v>
                </c:pt>
                <c:pt idx="9937">
                  <c:v>222724</c:v>
                </c:pt>
                <c:pt idx="9938">
                  <c:v>393048</c:v>
                </c:pt>
                <c:pt idx="9939">
                  <c:v>181136</c:v>
                </c:pt>
                <c:pt idx="9940">
                  <c:v>336473</c:v>
                </c:pt>
                <c:pt idx="9941">
                  <c:v>124463</c:v>
                </c:pt>
                <c:pt idx="9942">
                  <c:v>47610</c:v>
                </c:pt>
                <c:pt idx="9943">
                  <c:v>209502</c:v>
                </c:pt>
                <c:pt idx="9944">
                  <c:v>288587</c:v>
                </c:pt>
                <c:pt idx="9945">
                  <c:v>96483</c:v>
                </c:pt>
                <c:pt idx="9946">
                  <c:v>81075</c:v>
                </c:pt>
                <c:pt idx="9947">
                  <c:v>166874</c:v>
                </c:pt>
                <c:pt idx="9948">
                  <c:v>102814</c:v>
                </c:pt>
                <c:pt idx="9949">
                  <c:v>134984</c:v>
                </c:pt>
                <c:pt idx="9950">
                  <c:v>83628</c:v>
                </c:pt>
                <c:pt idx="9951">
                  <c:v>228534</c:v>
                </c:pt>
                <c:pt idx="9952">
                  <c:v>213337</c:v>
                </c:pt>
                <c:pt idx="9953">
                  <c:v>269871</c:v>
                </c:pt>
                <c:pt idx="9954">
                  <c:v>179213</c:v>
                </c:pt>
                <c:pt idx="9955">
                  <c:v>167025</c:v>
                </c:pt>
                <c:pt idx="9956">
                  <c:v>129100</c:v>
                </c:pt>
                <c:pt idx="9957">
                  <c:v>172880</c:v>
                </c:pt>
                <c:pt idx="9958">
                  <c:v>138123</c:v>
                </c:pt>
                <c:pt idx="9959">
                  <c:v>188212</c:v>
                </c:pt>
                <c:pt idx="9960">
                  <c:v>142535</c:v>
                </c:pt>
                <c:pt idx="9961">
                  <c:v>70429</c:v>
                </c:pt>
                <c:pt idx="9962">
                  <c:v>259914</c:v>
                </c:pt>
                <c:pt idx="9963">
                  <c:v>905083</c:v>
                </c:pt>
                <c:pt idx="9964">
                  <c:v>172404</c:v>
                </c:pt>
                <c:pt idx="9965">
                  <c:v>122148</c:v>
                </c:pt>
                <c:pt idx="9966">
                  <c:v>384144</c:v>
                </c:pt>
                <c:pt idx="9967">
                  <c:v>138332</c:v>
                </c:pt>
                <c:pt idx="9968">
                  <c:v>221072</c:v>
                </c:pt>
                <c:pt idx="9969">
                  <c:v>112032</c:v>
                </c:pt>
                <c:pt idx="9970">
                  <c:v>86240</c:v>
                </c:pt>
                <c:pt idx="9971">
                  <c:v>250650</c:v>
                </c:pt>
                <c:pt idx="9972">
                  <c:v>298516</c:v>
                </c:pt>
                <c:pt idx="9973">
                  <c:v>258227</c:v>
                </c:pt>
                <c:pt idx="9974">
                  <c:v>144800</c:v>
                </c:pt>
                <c:pt idx="9975">
                  <c:v>117490</c:v>
                </c:pt>
                <c:pt idx="9976">
                  <c:v>85079</c:v>
                </c:pt>
                <c:pt idx="9977">
                  <c:v>268561</c:v>
                </c:pt>
                <c:pt idx="9978">
                  <c:v>223041</c:v>
                </c:pt>
                <c:pt idx="9979">
                  <c:v>105272</c:v>
                </c:pt>
                <c:pt idx="9980">
                  <c:v>301666</c:v>
                </c:pt>
                <c:pt idx="9981">
                  <c:v>126323</c:v>
                </c:pt>
                <c:pt idx="9982">
                  <c:v>79622</c:v>
                </c:pt>
                <c:pt idx="9983">
                  <c:v>169613</c:v>
                </c:pt>
                <c:pt idx="9984">
                  <c:v>92398</c:v>
                </c:pt>
                <c:pt idx="9985">
                  <c:v>329134</c:v>
                </c:pt>
                <c:pt idx="9986">
                  <c:v>365872</c:v>
                </c:pt>
                <c:pt idx="9987">
                  <c:v>419806</c:v>
                </c:pt>
                <c:pt idx="9988">
                  <c:v>44377</c:v>
                </c:pt>
                <c:pt idx="9989">
                  <c:v>292862</c:v>
                </c:pt>
                <c:pt idx="9990">
                  <c:v>151568</c:v>
                </c:pt>
                <c:pt idx="9991">
                  <c:v>156326</c:v>
                </c:pt>
                <c:pt idx="9992">
                  <c:v>195844</c:v>
                </c:pt>
                <c:pt idx="9993">
                  <c:v>223473</c:v>
                </c:pt>
                <c:pt idx="9994">
                  <c:v>340863</c:v>
                </c:pt>
                <c:pt idx="9995">
                  <c:v>678132</c:v>
                </c:pt>
                <c:pt idx="9996">
                  <c:v>101831</c:v>
                </c:pt>
                <c:pt idx="9997">
                  <c:v>91213</c:v>
                </c:pt>
                <c:pt idx="9998">
                  <c:v>298215</c:v>
                </c:pt>
                <c:pt idx="9999">
                  <c:v>162821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493952"/>
        <c:axId val="60023936"/>
      </c:scatterChart>
      <c:valAx>
        <c:axId val="56493952"/>
        <c:scaling>
          <c:orientation val="minMax"/>
          <c:max val="10000"/>
        </c:scaling>
        <c:delete val="0"/>
        <c:axPos val="b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/>
                </a:solidFill>
                <a:latin typeface="Liberation Sans" pitchFamily="34" charset="0"/>
              </a:defRPr>
            </a:pPr>
            <a:endParaRPr lang="en-US"/>
          </a:p>
        </c:txPr>
        <c:crossAx val="60023936"/>
        <c:crosses val="autoZero"/>
        <c:crossBetween val="midCat"/>
      </c:valAx>
      <c:valAx>
        <c:axId val="6002393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&quot;$&quot;#,##0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/>
                </a:solidFill>
                <a:latin typeface="Liberation Sans" pitchFamily="34" charset="0"/>
              </a:defRPr>
            </a:pPr>
            <a:endParaRPr lang="en-US"/>
          </a:p>
        </c:txPr>
        <c:crossAx val="56493952"/>
        <c:crosses val="autoZero"/>
        <c:crossBetween val="midCat"/>
        <c:minorUnit val="100000"/>
      </c:valAx>
    </c:plotArea>
    <c:plotVisOnly val="1"/>
    <c:dispBlanksAs val="gap"/>
    <c:showDLblsOverMax val="0"/>
  </c:chart>
  <c:spPr>
    <a:ln w="12700"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202642773101655E-2"/>
          <c:y val="3.7037037037037035E-2"/>
          <c:w val="0.82466739071409179"/>
          <c:h val="0.73369441319835016"/>
        </c:manualLayout>
      </c:layout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'Histo + Bins'!$W$2:$W$38</c:f>
              <c:strCache>
                <c:ptCount val="37"/>
                <c:pt idx="0">
                  <c:v>0-50k</c:v>
                </c:pt>
                <c:pt idx="1">
                  <c:v>50-100k</c:v>
                </c:pt>
                <c:pt idx="2">
                  <c:v>100-150k</c:v>
                </c:pt>
                <c:pt idx="3">
                  <c:v>150-200k</c:v>
                </c:pt>
                <c:pt idx="4">
                  <c:v>200-250k</c:v>
                </c:pt>
                <c:pt idx="5">
                  <c:v>250-300k</c:v>
                </c:pt>
                <c:pt idx="6">
                  <c:v>300-350k</c:v>
                </c:pt>
                <c:pt idx="7">
                  <c:v>350-400k</c:v>
                </c:pt>
                <c:pt idx="8">
                  <c:v>400-450k</c:v>
                </c:pt>
                <c:pt idx="9">
                  <c:v>450-500k</c:v>
                </c:pt>
                <c:pt idx="10">
                  <c:v>500-550k</c:v>
                </c:pt>
                <c:pt idx="11">
                  <c:v>550-600k</c:v>
                </c:pt>
                <c:pt idx="12">
                  <c:v>600-650k</c:v>
                </c:pt>
                <c:pt idx="13">
                  <c:v>650-700k</c:v>
                </c:pt>
                <c:pt idx="14">
                  <c:v>700-750k</c:v>
                </c:pt>
                <c:pt idx="15">
                  <c:v>750-800k</c:v>
                </c:pt>
                <c:pt idx="16">
                  <c:v>800-850k</c:v>
                </c:pt>
                <c:pt idx="17">
                  <c:v>850-900k</c:v>
                </c:pt>
                <c:pt idx="18">
                  <c:v>900-950k</c:v>
                </c:pt>
                <c:pt idx="19">
                  <c:v>950-1000k</c:v>
                </c:pt>
                <c:pt idx="20">
                  <c:v>1000-1050k</c:v>
                </c:pt>
                <c:pt idx="21">
                  <c:v>1050-1100k</c:v>
                </c:pt>
                <c:pt idx="22">
                  <c:v>1100-1150k</c:v>
                </c:pt>
                <c:pt idx="23">
                  <c:v>1150-1200k</c:v>
                </c:pt>
                <c:pt idx="24">
                  <c:v>1200-1250k</c:v>
                </c:pt>
                <c:pt idx="25">
                  <c:v>1250-1300k</c:v>
                </c:pt>
                <c:pt idx="26">
                  <c:v>1300-1350k</c:v>
                </c:pt>
                <c:pt idx="27">
                  <c:v>1350-1400k</c:v>
                </c:pt>
                <c:pt idx="28">
                  <c:v>1400-1450k</c:v>
                </c:pt>
                <c:pt idx="29">
                  <c:v>1450-1500k</c:v>
                </c:pt>
                <c:pt idx="30">
                  <c:v>1500-1550k</c:v>
                </c:pt>
                <c:pt idx="31">
                  <c:v>1550-1600k</c:v>
                </c:pt>
                <c:pt idx="32">
                  <c:v>1600-1650k</c:v>
                </c:pt>
                <c:pt idx="33">
                  <c:v>1650-1700k</c:v>
                </c:pt>
                <c:pt idx="34">
                  <c:v>1700-1750k</c:v>
                </c:pt>
                <c:pt idx="35">
                  <c:v>1750-1800k</c:v>
                </c:pt>
                <c:pt idx="36">
                  <c:v>1800-1850k</c:v>
                </c:pt>
              </c:strCache>
            </c:strRef>
          </c:cat>
          <c:val>
            <c:numRef>
              <c:f>'Histo + Bins'!$D$2:$D$38</c:f>
              <c:numCache>
                <c:formatCode>0.00%</c:formatCode>
                <c:ptCount val="37"/>
                <c:pt idx="0">
                  <c:v>1.8800000000000001E-2</c:v>
                </c:pt>
                <c:pt idx="1">
                  <c:v>0.14499999999999999</c:v>
                </c:pt>
                <c:pt idx="2">
                  <c:v>0.1986</c:v>
                </c:pt>
                <c:pt idx="3">
                  <c:v>0.17960000000000001</c:v>
                </c:pt>
                <c:pt idx="4">
                  <c:v>0.13059999999999999</c:v>
                </c:pt>
                <c:pt idx="5">
                  <c:v>9.64E-2</c:v>
                </c:pt>
                <c:pt idx="6">
                  <c:v>6.7599999999999993E-2</c:v>
                </c:pt>
                <c:pt idx="7">
                  <c:v>4.7399999999999998E-2</c:v>
                </c:pt>
                <c:pt idx="8">
                  <c:v>3.39E-2</c:v>
                </c:pt>
                <c:pt idx="9">
                  <c:v>2.3599999999999999E-2</c:v>
                </c:pt>
                <c:pt idx="10">
                  <c:v>1.67E-2</c:v>
                </c:pt>
                <c:pt idx="11">
                  <c:v>1.24E-2</c:v>
                </c:pt>
                <c:pt idx="12">
                  <c:v>8.3999999999999995E-3</c:v>
                </c:pt>
                <c:pt idx="13">
                  <c:v>4.7999999999999996E-3</c:v>
                </c:pt>
                <c:pt idx="14">
                  <c:v>4.8999999999999998E-3</c:v>
                </c:pt>
                <c:pt idx="15">
                  <c:v>2.3999999999999998E-3</c:v>
                </c:pt>
                <c:pt idx="16">
                  <c:v>2.3999999999999998E-3</c:v>
                </c:pt>
                <c:pt idx="17">
                  <c:v>1.5E-3</c:v>
                </c:pt>
                <c:pt idx="18">
                  <c:v>1.6000000000000001E-3</c:v>
                </c:pt>
                <c:pt idx="19">
                  <c:v>8.0000000000000004E-4</c:v>
                </c:pt>
                <c:pt idx="20">
                  <c:v>5.9999999999999995E-4</c:v>
                </c:pt>
                <c:pt idx="21">
                  <c:v>5.0000000000000001E-4</c:v>
                </c:pt>
                <c:pt idx="22">
                  <c:v>5.0000000000000001E-4</c:v>
                </c:pt>
                <c:pt idx="23">
                  <c:v>4.0000000000000002E-4</c:v>
                </c:pt>
                <c:pt idx="24">
                  <c:v>1E-4</c:v>
                </c:pt>
                <c:pt idx="25">
                  <c:v>0</c:v>
                </c:pt>
                <c:pt idx="26">
                  <c:v>2.0000000000000001E-4</c:v>
                </c:pt>
                <c:pt idx="27">
                  <c:v>1E-4</c:v>
                </c:pt>
                <c:pt idx="28">
                  <c:v>0</c:v>
                </c:pt>
                <c:pt idx="29">
                  <c:v>1E-4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60025472"/>
        <c:axId val="86988288"/>
      </c:barChart>
      <c:catAx>
        <c:axId val="60025472"/>
        <c:scaling>
          <c:orientation val="minMax"/>
        </c:scaling>
        <c:delete val="0"/>
        <c:axPos val="b"/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bg1"/>
                </a:solidFill>
                <a:latin typeface="Liberation Sans" pitchFamily="34" charset="0"/>
              </a:defRPr>
            </a:pPr>
            <a:endParaRPr lang="en-US"/>
          </a:p>
        </c:txPr>
        <c:crossAx val="86988288"/>
        <c:crosses val="autoZero"/>
        <c:auto val="1"/>
        <c:lblAlgn val="ctr"/>
        <c:lblOffset val="100"/>
        <c:tickMarkSkip val="1"/>
        <c:noMultiLvlLbl val="0"/>
      </c:catAx>
      <c:valAx>
        <c:axId val="86988288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bg1"/>
                </a:solidFill>
                <a:latin typeface="Liberation Sans" pitchFamily="34" charset="0"/>
              </a:defRPr>
            </a:pPr>
            <a:endParaRPr lang="en-US"/>
          </a:p>
        </c:txPr>
        <c:crossAx val="60025472"/>
        <c:crosses val="autoZero"/>
        <c:crossBetween val="between"/>
      </c:valAx>
    </c:plotArea>
    <c:plotVisOnly val="1"/>
    <c:dispBlanksAs val="gap"/>
    <c:showDLblsOverMax val="0"/>
  </c:chart>
  <c:spPr>
    <a:ln w="12700"/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2DFB-BC64-440B-9620-470C7B4230BD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17BC-0B9F-4AA6-920E-00E4150C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9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2DFB-BC64-440B-9620-470C7B4230BD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17BC-0B9F-4AA6-920E-00E4150C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0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2DFB-BC64-440B-9620-470C7B4230BD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17BC-0B9F-4AA6-920E-00E4150C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3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2DFB-BC64-440B-9620-470C7B4230BD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17BC-0B9F-4AA6-920E-00E4150C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5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2DFB-BC64-440B-9620-470C7B4230BD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17BC-0B9F-4AA6-920E-00E4150C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2DFB-BC64-440B-9620-470C7B4230BD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17BC-0B9F-4AA6-920E-00E4150C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5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2DFB-BC64-440B-9620-470C7B4230BD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17BC-0B9F-4AA6-920E-00E4150C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5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2DFB-BC64-440B-9620-470C7B4230BD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17BC-0B9F-4AA6-920E-00E4150C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7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2DFB-BC64-440B-9620-470C7B4230BD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17BC-0B9F-4AA6-920E-00E4150C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2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2DFB-BC64-440B-9620-470C7B4230BD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17BC-0B9F-4AA6-920E-00E4150C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4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2DFB-BC64-440B-9620-470C7B4230BD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17BC-0B9F-4AA6-920E-00E4150C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92DFB-BC64-440B-9620-470C7B4230BD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17BC-0B9F-4AA6-920E-00E4150C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0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04800"/>
            <a:ext cx="8077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Planning for retirement</a:t>
            </a:r>
          </a:p>
          <a:p>
            <a:endParaRPr lang="en-US" sz="2800" b="1" dirty="0">
              <a:solidFill>
                <a:schemeClr val="accent1"/>
              </a:solidFill>
              <a:latin typeface="Myriad Pro" pitchFamily="34" charset="0"/>
            </a:endParaRPr>
          </a:p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yriad Pro" pitchFamily="34" charset="0"/>
              </a:rPr>
              <a:t>30 years old</a:t>
            </a:r>
          </a:p>
          <a:p>
            <a:endParaRPr lang="en-US" sz="2800" b="1" dirty="0" smtClean="0">
              <a:solidFill>
                <a:schemeClr val="accent1"/>
              </a:solidFill>
              <a:latin typeface="Myriad Pro" pitchFamily="34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Invest</a:t>
            </a:r>
            <a:r>
              <a:rPr lang="en-US" sz="2800" dirty="0" smtClean="0">
                <a:solidFill>
                  <a:schemeClr val="accent1"/>
                </a:solidFill>
                <a:latin typeface="Myriad Pro" pitchFamily="34" charset="0"/>
              </a:rPr>
              <a:t>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yriad Pro" pitchFamily="34" charset="0"/>
              </a:rPr>
              <a:t>$10,000 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in stock market</a:t>
            </a:r>
          </a:p>
          <a:p>
            <a:endParaRPr lang="en-US" sz="2800" dirty="0" smtClean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Invest an additional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yriad Pro" pitchFamily="34" charset="0"/>
              </a:rPr>
              <a:t>$5,000 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each subsequent year</a:t>
            </a:r>
          </a:p>
          <a:p>
            <a:endParaRPr lang="en-US" sz="2800" dirty="0" smtClean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for </a:t>
            </a:r>
          </a:p>
          <a:p>
            <a:endParaRPr lang="en-US" sz="2800" dirty="0" smtClean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yriad Pro" pitchFamily="34" charset="0"/>
              </a:rPr>
              <a:t>30 years</a:t>
            </a:r>
          </a:p>
          <a:p>
            <a:endParaRPr lang="en-US" sz="2800" b="1" dirty="0">
              <a:solidFill>
                <a:schemeClr val="accent1"/>
              </a:solidFill>
              <a:latin typeface="Myriad Pro" pitchFamily="34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How much will I have when I’m 60?</a:t>
            </a:r>
          </a:p>
        </p:txBody>
      </p:sp>
    </p:spTree>
    <p:extLst>
      <p:ext uri="{BB962C8B-B14F-4D97-AF65-F5344CB8AC3E}">
        <p14:creationId xmlns:p14="http://schemas.microsoft.com/office/powerpoint/2010/main" val="1410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9275" y="152400"/>
            <a:ext cx="55054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Myriad Pro" pitchFamily="34" charset="0"/>
              </a:rPr>
              <a:t>Monte Carlo Simulation Result:</a:t>
            </a:r>
            <a:endParaRPr lang="en-US" sz="3200" dirty="0">
              <a:solidFill>
                <a:schemeClr val="bg1"/>
              </a:solidFill>
              <a:latin typeface="Myriad Pro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1586887"/>
              </p:ext>
            </p:extLst>
          </p:nvPr>
        </p:nvGraphicFramePr>
        <p:xfrm>
          <a:off x="152400" y="990600"/>
          <a:ext cx="88392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024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202353"/>
            <a:ext cx="7467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yriad Pro" pitchFamily="34" charset="0"/>
              </a:rPr>
              <a:t>Principal</a:t>
            </a:r>
          </a:p>
          <a:p>
            <a:endParaRPr lang="en-US" sz="2400" dirty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Myriad Pro" pitchFamily="34" charset="0"/>
              </a:rPr>
              <a:t>X</a:t>
            </a:r>
          </a:p>
          <a:p>
            <a:endParaRPr lang="en-US" sz="2400" dirty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Myriad Pro" pitchFamily="34" charset="0"/>
              </a:rPr>
              <a:t>Stock gain</a:t>
            </a:r>
          </a:p>
          <a:p>
            <a:endParaRPr lang="en-US" sz="2400" dirty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Myriad Pro" pitchFamily="34" charset="0"/>
              </a:rPr>
              <a:t>+</a:t>
            </a:r>
          </a:p>
          <a:p>
            <a:endParaRPr lang="en-US" sz="2400" dirty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Myriad Pro" pitchFamily="34" charset="0"/>
              </a:rPr>
              <a:t>Investment</a:t>
            </a:r>
          </a:p>
          <a:p>
            <a:endParaRPr lang="en-US" sz="2400" dirty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Myriad Pro" pitchFamily="34" charset="0"/>
              </a:rPr>
              <a:t>=</a:t>
            </a:r>
          </a:p>
          <a:p>
            <a:endParaRPr lang="en-US" sz="2400" dirty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Myriad Pro" pitchFamily="34" charset="0"/>
              </a:rPr>
              <a:t>New principal</a:t>
            </a:r>
            <a:endParaRPr lang="en-US" sz="2400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62400" y="381000"/>
            <a:ext cx="1219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Myriad Pro" pitchFamily="34" charset="0"/>
              </a:rPr>
              <a:t>Year X</a:t>
            </a:r>
            <a:endParaRPr lang="en-US" sz="2800" b="1" dirty="0">
              <a:solidFill>
                <a:schemeClr val="bg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3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202353"/>
            <a:ext cx="7467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yriad Pro" pitchFamily="34" charset="0"/>
              </a:rPr>
              <a:t>$10,000</a:t>
            </a:r>
          </a:p>
          <a:p>
            <a:endParaRPr lang="en-US" sz="2400" dirty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Myriad Pro" pitchFamily="34" charset="0"/>
              </a:rPr>
              <a:t>X</a:t>
            </a:r>
          </a:p>
          <a:p>
            <a:endParaRPr lang="en-US" sz="2400" dirty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yriad Pro" pitchFamily="34" charset="0"/>
              </a:rPr>
              <a:t>8.62% ($862)</a:t>
            </a:r>
          </a:p>
          <a:p>
            <a:endParaRPr lang="en-US" sz="2400" dirty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Myriad Pro" pitchFamily="34" charset="0"/>
              </a:rPr>
              <a:t>+</a:t>
            </a:r>
          </a:p>
          <a:p>
            <a:endParaRPr lang="en-US" sz="2400" dirty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yriad Pro" pitchFamily="34" charset="0"/>
              </a:rPr>
              <a:t>$5,000</a:t>
            </a:r>
          </a:p>
          <a:p>
            <a:endParaRPr lang="en-US" sz="2400" dirty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Myriad Pro" pitchFamily="34" charset="0"/>
              </a:rPr>
              <a:t>=</a:t>
            </a:r>
          </a:p>
          <a:p>
            <a:endParaRPr lang="en-US" sz="2400" dirty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yriad Pro" pitchFamily="34" charset="0"/>
              </a:rPr>
              <a:t>$15,862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Myriad Pro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62400" y="381000"/>
            <a:ext cx="1219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Myriad Pro" pitchFamily="34" charset="0"/>
              </a:rPr>
              <a:t>Year 1</a:t>
            </a:r>
            <a:endParaRPr lang="en-US" sz="2800" b="1" dirty="0">
              <a:solidFill>
                <a:schemeClr val="bg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4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202353"/>
            <a:ext cx="2133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yriad Pro" pitchFamily="34" charset="0"/>
              </a:rPr>
              <a:t>$15,862</a:t>
            </a:r>
          </a:p>
          <a:p>
            <a:endParaRPr lang="en-US" sz="2400" dirty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Myriad Pro" pitchFamily="34" charset="0"/>
              </a:rPr>
              <a:t>X</a:t>
            </a:r>
          </a:p>
          <a:p>
            <a:endParaRPr lang="en-US" sz="2400" dirty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yriad Pro" pitchFamily="34" charset="0"/>
              </a:rPr>
              <a:t>8.62% ($1,367)</a:t>
            </a:r>
          </a:p>
          <a:p>
            <a:endParaRPr lang="en-US" sz="2400" dirty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Myriad Pro" pitchFamily="34" charset="0"/>
              </a:rPr>
              <a:t>+</a:t>
            </a:r>
          </a:p>
          <a:p>
            <a:endParaRPr lang="en-US" sz="2400" dirty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yriad Pro" pitchFamily="34" charset="0"/>
              </a:rPr>
              <a:t>$5,000</a:t>
            </a:r>
          </a:p>
          <a:p>
            <a:endParaRPr lang="en-US" sz="2400" dirty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Myriad Pro" pitchFamily="34" charset="0"/>
              </a:rPr>
              <a:t>=</a:t>
            </a:r>
          </a:p>
          <a:p>
            <a:endParaRPr lang="en-US" sz="2400" dirty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Myriad Pro" pitchFamily="34" charset="0"/>
              </a:rPr>
              <a:t>$22,228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62400" y="381000"/>
            <a:ext cx="1219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Myriad Pro" pitchFamily="34" charset="0"/>
              </a:rPr>
              <a:t>Year 2</a:t>
            </a:r>
            <a:endParaRPr lang="en-US" sz="28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66655" y="2819400"/>
            <a:ext cx="4329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Myriad Pro" pitchFamily="34" charset="0"/>
              </a:rPr>
              <a:t>What about inflation?</a:t>
            </a:r>
            <a:endParaRPr lang="en-US" sz="3600" dirty="0">
              <a:solidFill>
                <a:schemeClr val="bg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63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202353"/>
            <a:ext cx="7467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yriad Pro" pitchFamily="34" charset="0"/>
              </a:rPr>
              <a:t>Principal</a:t>
            </a:r>
          </a:p>
          <a:p>
            <a:endParaRPr lang="en-US" sz="2400" dirty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Myriad Pro" pitchFamily="34" charset="0"/>
              </a:rPr>
              <a:t>X</a:t>
            </a:r>
          </a:p>
          <a:p>
            <a:endParaRPr lang="en-US" sz="2400" dirty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Myriad Pro" pitchFamily="34" charset="0"/>
              </a:rPr>
              <a:t>Stock gain</a:t>
            </a:r>
          </a:p>
          <a:p>
            <a:endParaRPr lang="en-US" sz="2400" dirty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Myriad Pro" pitchFamily="34" charset="0"/>
              </a:rPr>
              <a:t>+</a:t>
            </a:r>
          </a:p>
          <a:p>
            <a:endParaRPr lang="en-US" sz="2400" dirty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Myriad Pro" pitchFamily="34" charset="0"/>
              </a:rPr>
              <a:t>Investment</a:t>
            </a:r>
          </a:p>
          <a:p>
            <a:endParaRPr lang="en-US" sz="2400" dirty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Myriad Pro" pitchFamily="34" charset="0"/>
              </a:rPr>
              <a:t>=</a:t>
            </a:r>
          </a:p>
          <a:p>
            <a:endParaRPr lang="en-US" sz="2400" dirty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Myriad Pro" pitchFamily="34" charset="0"/>
              </a:rPr>
              <a:t>New principal (adjusted for inflation – Year 1 $)</a:t>
            </a:r>
            <a:endParaRPr lang="en-US" sz="2400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62400" y="381000"/>
            <a:ext cx="1219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Myriad Pro" pitchFamily="34" charset="0"/>
              </a:rPr>
              <a:t>Year X</a:t>
            </a:r>
            <a:endParaRPr lang="en-US" sz="2800" b="1" dirty="0">
              <a:solidFill>
                <a:schemeClr val="bg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44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202353"/>
            <a:ext cx="807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yriad Pro" pitchFamily="34" charset="0"/>
              </a:rPr>
              <a:t>$16,000</a:t>
            </a:r>
          </a:p>
          <a:p>
            <a:endParaRPr lang="en-US" sz="2400" dirty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Myriad Pro" pitchFamily="34" charset="0"/>
              </a:rPr>
              <a:t>X</a:t>
            </a:r>
          </a:p>
          <a:p>
            <a:endParaRPr lang="en-US" sz="2400" dirty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yriad Pro" pitchFamily="34" charset="0"/>
              </a:rPr>
              <a:t>8.6% ($1,367)</a:t>
            </a:r>
          </a:p>
          <a:p>
            <a:endParaRPr lang="en-US" sz="2400" dirty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Myriad Pro" pitchFamily="34" charset="0"/>
              </a:rPr>
              <a:t>+</a:t>
            </a:r>
          </a:p>
          <a:p>
            <a:endParaRPr lang="en-US" sz="2400" dirty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yriad Pro" pitchFamily="34" charset="0"/>
              </a:rPr>
              <a:t>$5,000</a:t>
            </a:r>
          </a:p>
          <a:p>
            <a:endParaRPr lang="en-US" sz="2400" dirty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Myriad Pro" pitchFamily="34" charset="0"/>
              </a:rPr>
              <a:t>=</a:t>
            </a:r>
          </a:p>
          <a:p>
            <a:endParaRPr lang="en-US" sz="2400" dirty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yriad Pro" pitchFamily="34" charset="0"/>
              </a:rPr>
              <a:t>$22,228 </a:t>
            </a:r>
            <a:r>
              <a:rPr lang="en-US" sz="2400" dirty="0" smtClean="0">
                <a:solidFill>
                  <a:schemeClr val="bg1"/>
                </a:solidFill>
                <a:latin typeface="Myriad Pro" pitchFamily="34" charset="0"/>
              </a:rPr>
              <a:t>(adjusted @ 4.74% inflation: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Myriad Pro" pitchFamily="34" charset="0"/>
              </a:rPr>
              <a:t>$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yriad Pro" pitchFamily="34" charset="0"/>
              </a:rPr>
              <a:t>21,222</a:t>
            </a:r>
            <a:r>
              <a:rPr lang="en-US" sz="2400" dirty="0" smtClean="0">
                <a:solidFill>
                  <a:schemeClr val="bg1"/>
                </a:solidFill>
                <a:latin typeface="Myriad Pro" pitchFamily="34" charset="0"/>
              </a:rPr>
              <a:t>) </a:t>
            </a:r>
            <a:endParaRPr lang="en-US" sz="2400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62400" y="381000"/>
            <a:ext cx="1219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Myriad Pro" pitchFamily="34" charset="0"/>
              </a:rPr>
              <a:t>Year 2</a:t>
            </a:r>
            <a:endParaRPr lang="en-US" sz="2800" b="1" dirty="0">
              <a:solidFill>
                <a:schemeClr val="bg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96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053246"/>
              </p:ext>
            </p:extLst>
          </p:nvPr>
        </p:nvGraphicFramePr>
        <p:xfrm>
          <a:off x="1" y="1"/>
          <a:ext cx="9143999" cy="6858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399"/>
                <a:gridCol w="1143000"/>
                <a:gridCol w="1143000"/>
                <a:gridCol w="1371600"/>
                <a:gridCol w="1371600"/>
                <a:gridCol w="1219200"/>
                <a:gridCol w="2362200"/>
              </a:tblGrid>
              <a:tr h="390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Year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Principal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Stock Gain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End Principal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Investment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CPI Index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Real Worth Year 1 $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ctr">
                    <a:solidFill>
                      <a:schemeClr val="tx1"/>
                    </a:solidFill>
                  </a:tcPr>
                </a:tc>
              </a:tr>
              <a:tr h="21557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10,000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         8.6 %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  15,862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5,000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100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15,862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</a:tr>
              <a:tr h="21557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2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15,862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         8.6 %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  22,228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5,000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104.74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21,222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</a:tr>
              <a:tr h="21557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3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22,228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         8.6 %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  29,143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5,000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109.48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26,620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</a:tr>
              <a:tr h="21557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4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29,143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         8.6 %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  36,654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5,000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114.22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32,091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</a:tr>
              <a:tr h="21557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5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36,654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         8.6 %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  44,811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5,000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118.96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37,669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</a:tr>
              <a:tr h="21557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6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44,811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         8.6 %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  53,672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5,000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123.70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43,389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</a:tr>
              <a:tr h="21557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7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53,672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         8.6 %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  63,296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5,000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128.44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49,281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</a:tr>
              <a:tr h="21557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8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63,296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         8.6 %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  73,749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5,000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133.18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55,376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</a:tr>
              <a:tr h="21557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9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73,749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         8.6 %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  85,103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5,000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137.92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61,705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</a:tr>
              <a:tr h="21557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10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85,103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         8.6 %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  97,434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5,000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142.66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68,299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</a:tr>
              <a:tr h="21557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11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97,434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         8.6 %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110,828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5,000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147.40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75,189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</a:tr>
              <a:tr h="21557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12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$ 110,828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         8.6 %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125,376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5,000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152.14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82,409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</a:tr>
              <a:tr h="21557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13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$ 125,376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         8.6 %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141,178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5,000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156.88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89,992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</a:tr>
              <a:tr h="21557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14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$ 141,178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         8.6 %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158,340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5,000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161.62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97,972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</a:tr>
              <a:tr h="21557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15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$ 158,340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         8.6 %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176,982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5,000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166.36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106,386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</a:tr>
              <a:tr h="21557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16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$ 176,982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         8.6 %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197,229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5,000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171.10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115,272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</a:tr>
              <a:tr h="21557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17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$ 197,229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         8.6 %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219,220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5,000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175.84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124,672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</a:tr>
              <a:tr h="21557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18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$ 219,220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         8.6 %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243,107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5,000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180.58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134,627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</a:tr>
              <a:tr h="21557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19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$ 243,107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         8.6 %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269,051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5,000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185.32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145,183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</a:tr>
              <a:tr h="21557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20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$ 269,051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         8.6 %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297,230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5,000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190.06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156,389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</a:tr>
              <a:tr h="21557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21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$ 297,230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         8.6 %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327,836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5,000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194.80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168,296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</a:tr>
              <a:tr h="21557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22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$ 327,836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         8.6 %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361,080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5,000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199.54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180,958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</a:tr>
              <a:tr h="21557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23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$ 361,080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         8.6 %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397,188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5,000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204.28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194,435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</a:tr>
              <a:tr h="21557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24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$ 397,188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         8.6 %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436,406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5,000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209.02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208,789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</a:tr>
              <a:tr h="21557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25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$ 436,406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         8.6 %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479,003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5,000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213.76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224,087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</a:tr>
              <a:tr h="21557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26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$ 479,003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         8.6 %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525,270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5,000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218.50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240,401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</a:tr>
              <a:tr h="21557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27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$ 525,270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         8.6 %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575,522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5,000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223.24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257,808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</a:tr>
              <a:tr h="21557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28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$ 575,522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         8.6 %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630,104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5,000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227.98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276,390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</a:tr>
              <a:tr h="21557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29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$ 630,104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         8.6 %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689,389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5,000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232.72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296,235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</a:tr>
              <a:tr h="21557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30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$ 689,389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         8.6 %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  748,780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N/A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237.46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Liberation Sans" pitchFamily="34" charset="0"/>
                        </a:rPr>
                        <a:t> $     315,334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iberation Sans" pitchFamily="34" charset="0"/>
                      </a:endParaRPr>
                    </a:p>
                  </a:txBody>
                  <a:tcPr marL="7061" marR="7061" marT="7061" marB="0" anchor="b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8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4550" y="660113"/>
            <a:ext cx="49149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Myriad Pro" pitchFamily="34" charset="0"/>
              </a:rPr>
              <a:t>Standard Averages Result:</a:t>
            </a:r>
            <a:endParaRPr lang="en-US" sz="3200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97803" y="2650868"/>
            <a:ext cx="274839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iberation Sans" pitchFamily="34" charset="0"/>
              </a:rPr>
              <a:t>$315,334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9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9275" y="152400"/>
            <a:ext cx="55054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Myriad Pro" pitchFamily="34" charset="0"/>
              </a:rPr>
              <a:t>Monte Carlo Simulation Result:</a:t>
            </a:r>
            <a:endParaRPr lang="en-US" sz="3200" dirty="0">
              <a:solidFill>
                <a:schemeClr val="bg1"/>
              </a:solidFill>
              <a:latin typeface="Myriad Pro" pitchFamily="34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936527"/>
              </p:ext>
            </p:extLst>
          </p:nvPr>
        </p:nvGraphicFramePr>
        <p:xfrm>
          <a:off x="142279" y="1066800"/>
          <a:ext cx="8859442" cy="5490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208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663</Words>
  <Application>Microsoft Office PowerPoint</Application>
  <PresentationFormat>On-screen Show (4:3)</PresentationFormat>
  <Paragraphs>305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H.W. King</dc:creator>
  <cp:lastModifiedBy>H.W. King</cp:lastModifiedBy>
  <cp:revision>8</cp:revision>
  <dcterms:created xsi:type="dcterms:W3CDTF">2011-06-23T06:25:18Z</dcterms:created>
  <dcterms:modified xsi:type="dcterms:W3CDTF">2011-06-26T22:44:48Z</dcterms:modified>
</cp:coreProperties>
</file>