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MovieProphecy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Team 6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y="3877275" x="5676200"/>
            <a:ext cy="1170300" cx="2781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Yogesh Bodhe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Abhishek Chakraborty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chemeClr val="dk1"/>
                </a:solidFill>
              </a:rPr>
              <a:t>Zachary Chapman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chemeClr val="dk1"/>
                </a:solidFill>
              </a:rPr>
              <a:t>Aravinda Kumar Reddy Yempada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Implementation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➢"/>
            </a:pPr>
            <a:r>
              <a:rPr lang="en"/>
              <a:t>Mobility</a:t>
            </a:r>
          </a:p>
          <a:p>
            <a:pPr rtl="0" lvl="0" indent="-41910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➢"/>
            </a:pPr>
            <a:r>
              <a:rPr lang="en"/>
              <a:t>Classifier Efficiency</a:t>
            </a:r>
          </a:p>
          <a:p>
            <a:pPr lvl="0" indent="-41910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➢"/>
            </a:pPr>
            <a:r>
              <a:rPr lang="en"/>
              <a:t>Commercialization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➢"/>
            </a:pPr>
            <a:r>
              <a:rPr lang="en"/>
              <a:t>What is MovieProphecy?</a:t>
            </a:r>
          </a:p>
          <a:p>
            <a:pPr rtl="0" lvl="0" indent="-41910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➢"/>
            </a:pPr>
            <a:r>
              <a:rPr lang="en"/>
              <a:t>Inspiration</a:t>
            </a:r>
          </a:p>
          <a:p>
            <a:pPr rtl="0" lvl="0" indent="-419100" marL="45720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➢"/>
            </a:pPr>
            <a:r>
              <a:rPr lang="en"/>
              <a:t>Relevance</a:t>
            </a:r>
          </a:p>
          <a:p>
            <a:pPr rtl="0" lvl="1" indent="-381000" marL="91440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Big Data</a:t>
            </a:r>
          </a:p>
          <a:p>
            <a:pPr rtl="0" lvl="1" indent="-381000" marL="91440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Machine Learning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Sub Modules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➢"/>
            </a:pPr>
            <a:r>
              <a:rPr lang="en"/>
              <a:t>Crawler</a:t>
            </a:r>
          </a:p>
          <a:p>
            <a:pPr rtl="0" lvl="0" indent="-41910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➢"/>
            </a:pPr>
            <a:r>
              <a:rPr lang="en"/>
              <a:t>Classifier</a:t>
            </a:r>
          </a:p>
          <a:p>
            <a:pPr rtl="0" lvl="0" indent="-41910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➢"/>
            </a:pPr>
            <a:r>
              <a:rPr lang="en"/>
              <a:t>Storage</a:t>
            </a:r>
          </a:p>
          <a:p>
            <a:pPr lvl="0" indent="-41910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➢"/>
            </a:pPr>
            <a:r>
              <a:rPr lang="en"/>
              <a:t>UI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Context Diagram</a:t>
            </a: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 t="18330" b="1024" r="1546" l="1177"/>
          <a:stretch/>
        </p:blipFill>
        <p:spPr>
          <a:xfrm>
            <a:off y="1397225" x="2004325"/>
            <a:ext cy="3746274" cx="444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 End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➢"/>
            </a:pPr>
            <a:r>
              <a:rPr lang="en"/>
              <a:t>Java</a:t>
            </a:r>
          </a:p>
          <a:p>
            <a:pPr rtl="0" lvl="0" indent="-41910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➢"/>
            </a:pPr>
            <a:r>
              <a:rPr lang="en"/>
              <a:t>Twitter4J</a:t>
            </a:r>
          </a:p>
          <a:p>
            <a:pPr rtl="0" lvl="0" indent="-41910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➢"/>
            </a:pPr>
            <a:r>
              <a:rPr lang="en"/>
              <a:t>LingPipe</a:t>
            </a:r>
          </a:p>
          <a:p>
            <a:pPr lvl="0" indent="-41910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➢"/>
            </a:pPr>
            <a:r>
              <a:rPr lang="en"/>
              <a:t>Storage (Text and SQL Database)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Front End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➢"/>
            </a:pPr>
            <a:r>
              <a:rPr lang="en"/>
              <a:t>ASP.NET</a:t>
            </a:r>
          </a:p>
          <a:p>
            <a:pPr rtl="0" lvl="0" indent="-41910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➢"/>
            </a:pPr>
            <a:r>
              <a:rPr lang="en"/>
              <a:t>IIS</a:t>
            </a:r>
          </a:p>
          <a:p>
            <a:pPr lvl="0" indent="-41910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➢"/>
            </a:pPr>
            <a:r>
              <a:rPr lang="en"/>
              <a:t>Integration with Back End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Demonstration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➢"/>
            </a:pPr>
            <a:r>
              <a:rPr lang="en"/>
              <a:t>Use Case: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1" indent="-381000" marL="9144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User - Movie Fan</a:t>
            </a:r>
          </a:p>
          <a:p>
            <a:pPr lvl="1" indent="-381000" marL="9144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User - Movie Executive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Sprints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➢"/>
            </a:pPr>
            <a:r>
              <a:rPr lang="en"/>
              <a:t>Scrum</a:t>
            </a:r>
          </a:p>
          <a:p>
            <a:pPr rtl="0" lvl="0" indent="-41910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➢"/>
            </a:pPr>
            <a:r>
              <a:rPr lang="en"/>
              <a:t>Sprint 1 - Crawler and classifier</a:t>
            </a:r>
          </a:p>
          <a:p>
            <a:pPr rtl="0" lvl="0" indent="-41910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➢"/>
            </a:pPr>
            <a:r>
              <a:rPr lang="en"/>
              <a:t>Sprint 2 - Basic UI and search</a:t>
            </a:r>
          </a:p>
          <a:p>
            <a:pPr lvl="0" indent="-41910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➢"/>
            </a:pPr>
            <a:r>
              <a:rPr lang="en"/>
              <a:t>Sprint 3 - Refined UI and Executive features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➢"/>
            </a:pPr>
            <a:r>
              <a:rPr lang="en"/>
              <a:t>Implementing LingPipe Classifier</a:t>
            </a:r>
          </a:p>
          <a:p>
            <a:pPr rtl="0" lvl="0" indent="-41910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➢"/>
            </a:pPr>
            <a:r>
              <a:rPr lang="en"/>
              <a:t>Twitter &amp; Rotten Tomatoes APIs</a:t>
            </a:r>
          </a:p>
          <a:p>
            <a:pPr rtl="0" lvl="0" indent="-41910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➢"/>
            </a:pPr>
            <a:r>
              <a:rPr lang="en"/>
              <a:t>Hosting Considerations</a:t>
            </a:r>
          </a:p>
          <a:p>
            <a:pPr lvl="0" indent="-41910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➢"/>
            </a:pPr>
            <a:r>
              <a:rPr lang="en"/>
              <a:t>Irrelevant Data from Twitter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