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C727-1C1F-7E61-5191-BFE0EAE30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185D5-CAAD-0537-0519-14C4FD48CD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EE678-6E5E-54E9-868C-371F301E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D2274-875F-F7EB-7E33-FEC16CD8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7321B-3D1C-20B8-D05C-34373CDD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4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FCAFC-5568-6CCB-C4E8-29A4C435C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0845F-ADEA-C515-59C2-B6EA3137B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AA817-CAA1-126F-E92A-338318CD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2992-824E-2A98-E2EA-EFEF5DA63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70DFE-1D1F-6AF0-FDB8-34FBA8F0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52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37F924-F0D9-E2C8-30E3-E399F6E9F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DAA3-C3C7-64FF-F19B-F44C4F52D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0BEEF-D852-029C-D3DD-CDDC15826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07121-B99C-9848-DA05-BF3A9EC30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6B4F-9E70-175A-806C-5AAFB21D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29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04636-202E-1F1C-ED62-2BEFF8E2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5E0DE-0C76-B0AE-92D4-6FA94BD91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589C9-F204-6A7A-B4AE-C62C35CF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F84F8-C980-6DE8-D406-66CE0534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DB4C4-4752-D85B-916C-2EF7BE33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40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0B46-7880-873B-869B-92743D3DA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7F735-AAF6-2D20-E57F-FE5AE722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D3DF0-2C4F-FDE2-0A6D-FF68F9D6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855B5-97ED-15FB-F940-A1EF379B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35CF-5E4F-E70A-6CB1-EE12E76C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15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B0187-3B31-AEF1-BF47-4BB1EF92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30BE-C294-1CB0-8A13-D79C0F12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630DF-10A5-338E-CE49-F310FFBE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B03FB-92A7-03EC-F8CE-167B58508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268E2-9946-49F5-90A0-3D2CD04B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B9D43-2BF1-4585-54B1-650CA0E4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730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CBF12-D0A5-7995-13A4-6DD4C35B8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5414D-5F56-91E4-48DC-6E84E17D6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153C8-8D59-0D44-9504-5E17B4CC9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0EFA5-B8E0-F957-7743-8C225E984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1618B0-379F-DF4D-0DCA-91C06E278D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76F760-637B-2B06-0A2C-3B053E4D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38E76-1A79-2734-46AE-A19038D9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FF8F6B-9404-BA5E-5D84-FAC5800F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83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5064B-3EA3-2019-CE7F-B478F41B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76C03-3248-3B1E-626F-051156E0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93DC1E-AA5D-1B90-C26E-89EE6CF2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57D24-4C64-87A9-8FC6-4B3CA3473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6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A3A901-0F92-D97A-BA9A-8A2AF20F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FFA8B-462D-DAFE-B310-408A4956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FDBE-CFC4-E340-DF6D-A45A20B6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2361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7122-B5C6-CA7C-54E2-66DD8FD0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3CC0-7051-EB5F-5B59-CF7B8BAAF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22BE-D705-2F54-1B66-D0DD6695C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025BB-512C-86D7-9E63-7522B4A4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50B262-FB8C-FDFF-361F-1D724277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298A4-B784-6115-B6FE-EC648A2E2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91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49C4-4D34-6ECE-7D9B-E7262722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213AA-61EF-D932-FC25-2B0977FEEA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1F59DE-C5D7-3D82-1199-6120F66A2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37855-FE9D-655A-B2F9-B93921CF1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46B194-93CE-4F16-D7A0-F2BA9BD0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F9709-CDB2-5229-A16B-2713D3D0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32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50646-4A73-2845-B62A-6C7B28C8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87F47-78BD-3E24-61B3-BD1F0AC11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5743E-8768-AF64-9D9C-B54AF64B0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E4A88-D221-472F-99CC-307C5B308790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1CB93-3CF3-F9C7-7CF9-5E59F4192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098B4-EDD1-6497-1211-7DDFD46B6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1A939F-156F-4F2F-A93D-3BFF2A8210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07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32F3E">
                <a:alpha val="27000"/>
              </a:srgbClr>
            </a:gs>
            <a:gs pos="100000">
              <a:srgbClr val="FF9900">
                <a:alpha val="66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8B6897B-292A-BACE-B25C-15C0297F6101}"/>
              </a:ext>
            </a:extLst>
          </p:cNvPr>
          <p:cNvSpPr/>
          <p:nvPr/>
        </p:nvSpPr>
        <p:spPr>
          <a:xfrm>
            <a:off x="147483" y="4498257"/>
            <a:ext cx="5868000" cy="2340000"/>
          </a:xfrm>
          <a:prstGeom prst="roundRect">
            <a:avLst>
              <a:gd name="adj" fmla="val 5346"/>
            </a:avLst>
          </a:prstGeom>
          <a:solidFill>
            <a:srgbClr val="232F3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781DEE-044F-296B-4F35-796546E77B08}"/>
              </a:ext>
            </a:extLst>
          </p:cNvPr>
          <p:cNvSpPr/>
          <p:nvPr/>
        </p:nvSpPr>
        <p:spPr>
          <a:xfrm>
            <a:off x="6176517" y="4498257"/>
            <a:ext cx="5868000" cy="2340000"/>
          </a:xfrm>
          <a:prstGeom prst="roundRect">
            <a:avLst>
              <a:gd name="adj" fmla="val 5346"/>
            </a:avLst>
          </a:prstGeom>
          <a:solidFill>
            <a:srgbClr val="232F3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E94EBF4-4FD3-C40D-94FD-DDF72FB4CE59}"/>
              </a:ext>
            </a:extLst>
          </p:cNvPr>
          <p:cNvSpPr/>
          <p:nvPr/>
        </p:nvSpPr>
        <p:spPr>
          <a:xfrm>
            <a:off x="147483" y="1592824"/>
            <a:ext cx="11897034" cy="2856272"/>
          </a:xfrm>
          <a:prstGeom prst="roundRect">
            <a:avLst>
              <a:gd name="adj" fmla="val 5346"/>
            </a:avLst>
          </a:prstGeom>
          <a:solidFill>
            <a:srgbClr val="232F3E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Amazon Q1 results: E-commerce giant posts strong earnings, profit more than  triples to $10.4 billion">
            <a:extLst>
              <a:ext uri="{FF2B5EF4-FFF2-40B4-BE49-F238E27FC236}">
                <a16:creationId xmlns:a16="http://schemas.microsoft.com/office/drawing/2014/main" id="{BC531DAE-F352-23F4-33D9-584E0296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60" y="592178"/>
            <a:ext cx="1889405" cy="794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24125941-2A6A-0586-246E-E50E221042E3}"/>
              </a:ext>
            </a:extLst>
          </p:cNvPr>
          <p:cNvGrpSpPr/>
          <p:nvPr/>
        </p:nvGrpSpPr>
        <p:grpSpPr>
          <a:xfrm>
            <a:off x="1752002" y="454742"/>
            <a:ext cx="10228491" cy="1049595"/>
            <a:chOff x="1752002" y="267932"/>
            <a:chExt cx="10228491" cy="1049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8F7CDD7-B156-7EF1-C7A0-687B9DD3FAD2}"/>
                </a:ext>
              </a:extLst>
            </p:cNvPr>
            <p:cNvSpPr/>
            <p:nvPr/>
          </p:nvSpPr>
          <p:spPr>
            <a:xfrm>
              <a:off x="1752002" y="267932"/>
              <a:ext cx="2520000" cy="1049595"/>
            </a:xfrm>
            <a:prstGeom prst="roundRect">
              <a:avLst>
                <a:gd name="adj" fmla="val 5346"/>
              </a:avLst>
            </a:prstGeom>
            <a:solidFill>
              <a:srgbClr val="232F3E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F27651B-D3B2-3BE5-F2EB-B6E89173248B}"/>
                </a:ext>
              </a:extLst>
            </p:cNvPr>
            <p:cNvSpPr/>
            <p:nvPr/>
          </p:nvSpPr>
          <p:spPr>
            <a:xfrm>
              <a:off x="4321499" y="267932"/>
              <a:ext cx="2520000" cy="1049595"/>
            </a:xfrm>
            <a:prstGeom prst="roundRect">
              <a:avLst>
                <a:gd name="adj" fmla="val 5346"/>
              </a:avLst>
            </a:prstGeom>
            <a:solidFill>
              <a:srgbClr val="232F3E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D9B78-780F-C28A-F68B-B1B6AC16208B}"/>
                </a:ext>
              </a:extLst>
            </p:cNvPr>
            <p:cNvSpPr/>
            <p:nvPr/>
          </p:nvSpPr>
          <p:spPr>
            <a:xfrm>
              <a:off x="6890996" y="267932"/>
              <a:ext cx="2520000" cy="1049595"/>
            </a:xfrm>
            <a:prstGeom prst="roundRect">
              <a:avLst>
                <a:gd name="adj" fmla="val 5346"/>
              </a:avLst>
            </a:prstGeom>
            <a:solidFill>
              <a:srgbClr val="232F3E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5971AB4-66F0-0F8F-4768-64F145D70B82}"/>
                </a:ext>
              </a:extLst>
            </p:cNvPr>
            <p:cNvSpPr/>
            <p:nvPr/>
          </p:nvSpPr>
          <p:spPr>
            <a:xfrm>
              <a:off x="9460493" y="267932"/>
              <a:ext cx="2520000" cy="1049595"/>
            </a:xfrm>
            <a:prstGeom prst="roundRect">
              <a:avLst>
                <a:gd name="adj" fmla="val 5346"/>
              </a:avLst>
            </a:prstGeom>
            <a:solidFill>
              <a:srgbClr val="232F3E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D0DD94CF-C8D6-28FE-1762-7A87A076476B}"/>
              </a:ext>
            </a:extLst>
          </p:cNvPr>
          <p:cNvSpPr/>
          <p:nvPr/>
        </p:nvSpPr>
        <p:spPr>
          <a:xfrm>
            <a:off x="0" y="-61315"/>
            <a:ext cx="53367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Amazon Sales Dashboard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2FE88-7C9E-6E3A-B756-5E490C4473FC}"/>
              </a:ext>
            </a:extLst>
          </p:cNvPr>
          <p:cNvSpPr txBox="1"/>
          <p:nvPr/>
        </p:nvSpPr>
        <p:spPr>
          <a:xfrm>
            <a:off x="1888095" y="442670"/>
            <a:ext cx="22712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9900"/>
                </a:solidFill>
              </a:rPr>
              <a:t>Current Month Sales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F024D3-EEC4-0FEC-94EE-D108F77EC799}"/>
              </a:ext>
            </a:extLst>
          </p:cNvPr>
          <p:cNvSpPr txBox="1"/>
          <p:nvPr/>
        </p:nvSpPr>
        <p:spPr>
          <a:xfrm>
            <a:off x="4378740" y="454742"/>
            <a:ext cx="246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9900"/>
                </a:solidFill>
              </a:rPr>
              <a:t>Sales in Selected Period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AA25C6-96C8-D1AD-128D-96ABAEE883BA}"/>
              </a:ext>
            </a:extLst>
          </p:cNvPr>
          <p:cNvSpPr txBox="1"/>
          <p:nvPr/>
        </p:nvSpPr>
        <p:spPr>
          <a:xfrm>
            <a:off x="6919616" y="476206"/>
            <a:ext cx="246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9900"/>
                </a:solidFill>
              </a:rPr>
              <a:t>Quantity Sold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667A98-BC2B-F151-E281-ECA37ED25C55}"/>
              </a:ext>
            </a:extLst>
          </p:cNvPr>
          <p:cNvSpPr txBox="1"/>
          <p:nvPr/>
        </p:nvSpPr>
        <p:spPr>
          <a:xfrm>
            <a:off x="9517734" y="454742"/>
            <a:ext cx="24627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FF9900"/>
                </a:solidFill>
              </a:rPr>
              <a:t>Orders Delivered</a:t>
            </a:r>
          </a:p>
        </p:txBody>
      </p:sp>
      <p:pic>
        <p:nvPicPr>
          <p:cNvPr id="24" name="Picture 23" descr="A hand holding up graph&#10;&#10;AI-generated content may be incorrect.">
            <a:extLst>
              <a:ext uri="{FF2B5EF4-FFF2-40B4-BE49-F238E27FC236}">
                <a16:creationId xmlns:a16="http://schemas.microsoft.com/office/drawing/2014/main" id="{DCFB7081-C9CC-E95D-226D-A28598BA7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486" y="744353"/>
            <a:ext cx="666560" cy="666560"/>
          </a:xfrm>
          <a:prstGeom prst="rect">
            <a:avLst/>
          </a:prstGeom>
        </p:spPr>
      </p:pic>
      <p:pic>
        <p:nvPicPr>
          <p:cNvPr id="26" name="Picture 25" descr="A graph with a dollar sign&#10;&#10;AI-generated content may be incorrect.">
            <a:extLst>
              <a:ext uri="{FF2B5EF4-FFF2-40B4-BE49-F238E27FC236}">
                <a16:creationId xmlns:a16="http://schemas.microsoft.com/office/drawing/2014/main" id="{2EBC6DBE-F6AE-28EE-7E3F-64D036339F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980" y="720564"/>
            <a:ext cx="666000" cy="666000"/>
          </a:xfrm>
          <a:prstGeom prst="rect">
            <a:avLst/>
          </a:prstGeom>
        </p:spPr>
      </p:pic>
      <p:pic>
        <p:nvPicPr>
          <p:cNvPr id="28" name="Picture 27" descr="A hand holding boxes&#10;&#10;AI-generated content may be incorrect.">
            <a:extLst>
              <a:ext uri="{FF2B5EF4-FFF2-40B4-BE49-F238E27FC236}">
                <a16:creationId xmlns:a16="http://schemas.microsoft.com/office/drawing/2014/main" id="{6E5CC752-44D8-8A5A-7C7B-1A395321C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9980" y="779097"/>
            <a:ext cx="666000" cy="666000"/>
          </a:xfrm>
          <a:prstGeom prst="rect">
            <a:avLst/>
          </a:prstGeom>
        </p:spPr>
      </p:pic>
      <p:pic>
        <p:nvPicPr>
          <p:cNvPr id="30" name="Picture 29" descr="A green and yellow label with arrows&#10;&#10;AI-generated content may be incorrect.">
            <a:extLst>
              <a:ext uri="{FF2B5EF4-FFF2-40B4-BE49-F238E27FC236}">
                <a16:creationId xmlns:a16="http://schemas.microsoft.com/office/drawing/2014/main" id="{26CA1853-0873-BE1A-D6B0-1E78E9DE7B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3193" y="710947"/>
            <a:ext cx="666000" cy="6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02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lk384</dc:creator>
  <cp:lastModifiedBy>lk384</cp:lastModifiedBy>
  <cp:revision>1</cp:revision>
  <dcterms:created xsi:type="dcterms:W3CDTF">2025-02-01T12:16:28Z</dcterms:created>
  <dcterms:modified xsi:type="dcterms:W3CDTF">2025-02-01T13:00:56Z</dcterms:modified>
</cp:coreProperties>
</file>