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13138A-322A-4996-819B-66C54E373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CC6ACAD-3258-4395-9A1F-6CF394A23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E16285D-7924-4F47-89C9-8CF4E5E3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23. 10. 2017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BB5EA61-CA90-4C6F-B9B9-36CBADAD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1E3838B-FD80-4548-BDAA-8C16F68E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762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D862C3-5A28-4900-9197-1D765C35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220186EB-002A-475F-AB05-5B64D7FE2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4B6279C-FA8E-4486-B65E-EC250BBF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23. 10. 2017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D92B32A-477F-4A3F-BC16-1276C3C9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FC94B88-ABE7-4F96-BD26-393F7DF8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18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10A3D9DE-D995-4597-841D-A199A418F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BAFD5176-616D-469C-9BCC-D330BFEC0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0F661C1-1766-481E-A156-EB439EB5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23. 10. 2017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5924128-E8AC-4695-910A-3D81B026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1566971-94D4-44E6-935A-CFB219CD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361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2BA4DE-281E-4EEB-82DD-EB232679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99E20E5-2C4B-4132-8701-2A7DA16A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98D837-2B6E-476D-AFD5-D9591BC3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23. 10. 2017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69F2BED-B457-42A5-BC49-717193B6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02E72BE-FC6D-4462-A7B4-2D0D7E44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447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FC093C-7688-4D09-AB62-00B85C42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4B920A01-9579-4DA1-90E1-18EA310B0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A35AA92-CB8E-4AC7-94A9-9560926D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23. 10. 2017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5788726-4997-4FAE-8DC8-8A08BAE0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27D0287-62CC-401E-B85A-8E9C395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231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148492-6FBD-4A42-B792-D1FA2557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2AB2DBA-A888-49F1-8BFC-A74EA3ACD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CBF94D3-B6E1-4AAA-87BB-9612B56A0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512B3CF-5448-4DF2-82A3-61446C1A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23. 10. 2017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EEBA78F-00E4-447C-8361-170FB851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CBCB2E8-9C6C-47B8-A4F5-0C38FAEF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374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E5F271-4E58-43E1-9B18-553805EE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2ED5F1BD-9CBD-4E16-901D-3524BDFED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AC4BC81-C5D6-42F6-B53D-B633FBC87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FE0AB772-A704-4CC8-AE0E-090D0A9C4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D76C8329-DE5F-4C2C-9124-50A54014D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E770A259-E91A-4AFC-B80B-CF4DDD1B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23. 10. 2017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18B0E0BE-0A2C-4021-9DD9-C77F449A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9D46D71-2128-47E3-81E0-3338D3F6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029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1ED957-5099-4F4B-B81C-A6F080C2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8766005A-8DF3-4AC5-8FD0-7F4F23D0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23. 10. 2017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A32E28BD-0491-48DA-9917-F7108DB6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0C1B1324-CFBE-4333-AF18-69E313FF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019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73B48D8B-6282-4470-81E4-6CA04715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23. 10. 2017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A2319FD6-2625-4508-B299-9381F516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245DC3B-AA5D-487F-84A7-45E30C34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915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B38A5B-509E-4EA6-8C26-118E05CB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6FC57FE-27C7-41EB-B7F0-44945BB84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2BA9EF0C-1E61-41CD-B746-510F2C430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EFFC775-C1B2-4B8C-AC44-C67C92FC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23. 10. 2017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EA4F376-0476-44D9-826E-489E16B1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FDCB6B9-F007-4590-9845-798BA175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552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9A24F6-E9CD-4B5F-BD68-D0B7509D2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2886C513-6DB2-4AEB-90C6-4E2C43FEC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98CF46EC-4281-4540-AC1E-2C99988EC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4476760-BB11-4798-AFA0-EEE53831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23. 10. 2017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897BEAE-4783-4D15-9913-413BF0F3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C846B0F-1A5B-4957-AA6E-5625F470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656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D691757C-8B6F-4B13-AB29-679DA4AD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F1BBDE87-2CE1-4A99-BBF4-C6D81834D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E755643-3157-4228-87EF-33C66E929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F850C-ACB2-47B0-B08E-A47B5F65801F}" type="datetimeFigureOut">
              <a:rPr lang="sk-SK" smtClean="0"/>
              <a:t>23. 10. 2017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327D686-6A9C-468A-A000-1C6243119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64D7177-C4D4-4876-A0AD-1C2B83492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340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982E4E-BB18-45FB-A71B-FC343081E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5400" dirty="0" err="1"/>
              <a:t>Dynamic</a:t>
            </a:r>
            <a:r>
              <a:rPr lang="sk-SK" sz="5400" dirty="0"/>
              <a:t> </a:t>
            </a:r>
            <a:r>
              <a:rPr lang="sk-SK" sz="5400" dirty="0" err="1"/>
              <a:t>Traffic</a:t>
            </a:r>
            <a:r>
              <a:rPr lang="sk-SK" sz="5400" dirty="0"/>
              <a:t> </a:t>
            </a:r>
            <a:r>
              <a:rPr lang="sk-SK" sz="5400" dirty="0" err="1"/>
              <a:t>Diversion</a:t>
            </a:r>
            <a:r>
              <a:rPr lang="sk-SK" sz="5400" dirty="0"/>
              <a:t> in SDN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0B33002-893C-4B62-8631-6F105BFD0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3930"/>
            <a:ext cx="9144000" cy="1333870"/>
          </a:xfrm>
        </p:spPr>
        <p:txBody>
          <a:bodyPr/>
          <a:lstStyle/>
          <a:p>
            <a:r>
              <a:rPr lang="sk-SK" dirty="0"/>
              <a:t>Architektúra komunikačných systémov</a:t>
            </a:r>
          </a:p>
        </p:txBody>
      </p:sp>
    </p:spTree>
    <p:extLst>
      <p:ext uri="{BB962C8B-B14F-4D97-AF65-F5344CB8AC3E}">
        <p14:creationId xmlns:p14="http://schemas.microsoft.com/office/powerpoint/2010/main" val="398329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7DCCE3-2B2F-441B-B7E3-FF372922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Motivácia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B1BF667-7517-41FD-BB3C-78AA6177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Porovnanie reálneho a emulovaného prostredia</a:t>
            </a:r>
          </a:p>
          <a:p>
            <a:r>
              <a:rPr lang="sk-SK" dirty="0"/>
              <a:t>Zníženie straty paketov</a:t>
            </a:r>
          </a:p>
          <a:p>
            <a:r>
              <a:rPr lang="sk-SK" dirty="0"/>
              <a:t>Zníženie </a:t>
            </a:r>
            <a:r>
              <a:rPr lang="sk-SK" dirty="0" err="1"/>
              <a:t>jitter</a:t>
            </a:r>
            <a:r>
              <a:rPr lang="sk-SK" dirty="0"/>
              <a:t>-u</a:t>
            </a:r>
          </a:p>
        </p:txBody>
      </p:sp>
    </p:spTree>
    <p:extLst>
      <p:ext uri="{BB962C8B-B14F-4D97-AF65-F5344CB8AC3E}">
        <p14:creationId xmlns:p14="http://schemas.microsoft.com/office/powerpoint/2010/main" val="189612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F4A4D3-2F3C-46FE-9159-7D46A583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siete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FDEBED8-3E06-4C3C-8D34-A7655CE26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Vytvorenie vhodnej testovacej</a:t>
            </a:r>
          </a:p>
          <a:p>
            <a:pPr marL="0" indent="0">
              <a:buNone/>
            </a:pPr>
            <a:r>
              <a:rPr lang="sk-SK" dirty="0"/>
              <a:t>   topológie</a:t>
            </a:r>
          </a:p>
          <a:p>
            <a:r>
              <a:rPr lang="sk-SK" dirty="0"/>
              <a:t>Rôzna priorita aplikácií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E3273267-B6C4-4C2E-9DBA-12885FFA3E3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6770"/>
            <a:ext cx="4837590" cy="41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2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7C4CFB-A7A7-4825-A6B5-D1E8C8BB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riešenia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A1F55C2-0AE5-4941-965B-6FCBF52B7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Algoritmus DTD (</a:t>
            </a:r>
            <a:r>
              <a:rPr lang="sk-SK" dirty="0" err="1"/>
              <a:t>dynamic</a:t>
            </a:r>
            <a:r>
              <a:rPr lang="sk-SK" dirty="0"/>
              <a:t> </a:t>
            </a:r>
            <a:r>
              <a:rPr lang="sk-SK" dirty="0" err="1"/>
              <a:t>traffic</a:t>
            </a:r>
            <a:r>
              <a:rPr lang="sk-SK" dirty="0"/>
              <a:t> </a:t>
            </a:r>
            <a:r>
              <a:rPr lang="sk-SK" dirty="0" err="1"/>
              <a:t>diversion</a:t>
            </a:r>
            <a:r>
              <a:rPr lang="sk-SK" dirty="0"/>
              <a:t>)</a:t>
            </a:r>
          </a:p>
          <a:p>
            <a:r>
              <a:rPr lang="sk-SK" dirty="0"/>
              <a:t>Nastavenie hraníc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4F3A74F-E8B2-4A09-A8F8-EC73C080B8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155" y="816040"/>
            <a:ext cx="50292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7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8E0910-3096-4177-80D5-BAF6E84B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Testovanie a analýza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09A17A-24BF-4A24-B4F5-F8D133CED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Rôzne typy premávky</a:t>
            </a:r>
          </a:p>
          <a:p>
            <a:r>
              <a:rPr lang="sk-SK" dirty="0"/>
              <a:t>Testovacie scenáre:</a:t>
            </a:r>
          </a:p>
          <a:p>
            <a:pPr lvl="1"/>
            <a:r>
              <a:rPr lang="sk-SK" dirty="0"/>
              <a:t>S1 Základné testovanie</a:t>
            </a:r>
          </a:p>
          <a:p>
            <a:pPr lvl="1"/>
            <a:r>
              <a:rPr lang="sk-SK" dirty="0"/>
              <a:t>S2 Výkonnostné testovanie bez DTD</a:t>
            </a:r>
          </a:p>
          <a:p>
            <a:pPr lvl="1"/>
            <a:r>
              <a:rPr lang="sk-SK" dirty="0"/>
              <a:t>S3 Výkonnostné testovanie s DTD</a:t>
            </a:r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B26DFF2-BA47-486A-9FBF-9F2077FF94F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461" y="3059653"/>
            <a:ext cx="6754057" cy="29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2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D5D1E5-E191-4670-9CD4-E0D6B350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Zhodnotenie a úvaha o projekte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0E2F376-A79C-47B4-85D0-6A4870B75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Porovnanie hypotézy s realitou (DTD)</a:t>
            </a:r>
          </a:p>
          <a:p>
            <a:r>
              <a:rPr lang="sk-SK" dirty="0"/>
              <a:t>Meranie </a:t>
            </a:r>
            <a:r>
              <a:rPr lang="sk-SK" dirty="0" err="1"/>
              <a:t>jitter</a:t>
            </a:r>
            <a:r>
              <a:rPr lang="sk-SK" dirty="0"/>
              <a:t>-u a straty paketov</a:t>
            </a:r>
          </a:p>
          <a:p>
            <a:r>
              <a:rPr lang="sk-SK" dirty="0"/>
              <a:t>Porovnanie </a:t>
            </a:r>
            <a:r>
              <a:rPr lang="sk-SK" dirty="0" err="1"/>
              <a:t>jitter</a:t>
            </a:r>
            <a:r>
              <a:rPr lang="sk-SK" dirty="0"/>
              <a:t>-u a  straty paketov (</a:t>
            </a:r>
            <a:r>
              <a:rPr lang="sk-SK" dirty="0" err="1"/>
              <a:t>Mininet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Reálne prostredie)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8991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820DF-8058-4514-BE56-0824E158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Literatúra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7518473-8188-482E-8ED2-F7DA1A66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642547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92</Words>
  <Application>Microsoft Office PowerPoint</Application>
  <PresentationFormat>Širokouhlá</PresentationFormat>
  <Paragraphs>24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Motív balíka Office</vt:lpstr>
      <vt:lpstr>Dynamic Traffic Diversion in SDN</vt:lpstr>
      <vt:lpstr>Motivácia</vt:lpstr>
      <vt:lpstr>Návrh siete</vt:lpstr>
      <vt:lpstr>Návrh riešenia</vt:lpstr>
      <vt:lpstr>Testovanie a analýza</vt:lpstr>
      <vt:lpstr>Zhodnotenie a úvaha o projekte</vt:lpstr>
      <vt:lpstr>Literatúra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Traffic Diversion in SDN</dc:title>
  <dc:creator>Ján Pánis</dc:creator>
  <cp:lastModifiedBy>Andrej Vaculčiak</cp:lastModifiedBy>
  <cp:revision>7</cp:revision>
  <dcterms:created xsi:type="dcterms:W3CDTF">2017-10-08T15:35:34Z</dcterms:created>
  <dcterms:modified xsi:type="dcterms:W3CDTF">2017-10-23T21:11:22Z</dcterms:modified>
</cp:coreProperties>
</file>