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AB16-C5E4-456E-B5D0-E5E5B3CCC106}" type="datetimeFigureOut">
              <a:rPr lang="sk-SK" smtClean="0"/>
              <a:t>25.10.2017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1DA84-8AA8-4851-93CA-F35C6CAA60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0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25ABA5-F5F6-4A48-B05D-B74E22A2A9BD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52D1-74FA-4EBB-AE53-CAA0A147CABE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98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58C5-8FC7-4E6A-A624-7D9BBC19B299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1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AF30-D307-4D92-B0A8-31B4DD75D02E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41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EA-900F-41D1-9ACE-62131DBE372F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BCF6-FDCF-45D8-B91A-273B4B9E1895}" type="datetime1">
              <a:rPr lang="sk-SK" smtClean="0"/>
              <a:t>25.10.2017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0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7CB4-600B-439E-9C64-7E7FDF0AFFF2}" type="datetime1">
              <a:rPr lang="sk-SK" smtClean="0"/>
              <a:t>25.10.2017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30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FA7-B1DD-4978-B911-1308933E0F7E}" type="datetime1">
              <a:rPr lang="sk-SK" smtClean="0"/>
              <a:t>25.10.2017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78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F48-DE2E-4190-9DE3-AAE48EE81165}" type="datetime1">
              <a:rPr lang="sk-SK" smtClean="0"/>
              <a:t>25.10.2017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6E7-3F0A-4676-866C-AB01EBAD90F6}" type="datetime1">
              <a:rPr lang="sk-SK" smtClean="0"/>
              <a:t>25.10.2017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5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E965-1CE2-47D9-8DA9-42BD580B108B}" type="datetime1">
              <a:rPr lang="sk-SK" smtClean="0"/>
              <a:t>25.10.2017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30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CA6AE1-D167-4DDB-A1AE-122B897C8C72}" type="datetime1">
              <a:rPr lang="sk-SK" smtClean="0"/>
              <a:t>25.10.2017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9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rprisenetworkingplanet.com/netos/article.php/3657236/Measure-Network-Performance-with-iperf.htm" TargetMode="External"/><Relationship Id="rId2" Type="http://schemas.openxmlformats.org/officeDocument/2006/relationships/hyperlink" Target="https://www.rfc-editor.org/rfc/pdfrfc/rfc7426.tx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2E4E-BB18-45FB-A71B-FC343081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err="1"/>
              <a:t>Dynamic</a:t>
            </a:r>
            <a:r>
              <a:rPr lang="sk-SK" sz="5400" dirty="0"/>
              <a:t> </a:t>
            </a:r>
            <a:r>
              <a:rPr lang="sk-SK" sz="5400" dirty="0" err="1"/>
              <a:t>Traffic</a:t>
            </a:r>
            <a:r>
              <a:rPr lang="sk-SK" sz="5400" dirty="0"/>
              <a:t> </a:t>
            </a:r>
            <a:r>
              <a:rPr lang="sk-SK" sz="5400" dirty="0" err="1"/>
              <a:t>Diversion</a:t>
            </a:r>
            <a:r>
              <a:rPr lang="sk-SK" sz="5400" dirty="0"/>
              <a:t> in SDN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33002-893C-4B62-8631-6F105BF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0"/>
            <a:ext cx="9144000" cy="2157274"/>
          </a:xfrm>
        </p:spPr>
        <p:txBody>
          <a:bodyPr>
            <a:normAutofit/>
          </a:bodyPr>
          <a:lstStyle/>
          <a:p>
            <a:r>
              <a:rPr lang="sk-SK" dirty="0"/>
              <a:t>Architektúra komunikačných systémov</a:t>
            </a:r>
          </a:p>
          <a:p>
            <a:endParaRPr lang="sk-SK" dirty="0"/>
          </a:p>
          <a:p>
            <a:endParaRPr lang="sk-SK" dirty="0"/>
          </a:p>
          <a:p>
            <a:pPr algn="r"/>
            <a:r>
              <a:rPr lang="sk-SK" dirty="0"/>
              <a:t>Lukáš </a:t>
            </a:r>
            <a:r>
              <a:rPr lang="sk-SK" dirty="0" err="1"/>
              <a:t>Mastiľak</a:t>
            </a:r>
            <a:r>
              <a:rPr lang="sk-SK" dirty="0"/>
              <a:t>, Ján </a:t>
            </a:r>
            <a:r>
              <a:rPr lang="sk-SK" dirty="0" err="1"/>
              <a:t>Pánis</a:t>
            </a:r>
            <a:r>
              <a:rPr lang="sk-SK" dirty="0"/>
              <a:t>, Andrej Vaculčiak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18A99EA-ABE2-4AEF-BF30-D1DD9CBF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329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820DF-8058-4514-BE56-0824E158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518473-8188-482E-8ED2-F7DA1A6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https://www.rfc-editor.org/rfc/pdfrfc/rfc7426.txt.pdf</a:t>
            </a:r>
            <a:r>
              <a:rPr lang="sk-SK" dirty="0"/>
              <a:t> - kapitola SDN</a:t>
            </a:r>
          </a:p>
          <a:p>
            <a:r>
              <a:rPr lang="sk-SK" dirty="0">
                <a:hlinkClick r:id="rId3"/>
              </a:rPr>
              <a:t>http://www.enterprisenetworkingplanet.com/netos/article.php/3657236/Measure-Network-Performance-with-iperf.htm</a:t>
            </a:r>
            <a:r>
              <a:rPr lang="sk-SK" dirty="0"/>
              <a:t> - kapitola Algoritmus DTD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D8092B2-2AFA-47FB-9A82-4F979B22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4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DCCE3-2B2F-441B-B7E3-FF37292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BF667-7517-41FD-BB3C-78AA6177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reálneho a emulovaného prostredia</a:t>
            </a:r>
          </a:p>
          <a:p>
            <a:r>
              <a:rPr lang="sk-SK" dirty="0"/>
              <a:t>Zníženie straty paketov</a:t>
            </a:r>
          </a:p>
          <a:p>
            <a:r>
              <a:rPr lang="sk-SK" dirty="0"/>
              <a:t>Zníženie </a:t>
            </a:r>
            <a:r>
              <a:rPr lang="sk-SK" dirty="0" err="1"/>
              <a:t>jitter</a:t>
            </a:r>
            <a:r>
              <a:rPr lang="sk-SK" dirty="0"/>
              <a:t>-u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EF5E076-B25A-4B6E-A2FA-03417D2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4A4D3-2F3C-46FE-9159-7D46A58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EBED8-3E06-4C3C-8D34-A7655CE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vhodnej testovacej</a:t>
            </a:r>
          </a:p>
          <a:p>
            <a:pPr marL="0" indent="0">
              <a:buNone/>
            </a:pPr>
            <a:r>
              <a:rPr lang="sk-SK" dirty="0"/>
              <a:t>   topológie</a:t>
            </a:r>
          </a:p>
          <a:p>
            <a:r>
              <a:rPr lang="sk-SK" dirty="0"/>
              <a:t>Rôzna priorita aplikácií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45DE2F4-B269-4C1C-AF08-BB882419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3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273267-B6C4-4C2E-9DBA-12885FF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770"/>
            <a:ext cx="4837590" cy="4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4CFB-A7A7-4825-A6B5-D1E8C8B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F55C2-0AE5-4941-965B-6FCBF52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DTD (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traffic</a:t>
            </a:r>
            <a:r>
              <a:rPr lang="sk-SK" dirty="0"/>
              <a:t> </a:t>
            </a:r>
            <a:r>
              <a:rPr lang="sk-SK" dirty="0" err="1"/>
              <a:t>diversion</a:t>
            </a:r>
            <a:r>
              <a:rPr lang="sk-SK" dirty="0"/>
              <a:t>)</a:t>
            </a:r>
          </a:p>
          <a:p>
            <a:r>
              <a:rPr lang="sk-SK" dirty="0"/>
              <a:t>Nastavenie hraníc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5429C0A-8393-44E8-889B-7B2E1DA5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4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F3A74F-E8B2-4A09-A8F8-EC73C080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55" y="816040"/>
            <a:ext cx="502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E0910-3096-4177-80D5-BAF6E8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09A17A-24BF-4A24-B4F5-F8D133CE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Rôzne typy premávky</a:t>
            </a:r>
          </a:p>
          <a:p>
            <a:r>
              <a:rPr lang="sk-SK" dirty="0"/>
              <a:t>Testovacie scenáre:</a:t>
            </a:r>
          </a:p>
          <a:p>
            <a:pPr lvl="1"/>
            <a:r>
              <a:rPr lang="sk-SK" dirty="0"/>
              <a:t>S1 Základné testovanie</a:t>
            </a:r>
          </a:p>
          <a:p>
            <a:pPr lvl="1"/>
            <a:r>
              <a:rPr lang="sk-SK" dirty="0"/>
              <a:t>S2 Výkonnostné testovanie bez DTD</a:t>
            </a:r>
          </a:p>
          <a:p>
            <a:pPr lvl="1"/>
            <a:r>
              <a:rPr lang="sk-SK" dirty="0"/>
              <a:t>S3 Výkonnostné testovanie s DTD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D31FA97-303E-4FF7-89CB-BC4595F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5</a:t>
            </a:fld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B26DFF2-BA47-486A-9FBF-9F2077FF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1" y="3059653"/>
            <a:ext cx="6754057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DD091-C0DC-41E7-9E9F-836CDE58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36A727A-AFBE-4050-A073-D81B186E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88" y="1965960"/>
            <a:ext cx="7819689" cy="4015517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42EEB593-D081-4BC7-AAE3-9D6FE6A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1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690C8-90FA-4254-889C-6324DFA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5A04C10-1292-436D-87DB-1802D881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54323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00617178-24E1-4E56-9521-C0A48342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3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CBA2A-9840-487E-A43D-AB0017B7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53A65E0-2925-4E45-87AA-65F2A4AE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60" y="1965960"/>
            <a:ext cx="7819200" cy="4130448"/>
          </a:xfrm>
        </p:spPr>
      </p:pic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C56C3D8-C7F7-4A57-86B0-7DC45FE2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5D1E5-E191-4670-9CD4-E0D6B35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a úvaha 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2F376-A79C-47B4-85D0-6A4870B7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hypotézy s realitou (DTD)</a:t>
            </a:r>
          </a:p>
          <a:p>
            <a:r>
              <a:rPr lang="sk-SK" dirty="0"/>
              <a:t>Meranie </a:t>
            </a:r>
            <a:r>
              <a:rPr lang="sk-SK" dirty="0" err="1"/>
              <a:t>jitter</a:t>
            </a:r>
            <a:r>
              <a:rPr lang="sk-SK" dirty="0"/>
              <a:t>-u a straty paketov</a:t>
            </a:r>
          </a:p>
          <a:p>
            <a:r>
              <a:rPr lang="sk-SK" dirty="0"/>
              <a:t>Porovnanie </a:t>
            </a:r>
            <a:r>
              <a:rPr lang="sk-SK" dirty="0" err="1"/>
              <a:t>jitter</a:t>
            </a:r>
            <a:r>
              <a:rPr lang="sk-SK" dirty="0"/>
              <a:t>-u a  straty paketov (</a:t>
            </a:r>
            <a:r>
              <a:rPr lang="sk-SK" dirty="0" err="1"/>
              <a:t>Mininet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Reálne prostredie)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5EBEE19-C94C-4A73-8B82-510006C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9913574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74</TotalTime>
  <Words>133</Words>
  <Application>Microsoft Office PowerPoint</Application>
  <PresentationFormat>Širokouhlá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Calibri</vt:lpstr>
      <vt:lpstr>Corbel</vt:lpstr>
      <vt:lpstr>Základ</vt:lpstr>
      <vt:lpstr>Dynamic Traffic Diversion in SDN</vt:lpstr>
      <vt:lpstr>Motivácia</vt:lpstr>
      <vt:lpstr>Návrh siete</vt:lpstr>
      <vt:lpstr>Návrh riešenia</vt:lpstr>
      <vt:lpstr>Testovanie a analýza</vt:lpstr>
      <vt:lpstr>Výsledky testov</vt:lpstr>
      <vt:lpstr>Výsledky testov</vt:lpstr>
      <vt:lpstr>Výsledky testov</vt:lpstr>
      <vt:lpstr>Zhodnotenie a úvaha o projekte</vt:lpstr>
      <vt:lpstr>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Traffic Diversion in SDN</dc:title>
  <dc:creator>Ján Pánis</dc:creator>
  <cp:lastModifiedBy>Ján Pánis</cp:lastModifiedBy>
  <cp:revision>11</cp:revision>
  <dcterms:created xsi:type="dcterms:W3CDTF">2017-10-08T15:35:34Z</dcterms:created>
  <dcterms:modified xsi:type="dcterms:W3CDTF">2017-10-25T08:11:44Z</dcterms:modified>
</cp:coreProperties>
</file>