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4AB16-C5E4-456E-B5D0-E5E5B3CCC106}" type="datetimeFigureOut">
              <a:rPr lang="sk-SK" smtClean="0"/>
              <a:t>25. 10. 2017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1DA84-8AA8-4851-93CA-F35C6CAA60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304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125ABA5-F5F6-4A48-B05D-B74E22A2A9BD}" type="datetime1">
              <a:rPr lang="sk-SK" smtClean="0"/>
              <a:t>25. 10. 2017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1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52D1-74FA-4EBB-AE53-CAA0A147CABE}" type="datetime1">
              <a:rPr lang="sk-SK" smtClean="0"/>
              <a:t>25. 10. 2017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398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58C5-8FC7-4E6A-A624-7D9BBC19B299}" type="datetime1">
              <a:rPr lang="sk-SK" smtClean="0"/>
              <a:t>25. 10. 2017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51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AF30-D307-4D92-B0A8-31B4DD75D02E}" type="datetime1">
              <a:rPr lang="sk-SK" smtClean="0"/>
              <a:t>25. 10. 2017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418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CCEA-900F-41D1-9ACE-62131DBE372F}" type="datetime1">
              <a:rPr lang="sk-SK" smtClean="0"/>
              <a:t>25. 10. 2017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2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BCF6-FDCF-45D8-B91A-273B4B9E1895}" type="datetime1">
              <a:rPr lang="sk-SK" smtClean="0"/>
              <a:t>25. 10. 2017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705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7CB4-600B-439E-9C64-7E7FDF0AFFF2}" type="datetime1">
              <a:rPr lang="sk-SK" smtClean="0"/>
              <a:t>25. 10. 2017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530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FFA7-B1DD-4978-B911-1308933E0F7E}" type="datetime1">
              <a:rPr lang="sk-SK" smtClean="0"/>
              <a:t>25. 10. 2017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781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6F48-DE2E-4190-9DE3-AAE48EE81165}" type="datetime1">
              <a:rPr lang="sk-SK" smtClean="0"/>
              <a:t>25. 10. 2017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36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D6E7-3F0A-4676-866C-AB01EBAD90F6}" type="datetime1">
              <a:rPr lang="sk-SK" smtClean="0"/>
              <a:t>25. 10. 2017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058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E965-1CE2-47D9-8DA9-42BD580B108B}" type="datetime1">
              <a:rPr lang="sk-SK" smtClean="0"/>
              <a:t>25. 10. 2017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303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7CA6AE1-D167-4DDB-A1AE-122B897C8C72}" type="datetime1">
              <a:rPr lang="sk-SK" smtClean="0"/>
              <a:t>25. 10. 2017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494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982E4E-BB18-45FB-A71B-FC343081E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5400" dirty="0" err="1"/>
              <a:t>Dynamic</a:t>
            </a:r>
            <a:r>
              <a:rPr lang="sk-SK" sz="5400" dirty="0"/>
              <a:t> </a:t>
            </a:r>
            <a:r>
              <a:rPr lang="sk-SK" sz="5400" dirty="0" err="1"/>
              <a:t>Traffic</a:t>
            </a:r>
            <a:r>
              <a:rPr lang="sk-SK" sz="5400" dirty="0"/>
              <a:t> </a:t>
            </a:r>
            <a:r>
              <a:rPr lang="sk-SK" sz="5400" dirty="0" err="1"/>
              <a:t>Diversion</a:t>
            </a:r>
            <a:r>
              <a:rPr lang="sk-SK" sz="5400" dirty="0"/>
              <a:t> in SDN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0B33002-893C-4B62-8631-6F105BFD0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3930"/>
            <a:ext cx="9144000" cy="2157274"/>
          </a:xfrm>
        </p:spPr>
        <p:txBody>
          <a:bodyPr>
            <a:normAutofit/>
          </a:bodyPr>
          <a:lstStyle/>
          <a:p>
            <a:r>
              <a:rPr lang="sk-SK" dirty="0"/>
              <a:t>Architektúra komunikačných systémov</a:t>
            </a:r>
          </a:p>
          <a:p>
            <a:endParaRPr lang="sk-SK" dirty="0"/>
          </a:p>
          <a:p>
            <a:endParaRPr lang="sk-SK" dirty="0"/>
          </a:p>
          <a:p>
            <a:pPr algn="r"/>
            <a:r>
              <a:rPr lang="sk-SK" dirty="0"/>
              <a:t>Lukáš </a:t>
            </a:r>
            <a:r>
              <a:rPr lang="sk-SK" dirty="0" err="1"/>
              <a:t>Mastiľak</a:t>
            </a:r>
            <a:r>
              <a:rPr lang="sk-SK" dirty="0"/>
              <a:t>, Ján </a:t>
            </a:r>
            <a:r>
              <a:rPr lang="sk-SK" dirty="0" err="1"/>
              <a:t>Pánis</a:t>
            </a:r>
            <a:r>
              <a:rPr lang="sk-SK" dirty="0"/>
              <a:t>, Andrej Vaculčiak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18A99EA-ABE2-4AEF-BF30-D1DD9CBF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329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820DF-8058-4514-BE56-0824E158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Literatúra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7518473-8188-482E-8ED2-F7DA1A66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D8092B2-2AFA-47FB-9A82-4F979B22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642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7DCCE3-2B2F-441B-B7E3-FF372922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Motivácia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B1BF667-7517-41FD-BB3C-78AA6177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Porovnanie reálneho a emulovaného prostredia</a:t>
            </a:r>
          </a:p>
          <a:p>
            <a:r>
              <a:rPr lang="sk-SK" dirty="0"/>
              <a:t>Zníženie straty paketov</a:t>
            </a:r>
          </a:p>
          <a:p>
            <a:r>
              <a:rPr lang="sk-SK" dirty="0"/>
              <a:t>Zníženie </a:t>
            </a:r>
            <a:r>
              <a:rPr lang="sk-SK" dirty="0" err="1"/>
              <a:t>jitter</a:t>
            </a:r>
            <a:r>
              <a:rPr lang="sk-SK" dirty="0"/>
              <a:t>-u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EF5E076-B25A-4B6E-A2FA-03417D2D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612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F4A4D3-2F3C-46FE-9159-7D46A583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siete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FDEBED8-3E06-4C3C-8D34-A7655CE26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Vytvorenie vhodnej testovacej</a:t>
            </a:r>
          </a:p>
          <a:p>
            <a:pPr marL="0" indent="0">
              <a:buNone/>
            </a:pPr>
            <a:r>
              <a:rPr lang="sk-SK" dirty="0"/>
              <a:t>   topológie</a:t>
            </a:r>
          </a:p>
          <a:p>
            <a:r>
              <a:rPr lang="sk-SK" dirty="0"/>
              <a:t>Rôzna priorita aplikácií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545DE2F4-B269-4C1C-AF08-BB882419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3</a:t>
            </a:fld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E3273267-B6C4-4C2E-9DBA-12885FFA3E3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6770"/>
            <a:ext cx="4837590" cy="41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2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7C4CFB-A7A7-4825-A6B5-D1E8C8BB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riešenia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A1F55C2-0AE5-4941-965B-6FCBF52B7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Algoritmus DTD (</a:t>
            </a:r>
            <a:r>
              <a:rPr lang="sk-SK" dirty="0" err="1"/>
              <a:t>dynamic</a:t>
            </a:r>
            <a:r>
              <a:rPr lang="sk-SK" dirty="0"/>
              <a:t> </a:t>
            </a:r>
            <a:r>
              <a:rPr lang="sk-SK" dirty="0" err="1"/>
              <a:t>traffic</a:t>
            </a:r>
            <a:r>
              <a:rPr lang="sk-SK" dirty="0"/>
              <a:t> </a:t>
            </a:r>
            <a:r>
              <a:rPr lang="sk-SK" dirty="0" err="1"/>
              <a:t>diversion</a:t>
            </a:r>
            <a:r>
              <a:rPr lang="sk-SK" dirty="0"/>
              <a:t>)</a:t>
            </a:r>
          </a:p>
          <a:p>
            <a:r>
              <a:rPr lang="sk-SK" dirty="0"/>
              <a:t>Nastavenie hraníc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5429C0A-8393-44E8-889B-7B2E1DA5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4</a:t>
            </a:fld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4F3A74F-E8B2-4A09-A8F8-EC73C080B8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155" y="816040"/>
            <a:ext cx="50292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7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8E0910-3096-4177-80D5-BAF6E84B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Testovanie a analýza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09A17A-24BF-4A24-B4F5-F8D133CED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Rôzne typy premávky</a:t>
            </a:r>
          </a:p>
          <a:p>
            <a:r>
              <a:rPr lang="sk-SK" dirty="0"/>
              <a:t>Testovacie scenáre:</a:t>
            </a:r>
          </a:p>
          <a:p>
            <a:pPr lvl="1"/>
            <a:r>
              <a:rPr lang="sk-SK" dirty="0"/>
              <a:t>S1 Základné testovanie</a:t>
            </a:r>
          </a:p>
          <a:p>
            <a:pPr lvl="1"/>
            <a:r>
              <a:rPr lang="sk-SK" dirty="0"/>
              <a:t>S2 Výkonnostné testovanie bez DTD</a:t>
            </a:r>
          </a:p>
          <a:p>
            <a:pPr lvl="1"/>
            <a:r>
              <a:rPr lang="sk-SK" dirty="0"/>
              <a:t>S3 Výkonnostné testovanie s DTD</a:t>
            </a:r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5D31FA97-303E-4FF7-89CB-BC4595F0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5</a:t>
            </a:fld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B26DFF2-BA47-486A-9FBF-9F2077FF94F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461" y="3059653"/>
            <a:ext cx="6754057" cy="29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2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DDD091-C0DC-41E7-9E9F-836CDE58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Výsledky testov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736A727A-AFBE-4050-A073-D81B186E2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788" y="1965960"/>
            <a:ext cx="7819689" cy="4015517"/>
          </a:xfrm>
        </p:spPr>
      </p:pic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42EEB593-D081-4BC7-AAE3-9D6FE6A4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14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6690C8-90FA-4254-889C-6324DFA8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Výsledky testov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05A04C10-1292-436D-87DB-1802D881C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60" y="1965960"/>
            <a:ext cx="7819200" cy="4154323"/>
          </a:xfrm>
        </p:spPr>
      </p:pic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00617178-24E1-4E56-9521-C0A48342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236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FCBA2A-9840-487E-A43D-AB0017B7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Výsledky testov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F53A65E0-2925-4E45-87AA-65F2A4AE6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60" y="1965960"/>
            <a:ext cx="7819200" cy="4130448"/>
          </a:xfrm>
        </p:spPr>
      </p:pic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9C56C3D8-C7F7-4A57-86B0-7DC45FE2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466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D5D1E5-E191-4670-9CD4-E0D6B350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Zhodnotenie a úvaha o projekte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0E2F376-A79C-47B4-85D0-6A4870B75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Porovnanie hypotézy s realitou (DTD)</a:t>
            </a:r>
          </a:p>
          <a:p>
            <a:r>
              <a:rPr lang="sk-SK" dirty="0"/>
              <a:t>Meranie </a:t>
            </a:r>
            <a:r>
              <a:rPr lang="sk-SK" dirty="0" err="1"/>
              <a:t>jitter</a:t>
            </a:r>
            <a:r>
              <a:rPr lang="sk-SK" dirty="0"/>
              <a:t>-u a straty paketov</a:t>
            </a:r>
          </a:p>
          <a:p>
            <a:r>
              <a:rPr lang="sk-SK" dirty="0"/>
              <a:t>Porovnanie </a:t>
            </a:r>
            <a:r>
              <a:rPr lang="sk-SK" dirty="0" err="1"/>
              <a:t>jitter</a:t>
            </a:r>
            <a:r>
              <a:rPr lang="sk-SK" dirty="0"/>
              <a:t>-u a  straty paketov (</a:t>
            </a:r>
            <a:r>
              <a:rPr lang="sk-SK" dirty="0" err="1"/>
              <a:t>Mininet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Reálne prostredie)</a:t>
            </a:r>
          </a:p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5EBEE19-C94C-4A73-8B82-510006CC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9913574"/>
      </p:ext>
    </p:extLst>
  </p:cSld>
  <p:clrMapOvr>
    <a:masterClrMapping/>
  </p:clrMapOvr>
</p:sld>
</file>

<file path=ppt/theme/theme1.xml><?xml version="1.0" encoding="utf-8"?>
<a:theme xmlns:a="http://schemas.openxmlformats.org/drawingml/2006/main" name="Základ">
  <a:themeElements>
    <a:clrScheme name="Základ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Zákla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áklad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TM03457444[[fn=Základ]]</Template>
  <TotalTime>74</TotalTime>
  <Words>116</Words>
  <Application>Microsoft Office PowerPoint</Application>
  <PresentationFormat>Širokouhlá</PresentationFormat>
  <Paragraphs>40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3" baseType="lpstr">
      <vt:lpstr>Calibri</vt:lpstr>
      <vt:lpstr>Corbel</vt:lpstr>
      <vt:lpstr>Základ</vt:lpstr>
      <vt:lpstr>Dynamic Traffic Diversion in SDN</vt:lpstr>
      <vt:lpstr>Motivácia</vt:lpstr>
      <vt:lpstr>Návrh siete</vt:lpstr>
      <vt:lpstr>Návrh riešenia</vt:lpstr>
      <vt:lpstr>Testovanie a analýza</vt:lpstr>
      <vt:lpstr>Výsledky testov</vt:lpstr>
      <vt:lpstr>Výsledky testov</vt:lpstr>
      <vt:lpstr>Výsledky testov</vt:lpstr>
      <vt:lpstr>Zhodnotenie a úvaha o projekte</vt:lpstr>
      <vt:lpstr>Literatúra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Traffic Diversion in SDN</dc:title>
  <dc:creator>Ján Pánis</dc:creator>
  <cp:lastModifiedBy>Andrej Vaculčiak</cp:lastModifiedBy>
  <cp:revision>10</cp:revision>
  <dcterms:created xsi:type="dcterms:W3CDTF">2017-10-08T15:35:34Z</dcterms:created>
  <dcterms:modified xsi:type="dcterms:W3CDTF">2017-10-25T07:59:30Z</dcterms:modified>
</cp:coreProperties>
</file>