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AB16-C5E4-456E-B5D0-E5E5B3CCC106}" type="datetimeFigureOut">
              <a:rPr lang="sk-SK" smtClean="0"/>
              <a:t>25. 10. 2017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1DA84-8AA8-4851-93CA-F35C6CAA60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0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25ABA5-F5F6-4A48-B05D-B74E22A2A9BD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2D1-74FA-4EBB-AE53-CAA0A147CABE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9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58C5-8FC7-4E6A-A624-7D9BBC19B299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1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AF30-D307-4D92-B0A8-31B4DD75D02E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41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EA-900F-41D1-9ACE-62131DBE372F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BCF6-FDCF-45D8-B91A-273B4B9E1895}" type="datetime1">
              <a:rPr lang="sk-SK" smtClean="0"/>
              <a:t>25. 10. 2017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0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7CB4-600B-439E-9C64-7E7FDF0AFFF2}" type="datetime1">
              <a:rPr lang="sk-SK" smtClean="0"/>
              <a:t>25. 10. 2017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3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FA7-B1DD-4978-B911-1308933E0F7E}" type="datetime1">
              <a:rPr lang="sk-SK" smtClean="0"/>
              <a:t>25. 10. 2017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8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F48-DE2E-4190-9DE3-AAE48EE81165}" type="datetime1">
              <a:rPr lang="sk-SK" smtClean="0"/>
              <a:t>25. 10. 2017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E7-3F0A-4676-866C-AB01EBAD90F6}" type="datetime1">
              <a:rPr lang="sk-SK" smtClean="0"/>
              <a:t>25. 10. 2017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5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E965-1CE2-47D9-8DA9-42BD580B108B}" type="datetime1">
              <a:rPr lang="sk-SK" smtClean="0"/>
              <a:t>25. 10. 2017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3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CA6AE1-D167-4DDB-A1AE-122B897C8C72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9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2157274"/>
          </a:xfrm>
        </p:spPr>
        <p:txBody>
          <a:bodyPr>
            <a:normAutofit/>
          </a:bodyPr>
          <a:lstStyle/>
          <a:p>
            <a:r>
              <a:rPr lang="sk-SK" dirty="0"/>
              <a:t>Architektúra komunikačných systémov</a:t>
            </a:r>
          </a:p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Lukáš </a:t>
            </a:r>
            <a:r>
              <a:rPr lang="sk-SK" dirty="0" err="1"/>
              <a:t>Mastiľak</a:t>
            </a:r>
            <a:r>
              <a:rPr lang="sk-SK" dirty="0"/>
              <a:t>, Ján </a:t>
            </a:r>
            <a:r>
              <a:rPr lang="sk-SK" dirty="0" err="1"/>
              <a:t>Pánis</a:t>
            </a:r>
            <a:r>
              <a:rPr lang="sk-SK" dirty="0"/>
              <a:t>, Andrej Vaculčiak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18A99EA-ABE2-4AEF-BF30-D1DD9CB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20DF-8058-4514-BE56-0824E15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518473-8188-482E-8ED2-F7DA1A6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D8092B2-2AFA-47FB-9A82-4F979B22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4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EF5E076-B25A-4B6E-A2FA-03417D2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45DE2F4-B269-4C1C-AF08-BB88241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3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5429C0A-8393-44E8-889B-7B2E1DA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4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typy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D31FA97-303E-4FF7-89CB-BC4595F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5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DD091-C0DC-41E7-9E9F-836CDE58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6A727A-AFBE-4050-A073-D81B186E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88" y="1965960"/>
            <a:ext cx="7819689" cy="4015517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42EEB593-D081-4BC7-AAE3-9D6FE6A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690C8-90FA-4254-889C-6324DFA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5A04C10-1292-436D-87DB-1802D881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54323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00617178-24E1-4E56-9521-C0A48342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3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CBA2A-9840-487E-A43D-AB0017B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3A65E0-2925-4E45-87AA-65F2A4AE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30448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C56C3D8-C7F7-4A57-86B0-7DC45FE2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EBEE19-C94C-4A73-8B82-510006C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74</TotalTime>
  <Words>116</Words>
  <Application>Microsoft Office PowerPoint</Application>
  <PresentationFormat>Širokouhlá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Calibri</vt:lpstr>
      <vt:lpstr>Corbel</vt:lpstr>
      <vt:lpstr>Základ</vt:lpstr>
      <vt:lpstr>Dynamic Traffic Diversion in SDN</vt:lpstr>
      <vt:lpstr>Motivácia</vt:lpstr>
      <vt:lpstr>Návrh siete</vt:lpstr>
      <vt:lpstr>Návrh riešenia</vt:lpstr>
      <vt:lpstr>Testovanie a analýza</vt:lpstr>
      <vt:lpstr>Výsledky testov</vt:lpstr>
      <vt:lpstr>Výsledky testov</vt:lpstr>
      <vt:lpstr>Výsledky testov</vt:lpstr>
      <vt:lpstr>Zhodnotenie a úvaha o projekte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Andrej Vaculčiak</cp:lastModifiedBy>
  <cp:revision>10</cp:revision>
  <dcterms:created xsi:type="dcterms:W3CDTF">2017-10-08T15:35:34Z</dcterms:created>
  <dcterms:modified xsi:type="dcterms:W3CDTF">2017-10-25T08:04:20Z</dcterms:modified>
</cp:coreProperties>
</file>