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7" r:id="rId7"/>
    <p:sldId id="273" r:id="rId8"/>
    <p:sldId id="259" r:id="rId9"/>
    <p:sldId id="274" r:id="rId10"/>
    <p:sldId id="276" r:id="rId11"/>
    <p:sldId id="262" r:id="rId12"/>
    <p:sldId id="278" r:id="rId13"/>
    <p:sldId id="261" r:id="rId14"/>
    <p:sldId id="272" r:id="rId15"/>
    <p:sldId id="275" r:id="rId16"/>
    <p:sldId id="279" r:id="rId17"/>
    <p:sldId id="280" r:id="rId18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3" autoAdjust="0"/>
    <p:restoredTop sz="94660"/>
  </p:normalViewPr>
  <p:slideViewPr>
    <p:cSldViewPr>
      <p:cViewPr varScale="1">
        <p:scale>
          <a:sx n="116" d="100"/>
          <a:sy n="116" d="100"/>
        </p:scale>
        <p:origin x="464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GUI aplikácia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sk-SK" dirty="0" smtClean="0"/>
            <a:t>REST funkcie</a:t>
          </a:r>
          <a:endParaRPr lang="sk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Firewall pravidlá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44BE0BEE-F2BF-8B41-901C-049B60478E04}" type="presOf" srcId="{B3EFD4A5-9FA1-4ABE-B722-05162509509B}" destId="{62643EF2-016C-41F1-8CBC-398422A85727}" srcOrd="0" destOrd="0" presId="urn:microsoft.com/office/officeart/2005/8/layout/vProcess5"/>
    <dgm:cxn modelId="{2794A89E-A0B6-C144-A7F1-F1ADB2FF3DFB}" type="presOf" srcId="{8877691F-1B60-4485-9174-DDEC7EE68B70}" destId="{9CA877D8-99F8-40A0-89E9-59A61C9A70F4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FE09C3AB-5711-4F43-8234-71DBC6F6B405}" type="presOf" srcId="{7133ECF5-4190-4604-AA2F-03C9A0A9210F}" destId="{A31D264E-E285-4E5C-8EB7-762CD501BE72}" srcOrd="1" destOrd="0" presId="urn:microsoft.com/office/officeart/2005/8/layout/vProcess5"/>
    <dgm:cxn modelId="{2284A566-063D-0C46-9121-1E0B218D2BC8}" type="presOf" srcId="{095A5E99-E976-4550-8F80-53CC813F2F5A}" destId="{7A2F6994-DA87-4497-BFC7-DD9D6EC5315F}" srcOrd="1" destOrd="0" presId="urn:microsoft.com/office/officeart/2005/8/layout/vProcess5"/>
    <dgm:cxn modelId="{9A8F7D24-0750-ED4D-9659-7BC0251E8E20}" type="presOf" srcId="{095A5E99-E976-4550-8F80-53CC813F2F5A}" destId="{124EF20B-D98C-45B2-BB13-7B93B5373CEB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E8823BC3-2B9B-A04D-AC12-B2A430C32E0E}" type="presOf" srcId="{7133ECF5-4190-4604-AA2F-03C9A0A9210F}" destId="{2AE92D3F-F0FA-45DD-BB60-4C6FBC6BC016}" srcOrd="0" destOrd="0" presId="urn:microsoft.com/office/officeart/2005/8/layout/vProcess5"/>
    <dgm:cxn modelId="{CABEC3FE-A959-8242-8980-329079209BE3}" type="presOf" srcId="{8EC937D8-BD76-4A12-A3E5-900D5C1E2E05}" destId="{CA544AF7-F7B2-4CA5-9251-B4CDB8D06634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E693535-C8DB-1246-B71D-F3AC3E674482}" type="presOf" srcId="{8EC937D8-BD76-4A12-A3E5-900D5C1E2E05}" destId="{916C48CB-E452-4B79-A9B9-4C9A90B47960}" srcOrd="1" destOrd="0" presId="urn:microsoft.com/office/officeart/2005/8/layout/vProcess5"/>
    <dgm:cxn modelId="{45E7A2D1-5FC9-A54D-91DE-F0E979F5972B}" type="presOf" srcId="{CD7942A0-B7D2-4B14-8FEA-55FC702F5BE7}" destId="{1D84D8B6-AB32-4491-B5D2-EFE3D7668B88}" srcOrd="0" destOrd="0" presId="urn:microsoft.com/office/officeart/2005/8/layout/vProcess5"/>
    <dgm:cxn modelId="{72682C12-1BD4-3147-9616-369D21564383}" type="presParOf" srcId="{1D84D8B6-AB32-4491-B5D2-EFE3D7668B88}" destId="{3E0E8213-E460-4EB7-9A92-C2B1CC553F0D}" srcOrd="0" destOrd="0" presId="urn:microsoft.com/office/officeart/2005/8/layout/vProcess5"/>
    <dgm:cxn modelId="{24AED16E-0CD8-F544-9B03-F1B8F58C8CB1}" type="presParOf" srcId="{1D84D8B6-AB32-4491-B5D2-EFE3D7668B88}" destId="{124EF20B-D98C-45B2-BB13-7B93B5373CEB}" srcOrd="1" destOrd="0" presId="urn:microsoft.com/office/officeart/2005/8/layout/vProcess5"/>
    <dgm:cxn modelId="{9995F67E-75F2-F045-8A84-449D71C44D03}" type="presParOf" srcId="{1D84D8B6-AB32-4491-B5D2-EFE3D7668B88}" destId="{CA544AF7-F7B2-4CA5-9251-B4CDB8D06634}" srcOrd="2" destOrd="0" presId="urn:microsoft.com/office/officeart/2005/8/layout/vProcess5"/>
    <dgm:cxn modelId="{1B4681E0-B8E6-2D40-92E5-FC053AD6DBB4}" type="presParOf" srcId="{1D84D8B6-AB32-4491-B5D2-EFE3D7668B88}" destId="{2AE92D3F-F0FA-45DD-BB60-4C6FBC6BC016}" srcOrd="3" destOrd="0" presId="urn:microsoft.com/office/officeart/2005/8/layout/vProcess5"/>
    <dgm:cxn modelId="{76E20B11-20E3-6844-BA26-F41C4B835DB8}" type="presParOf" srcId="{1D84D8B6-AB32-4491-B5D2-EFE3D7668B88}" destId="{9CA877D8-99F8-40A0-89E9-59A61C9A70F4}" srcOrd="4" destOrd="0" presId="urn:microsoft.com/office/officeart/2005/8/layout/vProcess5"/>
    <dgm:cxn modelId="{756A16FF-D85E-9C4B-B73F-A06903E576D3}" type="presParOf" srcId="{1D84D8B6-AB32-4491-B5D2-EFE3D7668B88}" destId="{62643EF2-016C-41F1-8CBC-398422A85727}" srcOrd="5" destOrd="0" presId="urn:microsoft.com/office/officeart/2005/8/layout/vProcess5"/>
    <dgm:cxn modelId="{393E34A7-8773-7146-BA10-156FB061F2CC}" type="presParOf" srcId="{1D84D8B6-AB32-4491-B5D2-EFE3D7668B88}" destId="{7A2F6994-DA87-4497-BFC7-DD9D6EC5315F}" srcOrd="6" destOrd="0" presId="urn:microsoft.com/office/officeart/2005/8/layout/vProcess5"/>
    <dgm:cxn modelId="{1849D965-B231-2B42-A392-8EB5CE72C55C}" type="presParOf" srcId="{1D84D8B6-AB32-4491-B5D2-EFE3D7668B88}" destId="{916C48CB-E452-4B79-A9B9-4C9A90B47960}" srcOrd="7" destOrd="0" presId="urn:microsoft.com/office/officeart/2005/8/layout/vProcess5"/>
    <dgm:cxn modelId="{6910D685-C306-D34A-AB4F-1EB2414C434F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GUI aplikácia</a:t>
          </a:r>
          <a:endParaRPr lang="sk" sz="35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REST funkcie</a:t>
          </a:r>
          <a:endParaRPr lang="sk" sz="35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Firewall pravidlá</a:t>
          </a:r>
          <a:endParaRPr lang="sk" sz="35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riama spojnic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riama spojnic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spodné riadky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ľ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Voľ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smtClean="0"/>
              <a:t>Kliknite sem a upravte štýl predlohy podnadpisov</a:t>
            </a:r>
            <a:endParaRPr/>
          </a:p>
        </p:txBody>
      </p:sp>
      <p:sp>
        <p:nvSpPr>
          <p:cNvPr id="22" name="Zástupný dá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23" name="Zástupná pät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Zástupné číslo snímky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riama spojnic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k-SK" smtClean="0"/>
              <a:t>Obrázok možno pridať jeho presunutím do zástupného objektu alebo kliknutím na jeho ikonu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ľavé čiary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ľ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Voľ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k"/>
              <a:t>Upraviť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sk-SK" dirty="0" smtClean="0"/>
              <a:t>Implementácia distribuovaného firewallu založeného na </a:t>
            </a:r>
            <a:r>
              <a:rPr lang="sk-SK" dirty="0" err="1" smtClean="0"/>
              <a:t>OpenFlow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625176" y="2568921"/>
            <a:ext cx="8735325" cy="1752600"/>
          </a:xfrm>
        </p:spPr>
        <p:txBody>
          <a:bodyPr rtlCol="0"/>
          <a:lstStyle/>
          <a:p>
            <a:pPr rtl="0"/>
            <a:r>
              <a:rPr lang="sk-SK" dirty="0" err="1" smtClean="0"/>
              <a:t>BeŇO</a:t>
            </a:r>
            <a:r>
              <a:rPr lang="sk-SK" dirty="0" smtClean="0"/>
              <a:t>, </a:t>
            </a:r>
            <a:r>
              <a:rPr lang="sk-SK" dirty="0" err="1" smtClean="0"/>
              <a:t>harvan</a:t>
            </a:r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dirty="0" smtClean="0"/>
              <a:t>Testovanie a výsledky</a:t>
            </a:r>
            <a:r>
              <a:rPr lang="sk" dirty="0"/>
              <a:t/>
            </a:r>
            <a:br>
              <a:rPr lang="sk" dirty="0"/>
            </a:br>
            <a:endParaRPr lang="sk" dirty="0"/>
          </a:p>
        </p:txBody>
      </p:sp>
      <p:sp>
        <p:nvSpPr>
          <p:cNvPr id="8" name="Zástupný text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1,2</a:t>
            </a:r>
            <a:endParaRPr lang="en-US" dirty="0"/>
          </a:p>
        </p:txBody>
      </p:sp>
      <p:pic>
        <p:nvPicPr>
          <p:cNvPr id="3" name="Zástupný objekt pre obsah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705389"/>
            <a:ext cx="4432300" cy="2654300"/>
          </a:xfrm>
        </p:spPr>
      </p:pic>
      <p:sp>
        <p:nvSpPr>
          <p:cNvPr id="9" name="Zástupný text 8"/>
          <p:cNvSpPr>
            <a:spLocks noGrp="1"/>
          </p:cNvSpPr>
          <p:nvPr>
            <p:ph type="body" sz="quarter" idx="3"/>
          </p:nvPr>
        </p:nvSpPr>
        <p:spPr>
          <a:xfrm>
            <a:off x="6958508" y="584200"/>
            <a:ext cx="5082740" cy="914400"/>
          </a:xfrm>
        </p:spPr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5" y="1498600"/>
            <a:ext cx="3744416" cy="2490036"/>
          </a:xfrm>
        </p:spPr>
      </p:pic>
      <p:sp>
        <p:nvSpPr>
          <p:cNvPr id="12" name="Zástupný text 7"/>
          <p:cNvSpPr txBox="1">
            <a:spLocks/>
          </p:cNvSpPr>
          <p:nvPr/>
        </p:nvSpPr>
        <p:spPr>
          <a:xfrm>
            <a:off x="6958508" y="371703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Testovací scenár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93" y="4665299"/>
            <a:ext cx="3724448" cy="1833721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10/14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Naša práca 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Grafické rozhranie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3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Použitý firewall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RYU rest firewall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Black list vs. White list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Npm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j</a:t>
            </a:r>
            <a:r>
              <a:rPr lang="en-US" sz="2800" dirty="0"/>
              <a:t>Q</a:t>
            </a:r>
            <a:r>
              <a:rPr lang="en-US" sz="2800" dirty="0" smtClean="0"/>
              <a:t>uery </a:t>
            </a:r>
            <a:r>
              <a:rPr lang="mr-IN" sz="2800" dirty="0" smtClean="0"/>
              <a:t>–</a:t>
            </a:r>
            <a:r>
              <a:rPr lang="en-US" sz="2800" dirty="0" smtClean="0"/>
              <a:t> ajax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graphicFrame>
        <p:nvGraphicFramePr>
          <p:cNvPr id="4" name="Zástupný obsah 4" descr="Skladaný proces zobrazujúci 3 úlohy usporiadané pod sebou, pričom dve šípky smerujúce nadol zobrazujú postup plnenia z prvej úlohu na druhú a z druhej na tretiu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21072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9760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6410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Aktuálny stav prototypu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13/14</a:t>
            </a:r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556792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Aktuálny stav prototypu</a:t>
            </a:r>
            <a:endParaRPr lang="sk-SK" sz="40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498601"/>
            <a:ext cx="7899865" cy="4937416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2889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Obsah prezentácie</a:t>
            </a:r>
            <a:endParaRPr lang="en-US" sz="4000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" dirty="0"/>
          </a:p>
          <a:p>
            <a:pPr rtl="0"/>
            <a:r>
              <a:rPr lang="sk-SK" dirty="0" smtClean="0"/>
              <a:t>Experiment</a:t>
            </a:r>
            <a:endParaRPr lang="sk" dirty="0"/>
          </a:p>
          <a:p>
            <a:pPr rtl="0"/>
            <a:r>
              <a:rPr lang="sk-SK" dirty="0" smtClean="0"/>
              <a:t>Naša nadstavba na </a:t>
            </a:r>
            <a:r>
              <a:rPr lang="sk-SK" dirty="0" smtClean="0"/>
              <a:t>článok</a:t>
            </a:r>
            <a:endParaRPr lang="en-US" dirty="0"/>
          </a:p>
        </p:txBody>
      </p:sp>
      <p:sp>
        <p:nvSpPr>
          <p:cNvPr id="2" name="BlokTextu 1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Architektúra SDN</a:t>
            </a:r>
          </a:p>
          <a:p>
            <a:pPr rtl="0"/>
            <a:r>
              <a:rPr lang="sk-SK" dirty="0" smtClean="0"/>
              <a:t>Topológia siete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0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Architektúra SDN </a:t>
            </a:r>
            <a:endParaRPr lang="sk-SK" sz="4000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04" y="1700808"/>
            <a:ext cx="6690180" cy="4462463"/>
          </a:xfrm>
        </p:spPr>
      </p:pic>
      <p:sp>
        <p:nvSpPr>
          <p:cNvPr id="6" name="BlokTextu 5"/>
          <p:cNvSpPr txBox="1"/>
          <p:nvPr/>
        </p:nvSpPr>
        <p:spPr>
          <a:xfrm>
            <a:off x="1218883" y="1700808"/>
            <a:ext cx="357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Aplikačná vrstva </a:t>
            </a:r>
            <a:r>
              <a:rPr lang="mr-IN" sz="2800" dirty="0" smtClean="0"/>
              <a:t>–</a:t>
            </a:r>
            <a:r>
              <a:rPr lang="sk-SK" sz="2800" dirty="0" smtClean="0"/>
              <a:t> firewall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Kontrolná vrstva </a:t>
            </a:r>
            <a:r>
              <a:rPr lang="mr-IN" sz="2800" dirty="0" smtClean="0"/>
              <a:t>–</a:t>
            </a:r>
            <a:r>
              <a:rPr lang="sk-SK" sz="2800" dirty="0" smtClean="0"/>
              <a:t> POX </a:t>
            </a:r>
            <a:r>
              <a:rPr lang="sk-SK" sz="2800" dirty="0" err="1" smtClean="0"/>
              <a:t>kontrolér</a:t>
            </a: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Sieťová vrstva </a:t>
            </a:r>
            <a:r>
              <a:rPr lang="mr-IN" sz="2800" dirty="0" smtClean="0"/>
              <a:t>–</a:t>
            </a:r>
            <a:r>
              <a:rPr lang="sk-SK" sz="2800" dirty="0" smtClean="0"/>
              <a:t> jednotlivé prepínače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10918948" y="62373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78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Experiment</a:t>
            </a:r>
            <a:endParaRPr lang="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Testovanie funkčnosti firewallu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Topológia siete</a:t>
            </a:r>
            <a:endParaRPr lang="sk-SK" sz="4000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844824"/>
            <a:ext cx="5829300" cy="3975100"/>
          </a:xfrm>
        </p:spPr>
      </p:pic>
      <p:sp>
        <p:nvSpPr>
          <p:cNvPr id="5" name="BlokTextu 4"/>
          <p:cNvSpPr txBox="1"/>
          <p:nvPr/>
        </p:nvSpPr>
        <p:spPr>
          <a:xfrm>
            <a:off x="1341884" y="184482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Stromová topológia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7 prepínačov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8 </a:t>
            </a:r>
            <a:r>
              <a:rPr lang="sk-SK" sz="2800" dirty="0" err="1" smtClean="0"/>
              <a:t>hostov</a:t>
            </a:r>
            <a:r>
              <a:rPr lang="sk-SK" sz="2800" dirty="0" smtClean="0"/>
              <a:t> 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IP: 10.0.0.1-8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5/14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7748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Testované scenáre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 H1 </a:t>
            </a:r>
            <a:r>
              <a:rPr lang="sk-SK" sz="2800" dirty="0" err="1" smtClean="0"/>
              <a:t>nepingne</a:t>
            </a:r>
            <a:r>
              <a:rPr lang="sk-SK" sz="2800" dirty="0" smtClean="0"/>
              <a:t> H2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</a:t>
            </a:r>
            <a:r>
              <a:rPr lang="sk-SK" sz="2800" dirty="0" err="1" smtClean="0"/>
              <a:t>nepigne</a:t>
            </a:r>
            <a:r>
              <a:rPr lang="sk-SK" sz="2800" dirty="0" smtClean="0"/>
              <a:t> H7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nepristúpi na web server na H4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H7 nepristúpi na UDP port 53 na H8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498600"/>
            <a:ext cx="5829300" cy="39751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7/14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0028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Tabuľka pravidiel blokovania komunikácie</a:t>
            </a:r>
            <a:endParaRPr lang="sk" sz="4000" dirty="0"/>
          </a:p>
        </p:txBody>
      </p:sp>
      <p:graphicFrame>
        <p:nvGraphicFramePr>
          <p:cNvPr id="4" name="Zástupný obsah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92480"/>
              </p:ext>
            </p:extLst>
          </p:nvPr>
        </p:nvGraphicFramePr>
        <p:xfrm>
          <a:off x="2000543" y="1844824"/>
          <a:ext cx="8797180" cy="307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/>
                <a:gridCol w="1683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17324"/>
              </a:tblGrid>
              <a:tr h="82133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Prepínač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baseline="0" dirty="0" smtClean="0"/>
                        <a:t>Zdrojová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Cieľová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Protokol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Port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S3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10.0.0.1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10.0.0.2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10.0.0.4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6(TCP)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80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10.0.0.8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17(UDP)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53</a:t>
                      </a:r>
                      <a:endParaRPr lang="sk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8/14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Nastavenie pravidiel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1341884" y="1844823"/>
            <a:ext cx="4320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ID prepínača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A, D, S </a:t>
            </a:r>
            <a:r>
              <a:rPr lang="mr-IN" sz="2800" dirty="0" smtClean="0"/>
              <a:t>–</a:t>
            </a:r>
            <a:r>
              <a:rPr lang="sk-SK" sz="2800" dirty="0" smtClean="0"/>
              <a:t> pridanie, vymazanie, vyhľadanie pravidla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Zdrojová a cieľová IP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Protokol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Port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1628800"/>
            <a:ext cx="4354205" cy="4174977"/>
          </a:xfrm>
        </p:spPr>
      </p:pic>
      <p:sp>
        <p:nvSpPr>
          <p:cNvPr id="7" name="BlokTextu 6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9/14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9916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e 16: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Prezentácia s trojitými čiarami obvodov (širokouhlý formát)</Template>
  <TotalTime>310</TotalTime>
  <Words>189</Words>
  <Application>Microsoft Macintosh PowerPoint</Application>
  <PresentationFormat>Vlastná</PresentationFormat>
  <Paragraphs>97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Calibri</vt:lpstr>
      <vt:lpstr>Mangal</vt:lpstr>
      <vt:lpstr>Arial</vt:lpstr>
      <vt:lpstr>Technológie 16: 9</vt:lpstr>
      <vt:lpstr>Implementácia distribuovaného firewallu založeného na OpenFlow</vt:lpstr>
      <vt:lpstr>Obsah prezentácie</vt:lpstr>
      <vt:lpstr>Objasnenie témy</vt:lpstr>
      <vt:lpstr>Architektúra SDN </vt:lpstr>
      <vt:lpstr>Experiment</vt:lpstr>
      <vt:lpstr>Topológia siete</vt:lpstr>
      <vt:lpstr>Testované scenáre</vt:lpstr>
      <vt:lpstr>Tabuľka pravidiel blokovania komunikácie</vt:lpstr>
      <vt:lpstr>Nastavenie pravidiel</vt:lpstr>
      <vt:lpstr>Testovanie a výsledky </vt:lpstr>
      <vt:lpstr>Naša práca </vt:lpstr>
      <vt:lpstr>Použitý firewall</vt:lpstr>
      <vt:lpstr>Aktuálny stav prototypu</vt:lpstr>
      <vt:lpstr>Aktuálny stav prototypu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Implementácia distribuovaného firewallu založeného na OpenFlow</dc:title>
  <dc:creator>Dávid Beňo</dc:creator>
  <cp:lastModifiedBy>Dávid Beňo</cp:lastModifiedBy>
  <cp:revision>18</cp:revision>
  <cp:lastPrinted>2017-11-22T10:42:50Z</cp:lastPrinted>
  <dcterms:created xsi:type="dcterms:W3CDTF">2017-11-22T05:56:33Z</dcterms:created>
  <dcterms:modified xsi:type="dcterms:W3CDTF">2017-11-22T11:53:13Z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