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10/25/2017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10/25/2017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Latency</a:t>
            </a:r>
            <a:r>
              <a:rPr lang="sk-SK" dirty="0"/>
              <a:t> Monitoring in Software-</a:t>
            </a:r>
            <a:r>
              <a:rPr lang="sk-SK" dirty="0" err="1"/>
              <a:t>Defined</a:t>
            </a:r>
            <a:r>
              <a:rPr lang="sk-SK" dirty="0"/>
              <a:t> </a:t>
            </a:r>
            <a:r>
              <a:rPr lang="sk-SK" dirty="0" err="1"/>
              <a:t>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Autori: </a:t>
            </a:r>
            <a:r>
              <a:rPr lang="sk-SK" dirty="0" err="1"/>
              <a:t>Lam</a:t>
            </a:r>
            <a:r>
              <a:rPr lang="sk-SK" dirty="0"/>
              <a:t> </a:t>
            </a:r>
            <a:r>
              <a:rPr lang="sk-SK" dirty="0" err="1"/>
              <a:t>Tuan</a:t>
            </a:r>
            <a:r>
              <a:rPr lang="sk-SK" dirty="0"/>
              <a:t> </a:t>
            </a:r>
            <a:r>
              <a:rPr lang="sk-SK" dirty="0" err="1"/>
              <a:t>Anh</a:t>
            </a:r>
            <a:r>
              <a:rPr lang="sk-SK" dirty="0"/>
              <a:t>, Patrik </a:t>
            </a:r>
            <a:r>
              <a:rPr lang="sk-SK" dirty="0" err="1"/>
              <a:t>Sčensný</a:t>
            </a:r>
            <a:endParaRPr lang="sk-SK" dirty="0"/>
          </a:p>
          <a:p>
            <a:r>
              <a:rPr lang="sk-SK" dirty="0"/>
              <a:t>Cvičenie: Utorok 16:00, Tomáš </a:t>
            </a:r>
            <a:r>
              <a:rPr lang="sk-SK" dirty="0" err="1"/>
              <a:t>Boros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42A6-ECE3-4CBE-B144-BD06BC69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996952"/>
            <a:ext cx="9601200" cy="1143000"/>
          </a:xfrm>
        </p:spPr>
        <p:txBody>
          <a:bodyPr>
            <a:noAutofit/>
          </a:bodyPr>
          <a:lstStyle/>
          <a:p>
            <a:r>
              <a:rPr lang="sk-SK" sz="6600" b="1" dirty="0"/>
              <a:t>Priestor na otázky a odpovede</a:t>
            </a:r>
          </a:p>
        </p:txBody>
      </p:sp>
    </p:spTree>
    <p:extLst>
      <p:ext uri="{BB962C8B-B14F-4D97-AF65-F5344CB8AC3E}">
        <p14:creationId xmlns:p14="http://schemas.microsoft.com/office/powerpoint/2010/main" val="245913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400" dirty="0"/>
              <a:t>Vysvetlenie pojmov</a:t>
            </a:r>
          </a:p>
          <a:p>
            <a:pPr lvl="0"/>
            <a:r>
              <a:rPr lang="sk-SK" sz="2400" dirty="0"/>
              <a:t>Zámer článku</a:t>
            </a:r>
          </a:p>
          <a:p>
            <a:pPr lvl="0"/>
            <a:r>
              <a:rPr lang="sk-SK" sz="2400" dirty="0" err="1"/>
              <a:t>Topology</a:t>
            </a:r>
            <a:r>
              <a:rPr lang="sk-SK" sz="2400" dirty="0"/>
              <a:t> </a:t>
            </a:r>
            <a:r>
              <a:rPr lang="sk-SK" sz="2400" dirty="0" err="1"/>
              <a:t>discover</a:t>
            </a:r>
            <a:r>
              <a:rPr lang="sk-SK" sz="2400" dirty="0"/>
              <a:t> module</a:t>
            </a:r>
          </a:p>
          <a:p>
            <a:pPr lvl="0"/>
            <a:r>
              <a:rPr lang="sk-SK" sz="2400" dirty="0" err="1"/>
              <a:t>Tree</a:t>
            </a:r>
            <a:r>
              <a:rPr lang="sk-SK" sz="2400" dirty="0"/>
              <a:t> </a:t>
            </a:r>
            <a:r>
              <a:rPr lang="sk-SK" sz="2400" dirty="0" err="1"/>
              <a:t>construction</a:t>
            </a:r>
            <a:r>
              <a:rPr lang="sk-SK" sz="2400" dirty="0"/>
              <a:t> module</a:t>
            </a:r>
          </a:p>
          <a:p>
            <a:pPr lvl="0"/>
            <a:r>
              <a:rPr lang="sk-SK" sz="2400" dirty="0" err="1"/>
              <a:t>Latency</a:t>
            </a:r>
            <a:r>
              <a:rPr lang="sk-SK" sz="2400" dirty="0"/>
              <a:t> monitoring module</a:t>
            </a:r>
          </a:p>
          <a:p>
            <a:pPr lvl="0"/>
            <a:r>
              <a:rPr lang="sk-SK" sz="2400" dirty="0" err="1"/>
              <a:t>Link</a:t>
            </a:r>
            <a:r>
              <a:rPr lang="sk-SK" sz="2400" dirty="0"/>
              <a:t> </a:t>
            </a:r>
            <a:r>
              <a:rPr lang="sk-SK" sz="2400" dirty="0" err="1"/>
              <a:t>delay</a:t>
            </a:r>
            <a:r>
              <a:rPr lang="sk-SK" sz="2400" dirty="0"/>
              <a:t> </a:t>
            </a:r>
            <a:r>
              <a:rPr lang="sk-SK" sz="2400" dirty="0" err="1"/>
              <a:t>measurment</a:t>
            </a:r>
            <a:endParaRPr lang="sk-SK" sz="2400" dirty="0"/>
          </a:p>
          <a:p>
            <a:pPr lvl="0"/>
            <a:r>
              <a:rPr lang="sk-SK" sz="2400" dirty="0"/>
              <a:t>Zhrnutie</a:t>
            </a:r>
          </a:p>
          <a:p>
            <a:pPr lvl="0"/>
            <a:endParaRPr lang="sk-SK" sz="2400" dirty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7AFA-8846-4328-B2FB-C8DB1D0A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Vysvetlenie pojmov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A080-29EE-4647-A86E-82B13077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err="1"/>
              <a:t>QoS</a:t>
            </a:r>
            <a:r>
              <a:rPr lang="sk-SK" sz="2400" dirty="0"/>
              <a:t> – </a:t>
            </a:r>
            <a:r>
              <a:rPr lang="sk-SK" sz="2400" dirty="0" err="1"/>
              <a:t>Quality</a:t>
            </a:r>
            <a:r>
              <a:rPr lang="sk-SK" sz="2400" dirty="0"/>
              <a:t> of Service</a:t>
            </a:r>
          </a:p>
          <a:p>
            <a:pPr lvl="1"/>
            <a:r>
              <a:rPr lang="sk-SK" sz="2200" dirty="0"/>
              <a:t>siete musia poskytovať služby ktoré sú:</a:t>
            </a:r>
          </a:p>
          <a:p>
            <a:pPr lvl="2"/>
            <a:r>
              <a:rPr lang="sk-SK" sz="2000" dirty="0"/>
              <a:t>Zabezpečené</a:t>
            </a:r>
          </a:p>
          <a:p>
            <a:pPr lvl="2"/>
            <a:r>
              <a:rPr lang="sk-SK" sz="2000" dirty="0"/>
              <a:t>Predvídateľné</a:t>
            </a:r>
          </a:p>
          <a:p>
            <a:pPr lvl="2"/>
            <a:r>
              <a:rPr lang="sk-SK" sz="2000" dirty="0"/>
              <a:t>Merateľne</a:t>
            </a:r>
          </a:p>
          <a:p>
            <a:pPr lvl="2"/>
            <a:r>
              <a:rPr lang="sk-SK" sz="2000" dirty="0"/>
              <a:t>Zaručené</a:t>
            </a:r>
          </a:p>
          <a:p>
            <a:pPr lvl="1"/>
            <a:r>
              <a:rPr lang="sk-SK" sz="2200" dirty="0"/>
              <a:t>zbierka techník na správu sieťových zdrojov</a:t>
            </a:r>
          </a:p>
          <a:p>
            <a:r>
              <a:rPr lang="sk-SK" sz="2400" dirty="0"/>
              <a:t>POX kontrolér</a:t>
            </a:r>
          </a:p>
          <a:p>
            <a:pPr lvl="1"/>
            <a:r>
              <a:rPr lang="sk-SK" sz="2200" dirty="0" err="1"/>
              <a:t>OpenFlow</a:t>
            </a:r>
            <a:r>
              <a:rPr lang="sk-SK" sz="2200" dirty="0"/>
              <a:t> kontrolér implementovaný v jazyku </a:t>
            </a:r>
            <a:r>
              <a:rPr lang="sk-SK" sz="2200" dirty="0" err="1"/>
              <a:t>Python</a:t>
            </a:r>
            <a:endParaRPr lang="sk-SK" sz="2200" dirty="0"/>
          </a:p>
          <a:p>
            <a:pPr lvl="1"/>
            <a:r>
              <a:rPr lang="sk-SK" sz="2200" dirty="0"/>
              <a:t>Obsahuje aj Web-</a:t>
            </a:r>
            <a:r>
              <a:rPr lang="sk-SK" sz="2200" dirty="0" err="1"/>
              <a:t>based</a:t>
            </a:r>
            <a:r>
              <a:rPr lang="sk-SK" sz="2200" dirty="0"/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5863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BFDA-ACFA-4573-9CBA-496B8E99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Zámer článku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2BAD-7B5E-4CFC-9D9B-9A97BA02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3851918" cy="3328392"/>
          </a:xfrm>
        </p:spPr>
        <p:txBody>
          <a:bodyPr>
            <a:normAutofit/>
          </a:bodyPr>
          <a:lstStyle/>
          <a:p>
            <a:r>
              <a:rPr lang="sk-SK" sz="2400" dirty="0"/>
              <a:t>Zistenie topológie siete</a:t>
            </a:r>
          </a:p>
          <a:p>
            <a:r>
              <a:rPr lang="sk-SK" sz="2400" dirty="0" err="1"/>
              <a:t>Minimal</a:t>
            </a:r>
            <a:r>
              <a:rPr lang="sk-SK" sz="2400" dirty="0"/>
              <a:t> </a:t>
            </a:r>
            <a:r>
              <a:rPr lang="sk-SK" sz="2400" dirty="0" err="1"/>
              <a:t>Spaning</a:t>
            </a:r>
            <a:r>
              <a:rPr lang="sk-SK" sz="2400" dirty="0"/>
              <a:t> </a:t>
            </a:r>
            <a:r>
              <a:rPr lang="sk-SK" sz="2400" dirty="0" err="1"/>
              <a:t>Tree</a:t>
            </a:r>
            <a:endParaRPr lang="sk-SK" sz="2400" dirty="0"/>
          </a:p>
          <a:p>
            <a:r>
              <a:rPr lang="sk-SK" sz="2400" dirty="0"/>
              <a:t>Latencia medzi uzlami v sieti</a:t>
            </a:r>
          </a:p>
          <a:p>
            <a:r>
              <a:rPr lang="sk-SK" sz="2400" dirty="0"/>
              <a:t>Výpočet oneskorenia v sieti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D30A4-BF6D-442F-8446-B31476467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980728"/>
            <a:ext cx="629702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C291-73DC-4F05-B008-6B6F4B47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Tree</a:t>
            </a:r>
            <a:r>
              <a:rPr lang="sk-SK" dirty="0"/>
              <a:t> </a:t>
            </a:r>
            <a:r>
              <a:rPr lang="sk-SK" dirty="0" err="1"/>
              <a:t>construction</a:t>
            </a:r>
            <a:r>
              <a:rPr lang="sk-SK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1B57-3B0C-4E68-A45A-683A65DC5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2627782" cy="4264496"/>
          </a:xfrm>
        </p:spPr>
        <p:txBody>
          <a:bodyPr>
            <a:normAutofit/>
          </a:bodyPr>
          <a:lstStyle/>
          <a:p>
            <a:r>
              <a:rPr lang="sk-SK" sz="2400" dirty="0"/>
              <a:t>Určenie úrovní stromu</a:t>
            </a:r>
          </a:p>
          <a:p>
            <a:r>
              <a:rPr lang="sk-SK" sz="2400" dirty="0"/>
              <a:t>Odstránenie </a:t>
            </a:r>
            <a:r>
              <a:rPr lang="sk-SK" sz="2400" dirty="0" err="1"/>
              <a:t>duplikátnych</a:t>
            </a:r>
            <a:r>
              <a:rPr lang="sk-SK" sz="2400" dirty="0"/>
              <a:t> ciest</a:t>
            </a:r>
          </a:p>
          <a:p>
            <a:r>
              <a:rPr lang="sk-SK" sz="2400" dirty="0"/>
              <a:t>Monitorovanie unikátnych ciest v grafe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3FA31-E9B2-449B-9BBB-EBAC783C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96" y="1828800"/>
            <a:ext cx="2257425" cy="1990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4E31DF-7F6C-475D-BC88-8FFD93790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24" y="1217601"/>
            <a:ext cx="2200275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1EDD1A-DFD4-4978-B0A0-E85FDFF7B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953" y="1341426"/>
            <a:ext cx="1771650" cy="2543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B07C8B-9B1F-4B22-AC67-2407C255E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873" y="3894202"/>
            <a:ext cx="55149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7010-25D2-4C86-B71F-386230D3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Latency</a:t>
            </a:r>
            <a:r>
              <a:rPr lang="sk-SK" dirty="0"/>
              <a:t> monitoring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04CD-48FA-40D1-9DCF-7756A8A7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4427982" cy="4191000"/>
          </a:xfrm>
        </p:spPr>
        <p:txBody>
          <a:bodyPr>
            <a:normAutofit lnSpcReduction="10000"/>
          </a:bodyPr>
          <a:lstStyle/>
          <a:p>
            <a:r>
              <a:rPr lang="sk-SK" dirty="0" err="1"/>
              <a:t>T</a:t>
            </a:r>
            <a:r>
              <a:rPr lang="sk-SK" baseline="-25000" dirty="0" err="1"/>
              <a:t>first</a:t>
            </a:r>
            <a:r>
              <a:rPr lang="sk-SK" baseline="-25000" dirty="0"/>
              <a:t>-switch </a:t>
            </a:r>
            <a:r>
              <a:rPr lang="sk-SK" dirty="0"/>
              <a:t>– čas odoslania z prvého prepínača</a:t>
            </a:r>
          </a:p>
          <a:p>
            <a:r>
              <a:rPr lang="sk-SK" dirty="0" err="1"/>
              <a:t>T</a:t>
            </a:r>
            <a:r>
              <a:rPr lang="sk-SK" baseline="-25000" dirty="0" err="1"/>
              <a:t>send</a:t>
            </a:r>
            <a:r>
              <a:rPr lang="sk-SK" baseline="-25000" dirty="0"/>
              <a:t> </a:t>
            </a:r>
            <a:r>
              <a:rPr lang="sk-SK" dirty="0"/>
              <a:t>– čas odoslania </a:t>
            </a:r>
            <a:r>
              <a:rPr lang="sk-SK" dirty="0" err="1"/>
              <a:t>packetu</a:t>
            </a:r>
            <a:r>
              <a:rPr lang="sk-SK" dirty="0"/>
              <a:t> z kontroléra do prepínača</a:t>
            </a:r>
          </a:p>
          <a:p>
            <a:r>
              <a:rPr lang="sk-SK" dirty="0"/>
              <a:t>RTT</a:t>
            </a:r>
            <a:r>
              <a:rPr lang="en-US" baseline="-25000" dirty="0"/>
              <a:t>C-&gt;S</a:t>
            </a:r>
            <a:r>
              <a:rPr lang="sk-SK" dirty="0"/>
              <a:t> – oneskorenie z kontroléra do prepínača</a:t>
            </a:r>
          </a:p>
          <a:p>
            <a:r>
              <a:rPr lang="sk-SK" dirty="0" err="1"/>
              <a:t>T</a:t>
            </a:r>
            <a:r>
              <a:rPr lang="sk-SK" baseline="-25000" dirty="0" err="1"/>
              <a:t>last</a:t>
            </a:r>
            <a:r>
              <a:rPr lang="sk-SK" baseline="-25000" dirty="0"/>
              <a:t>-switch </a:t>
            </a:r>
            <a:r>
              <a:rPr lang="sk-SK" dirty="0"/>
              <a:t>– čas príchodu na posledný prepínač</a:t>
            </a:r>
          </a:p>
          <a:p>
            <a:r>
              <a:rPr lang="sk-SK" dirty="0" err="1"/>
              <a:t>T</a:t>
            </a:r>
            <a:r>
              <a:rPr lang="sk-SK" baseline="-25000" dirty="0" err="1"/>
              <a:t>arrival</a:t>
            </a:r>
            <a:r>
              <a:rPr lang="sk-SK" baseline="-25000" dirty="0"/>
              <a:t> </a:t>
            </a:r>
            <a:r>
              <a:rPr lang="sk-SK" dirty="0"/>
              <a:t>– čas príchodu </a:t>
            </a:r>
            <a:r>
              <a:rPr lang="sk-SK" dirty="0" err="1"/>
              <a:t>packetu</a:t>
            </a:r>
            <a:r>
              <a:rPr lang="sk-SK" dirty="0"/>
              <a:t> na kontrolér z prepínača</a:t>
            </a:r>
          </a:p>
          <a:p>
            <a:r>
              <a:rPr lang="sk-SK" dirty="0"/>
              <a:t>RTT</a:t>
            </a:r>
            <a:r>
              <a:rPr lang="sk-SK" baseline="-25000" dirty="0"/>
              <a:t>S</a:t>
            </a:r>
            <a:r>
              <a:rPr lang="en-US" baseline="-25000" dirty="0"/>
              <a:t>-&gt;</a:t>
            </a:r>
            <a:r>
              <a:rPr lang="sk-SK" baseline="-25000" dirty="0"/>
              <a:t>C</a:t>
            </a:r>
            <a:r>
              <a:rPr lang="sk-SK" dirty="0"/>
              <a:t> – oneskorenie z prepínača do kontroléra</a:t>
            </a:r>
          </a:p>
          <a:p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1BEB0-1E77-4A73-AD38-C74DF17A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95" y="1828800"/>
            <a:ext cx="5682409" cy="16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5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53C4-9094-44D2-9218-7D6BA104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Link</a:t>
            </a:r>
            <a:r>
              <a:rPr lang="sk-SK" dirty="0"/>
              <a:t> </a:t>
            </a:r>
            <a:r>
              <a:rPr lang="sk-SK" dirty="0" err="1"/>
              <a:t>delay</a:t>
            </a:r>
            <a:r>
              <a:rPr lang="sk-SK" dirty="0"/>
              <a:t> </a:t>
            </a:r>
            <a:r>
              <a:rPr lang="sk-SK" dirty="0" err="1"/>
              <a:t>measurment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7A80-78C0-45CD-B989-29F6BFF6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Vypočíta oneskorenie pre každú časť </a:t>
            </a:r>
            <a:r>
              <a:rPr lang="sk-SK" sz="2400" dirty="0" err="1"/>
              <a:t>sieťe</a:t>
            </a:r>
            <a:endParaRPr lang="sk-SK" sz="2400" dirty="0"/>
          </a:p>
          <a:p>
            <a:r>
              <a:rPr lang="sk-SK" sz="2400" dirty="0"/>
              <a:t>Za pomoci predchádzajúcich modulov vytvorí ohodnotený graf siete</a:t>
            </a:r>
          </a:p>
          <a:p>
            <a:r>
              <a:rPr lang="sk-SK" sz="2400" dirty="0"/>
              <a:t>Zachovanie </a:t>
            </a:r>
            <a:r>
              <a:rPr lang="sk-SK" sz="2400" dirty="0" err="1"/>
              <a:t>QoS</a:t>
            </a:r>
            <a:r>
              <a:rPr lang="sk-SK" sz="2400" dirty="0"/>
              <a:t> prístupov</a:t>
            </a:r>
          </a:p>
          <a:p>
            <a:pPr marL="0" indent="0">
              <a:buNone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9469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5783-04E3-459C-A663-B6EBCF9E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Zhrnutie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DBE6A-93CF-4044-A287-CD6676878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569164"/>
            <a:ext cx="5869530" cy="3491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6860AC-7C28-4C53-81D3-205D3CE64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79" y="5048446"/>
            <a:ext cx="5842382" cy="10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0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A3E5-2EF4-435B-A84A-A9332434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3212976"/>
            <a:ext cx="9601200" cy="1143000"/>
          </a:xfrm>
        </p:spPr>
        <p:txBody>
          <a:bodyPr>
            <a:normAutofit/>
          </a:bodyPr>
          <a:lstStyle/>
          <a:p>
            <a:r>
              <a:rPr lang="sk-SK" sz="6600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6145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163</TotalTime>
  <Words>190</Words>
  <Application>Microsoft Office PowerPoint</Application>
  <PresentationFormat>Custom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굴림</vt:lpstr>
      <vt:lpstr>Arial</vt:lpstr>
      <vt:lpstr>Century Gothic</vt:lpstr>
      <vt:lpstr>Vertical and Horizontal design template</vt:lpstr>
      <vt:lpstr>Latency Monitoring in Software-Defined Networks</vt:lpstr>
      <vt:lpstr>Obsah</vt:lpstr>
      <vt:lpstr>Vysvetlenie pojmov</vt:lpstr>
      <vt:lpstr>Zámer článku</vt:lpstr>
      <vt:lpstr>Tree construction module</vt:lpstr>
      <vt:lpstr>Latency monitoring module</vt:lpstr>
      <vt:lpstr>Link delay measurment</vt:lpstr>
      <vt:lpstr>Zhrnutie</vt:lpstr>
      <vt:lpstr>Ďakujem za pozornosť</vt:lpstr>
      <vt:lpstr>Priestor na otázky a odpovede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Latency Monitoring in Software-Defined Networks</dc:title>
  <dc:creator>HORIZON</dc:creator>
  <cp:lastModifiedBy>HORIZON</cp:lastModifiedBy>
  <cp:revision>12</cp:revision>
  <dcterms:created xsi:type="dcterms:W3CDTF">2017-10-25T06:29:56Z</dcterms:created>
  <dcterms:modified xsi:type="dcterms:W3CDTF">2017-10-25T09:13:25Z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