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Sharma" userId="6c5e911ed25d0521" providerId="LiveId" clId="{2460635B-FC4A-4DD1-ADFA-473D2CBC6E19}"/>
    <pc:docChg chg="modSld">
      <pc:chgData name="Akshay Sharma" userId="6c5e911ed25d0521" providerId="LiveId" clId="{2460635B-FC4A-4DD1-ADFA-473D2CBC6E19}" dt="2023-10-28T10:20:10.383" v="3" actId="14100"/>
      <pc:docMkLst>
        <pc:docMk/>
      </pc:docMkLst>
      <pc:sldChg chg="modSp mod">
        <pc:chgData name="Akshay Sharma" userId="6c5e911ed25d0521" providerId="LiveId" clId="{2460635B-FC4A-4DD1-ADFA-473D2CBC6E19}" dt="2023-10-28T10:20:10.383" v="3" actId="14100"/>
        <pc:sldMkLst>
          <pc:docMk/>
          <pc:sldMk cId="1888020572" sldId="257"/>
        </pc:sldMkLst>
        <pc:spChg chg="mod">
          <ac:chgData name="Akshay Sharma" userId="6c5e911ed25d0521" providerId="LiveId" clId="{2460635B-FC4A-4DD1-ADFA-473D2CBC6E19}" dt="2023-10-28T10:20:10.383" v="3" actId="14100"/>
          <ac:spMkLst>
            <pc:docMk/>
            <pc:sldMk cId="1888020572" sldId="257"/>
            <ac:spMk id="4" creationId="{FCF2A6AF-CAA4-021A-7EFA-430439F7905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3EB78-B607-4175-8797-DF97D19B351A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70F0F-8F2B-4202-BA6D-8F53AD974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061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D58B-3682-4FCA-BA53-253E187CDC7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8A84-9FB3-4385-A59C-A751F1320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97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D58B-3682-4FCA-BA53-253E187CDC7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8A84-9FB3-4385-A59C-A751F1320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66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D58B-3682-4FCA-BA53-253E187CDC7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8A84-9FB3-4385-A59C-A751F1320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966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D58B-3682-4FCA-BA53-253E187CDC7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8A84-9FB3-4385-A59C-A751F132023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8742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D58B-3682-4FCA-BA53-253E187CDC7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8A84-9FB3-4385-A59C-A751F1320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37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D58B-3682-4FCA-BA53-253E187CDC7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8A84-9FB3-4385-A59C-A751F1320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102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D58B-3682-4FCA-BA53-253E187CDC7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8A84-9FB3-4385-A59C-A751F1320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568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D58B-3682-4FCA-BA53-253E187CDC7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8A84-9FB3-4385-A59C-A751F1320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552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D58B-3682-4FCA-BA53-253E187CDC7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8A84-9FB3-4385-A59C-A751F1320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40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D58B-3682-4FCA-BA53-253E187CDC7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8A84-9FB3-4385-A59C-A751F1320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53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D58B-3682-4FCA-BA53-253E187CDC7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8A84-9FB3-4385-A59C-A751F1320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191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D58B-3682-4FCA-BA53-253E187CDC7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8A84-9FB3-4385-A59C-A751F1320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15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D58B-3682-4FCA-BA53-253E187CDC7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8A84-9FB3-4385-A59C-A751F1320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22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D58B-3682-4FCA-BA53-253E187CDC7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8A84-9FB3-4385-A59C-A751F1320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79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D58B-3682-4FCA-BA53-253E187CDC7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8A84-9FB3-4385-A59C-A751F1320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06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D58B-3682-4FCA-BA53-253E187CDC7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8A84-9FB3-4385-A59C-A751F1320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48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D58B-3682-4FCA-BA53-253E187CDC7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8A84-9FB3-4385-A59C-A751F1320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49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ABDD58B-3682-4FCA-BA53-253E187CDC7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9A88A84-9FB3-4385-A59C-A751F1320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997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CF2A6AF-CAA4-021A-7EFA-430439F79055}"/>
              </a:ext>
            </a:extLst>
          </p:cNvPr>
          <p:cNvSpPr>
            <a:spLocks noGrp="1"/>
          </p:cNvSpPr>
          <p:nvPr/>
        </p:nvSpPr>
        <p:spPr>
          <a:xfrm>
            <a:off x="0" y="180871"/>
            <a:ext cx="12192000" cy="932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7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MECE ON RETAIL ANALYSIS</a:t>
            </a:r>
            <a:endParaRPr lang="en-US" sz="3700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0585EEA2-98F7-94B2-B696-FC373EAFCF36}"/>
              </a:ext>
            </a:extLst>
          </p:cNvPr>
          <p:cNvSpPr>
            <a:spLocks noGrp="1"/>
          </p:cNvSpPr>
          <p:nvPr/>
        </p:nvSpPr>
        <p:spPr>
          <a:xfrm>
            <a:off x="12034719" y="726866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Freeform 50">
            <a:extLst>
              <a:ext uri="{FF2B5EF4-FFF2-40B4-BE49-F238E27FC236}">
                <a16:creationId xmlns:a16="http://schemas.microsoft.com/office/drawing/2014/main" id="{6F6D6F0E-1E6F-DFF0-EFDA-A6298487ED86}"/>
              </a:ext>
            </a:extLst>
          </p:cNvPr>
          <p:cNvSpPr>
            <a:spLocks/>
          </p:cNvSpPr>
          <p:nvPr/>
        </p:nvSpPr>
        <p:spPr bwMode="auto">
          <a:xfrm>
            <a:off x="4918589" y="2843909"/>
            <a:ext cx="1949770" cy="1690203"/>
          </a:xfrm>
          <a:custGeom>
            <a:avLst/>
            <a:gdLst>
              <a:gd name="T0" fmla="*/ 0 w 646"/>
              <a:gd name="T1" fmla="*/ 279 h 560"/>
              <a:gd name="T2" fmla="*/ 161 w 646"/>
              <a:gd name="T3" fmla="*/ 0 h 560"/>
              <a:gd name="T4" fmla="*/ 484 w 646"/>
              <a:gd name="T5" fmla="*/ 0 h 560"/>
              <a:gd name="T6" fmla="*/ 646 w 646"/>
              <a:gd name="T7" fmla="*/ 279 h 560"/>
              <a:gd name="T8" fmla="*/ 484 w 646"/>
              <a:gd name="T9" fmla="*/ 560 h 560"/>
              <a:gd name="T10" fmla="*/ 161 w 646"/>
              <a:gd name="T11" fmla="*/ 560 h 560"/>
              <a:gd name="T12" fmla="*/ 0 w 646"/>
              <a:gd name="T13" fmla="*/ 279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6" h="560">
                <a:moveTo>
                  <a:pt x="0" y="279"/>
                </a:moveTo>
                <a:lnTo>
                  <a:pt x="161" y="0"/>
                </a:lnTo>
                <a:lnTo>
                  <a:pt x="484" y="0"/>
                </a:lnTo>
                <a:lnTo>
                  <a:pt x="646" y="279"/>
                </a:lnTo>
                <a:lnTo>
                  <a:pt x="484" y="560"/>
                </a:lnTo>
                <a:lnTo>
                  <a:pt x="161" y="560"/>
                </a:lnTo>
                <a:lnTo>
                  <a:pt x="0" y="27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7" name="Freeform 57">
            <a:extLst>
              <a:ext uri="{FF2B5EF4-FFF2-40B4-BE49-F238E27FC236}">
                <a16:creationId xmlns:a16="http://schemas.microsoft.com/office/drawing/2014/main" id="{F4D35955-2F26-48F7-87E1-7881E9DBF2DA}"/>
              </a:ext>
            </a:extLst>
          </p:cNvPr>
          <p:cNvSpPr>
            <a:spLocks/>
          </p:cNvSpPr>
          <p:nvPr/>
        </p:nvSpPr>
        <p:spPr bwMode="auto">
          <a:xfrm>
            <a:off x="1863502" y="2863154"/>
            <a:ext cx="1952788" cy="1687186"/>
          </a:xfrm>
          <a:custGeom>
            <a:avLst/>
            <a:gdLst>
              <a:gd name="T0" fmla="*/ 0 w 647"/>
              <a:gd name="T1" fmla="*/ 280 h 559"/>
              <a:gd name="T2" fmla="*/ 161 w 647"/>
              <a:gd name="T3" fmla="*/ 0 h 559"/>
              <a:gd name="T4" fmla="*/ 484 w 647"/>
              <a:gd name="T5" fmla="*/ 0 h 559"/>
              <a:gd name="T6" fmla="*/ 647 w 647"/>
              <a:gd name="T7" fmla="*/ 280 h 559"/>
              <a:gd name="T8" fmla="*/ 484 w 647"/>
              <a:gd name="T9" fmla="*/ 559 h 559"/>
              <a:gd name="T10" fmla="*/ 161 w 647"/>
              <a:gd name="T11" fmla="*/ 559 h 559"/>
              <a:gd name="T12" fmla="*/ 0 w 647"/>
              <a:gd name="T13" fmla="*/ 280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559">
                <a:moveTo>
                  <a:pt x="0" y="280"/>
                </a:moveTo>
                <a:lnTo>
                  <a:pt x="161" y="0"/>
                </a:lnTo>
                <a:lnTo>
                  <a:pt x="484" y="0"/>
                </a:lnTo>
                <a:lnTo>
                  <a:pt x="647" y="280"/>
                </a:lnTo>
                <a:lnTo>
                  <a:pt x="484" y="559"/>
                </a:lnTo>
                <a:lnTo>
                  <a:pt x="161" y="559"/>
                </a:lnTo>
                <a:lnTo>
                  <a:pt x="0" y="2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8" name="Freeform 64">
            <a:extLst>
              <a:ext uri="{FF2B5EF4-FFF2-40B4-BE49-F238E27FC236}">
                <a16:creationId xmlns:a16="http://schemas.microsoft.com/office/drawing/2014/main" id="{6B243C3D-A634-B371-3E13-12D5180481DB}"/>
              </a:ext>
            </a:extLst>
          </p:cNvPr>
          <p:cNvSpPr>
            <a:spLocks/>
          </p:cNvSpPr>
          <p:nvPr/>
        </p:nvSpPr>
        <p:spPr bwMode="auto">
          <a:xfrm>
            <a:off x="7977811" y="2845418"/>
            <a:ext cx="1952788" cy="1687186"/>
          </a:xfrm>
          <a:custGeom>
            <a:avLst/>
            <a:gdLst>
              <a:gd name="T0" fmla="*/ 0 w 647"/>
              <a:gd name="T1" fmla="*/ 280 h 559"/>
              <a:gd name="T2" fmla="*/ 161 w 647"/>
              <a:gd name="T3" fmla="*/ 0 h 559"/>
              <a:gd name="T4" fmla="*/ 484 w 647"/>
              <a:gd name="T5" fmla="*/ 0 h 559"/>
              <a:gd name="T6" fmla="*/ 647 w 647"/>
              <a:gd name="T7" fmla="*/ 280 h 559"/>
              <a:gd name="T8" fmla="*/ 484 w 647"/>
              <a:gd name="T9" fmla="*/ 559 h 559"/>
              <a:gd name="T10" fmla="*/ 161 w 647"/>
              <a:gd name="T11" fmla="*/ 559 h 559"/>
              <a:gd name="T12" fmla="*/ 0 w 647"/>
              <a:gd name="T13" fmla="*/ 280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559">
                <a:moveTo>
                  <a:pt x="0" y="280"/>
                </a:moveTo>
                <a:lnTo>
                  <a:pt x="161" y="0"/>
                </a:lnTo>
                <a:lnTo>
                  <a:pt x="484" y="0"/>
                </a:lnTo>
                <a:lnTo>
                  <a:pt x="647" y="280"/>
                </a:lnTo>
                <a:lnTo>
                  <a:pt x="484" y="559"/>
                </a:lnTo>
                <a:lnTo>
                  <a:pt x="161" y="559"/>
                </a:lnTo>
                <a:lnTo>
                  <a:pt x="0" y="2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10" name="Freeform 78">
            <a:extLst>
              <a:ext uri="{FF2B5EF4-FFF2-40B4-BE49-F238E27FC236}">
                <a16:creationId xmlns:a16="http://schemas.microsoft.com/office/drawing/2014/main" id="{6C03D4B2-447B-1BF4-3803-53A561CF659D}"/>
              </a:ext>
            </a:extLst>
          </p:cNvPr>
          <p:cNvSpPr>
            <a:spLocks/>
          </p:cNvSpPr>
          <p:nvPr/>
        </p:nvSpPr>
        <p:spPr bwMode="auto">
          <a:xfrm>
            <a:off x="6462908" y="3685991"/>
            <a:ext cx="1949770" cy="1693223"/>
          </a:xfrm>
          <a:custGeom>
            <a:avLst/>
            <a:gdLst>
              <a:gd name="T0" fmla="*/ 0 w 646"/>
              <a:gd name="T1" fmla="*/ 281 h 561"/>
              <a:gd name="T2" fmla="*/ 161 w 646"/>
              <a:gd name="T3" fmla="*/ 0 h 561"/>
              <a:gd name="T4" fmla="*/ 484 w 646"/>
              <a:gd name="T5" fmla="*/ 0 h 561"/>
              <a:gd name="T6" fmla="*/ 646 w 646"/>
              <a:gd name="T7" fmla="*/ 281 h 561"/>
              <a:gd name="T8" fmla="*/ 484 w 646"/>
              <a:gd name="T9" fmla="*/ 561 h 561"/>
              <a:gd name="T10" fmla="*/ 161 w 646"/>
              <a:gd name="T11" fmla="*/ 561 h 561"/>
              <a:gd name="T12" fmla="*/ 0 w 646"/>
              <a:gd name="T13" fmla="*/ 28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6" h="561">
                <a:moveTo>
                  <a:pt x="0" y="281"/>
                </a:moveTo>
                <a:lnTo>
                  <a:pt x="161" y="0"/>
                </a:lnTo>
                <a:lnTo>
                  <a:pt x="484" y="0"/>
                </a:lnTo>
                <a:lnTo>
                  <a:pt x="646" y="281"/>
                </a:lnTo>
                <a:lnTo>
                  <a:pt x="484" y="561"/>
                </a:lnTo>
                <a:lnTo>
                  <a:pt x="161" y="561"/>
                </a:lnTo>
                <a:lnTo>
                  <a:pt x="0" y="28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11" name="Freeform 85">
            <a:extLst>
              <a:ext uri="{FF2B5EF4-FFF2-40B4-BE49-F238E27FC236}">
                <a16:creationId xmlns:a16="http://schemas.microsoft.com/office/drawing/2014/main" id="{07E4C1C8-EFB3-0C03-40A3-134667AD2D04}"/>
              </a:ext>
            </a:extLst>
          </p:cNvPr>
          <p:cNvSpPr>
            <a:spLocks/>
          </p:cNvSpPr>
          <p:nvPr/>
        </p:nvSpPr>
        <p:spPr bwMode="auto">
          <a:xfrm>
            <a:off x="3394695" y="3689011"/>
            <a:ext cx="1952789" cy="1687185"/>
          </a:xfrm>
          <a:custGeom>
            <a:avLst/>
            <a:gdLst>
              <a:gd name="T0" fmla="*/ 0 w 647"/>
              <a:gd name="T1" fmla="*/ 280 h 559"/>
              <a:gd name="T2" fmla="*/ 161 w 647"/>
              <a:gd name="T3" fmla="*/ 0 h 559"/>
              <a:gd name="T4" fmla="*/ 484 w 647"/>
              <a:gd name="T5" fmla="*/ 0 h 559"/>
              <a:gd name="T6" fmla="*/ 647 w 647"/>
              <a:gd name="T7" fmla="*/ 280 h 559"/>
              <a:gd name="T8" fmla="*/ 484 w 647"/>
              <a:gd name="T9" fmla="*/ 559 h 559"/>
              <a:gd name="T10" fmla="*/ 161 w 647"/>
              <a:gd name="T11" fmla="*/ 559 h 559"/>
              <a:gd name="T12" fmla="*/ 0 w 647"/>
              <a:gd name="T13" fmla="*/ 280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559">
                <a:moveTo>
                  <a:pt x="0" y="280"/>
                </a:moveTo>
                <a:lnTo>
                  <a:pt x="161" y="0"/>
                </a:lnTo>
                <a:lnTo>
                  <a:pt x="484" y="0"/>
                </a:lnTo>
                <a:lnTo>
                  <a:pt x="647" y="280"/>
                </a:lnTo>
                <a:lnTo>
                  <a:pt x="484" y="559"/>
                </a:lnTo>
                <a:lnTo>
                  <a:pt x="161" y="559"/>
                </a:lnTo>
                <a:lnTo>
                  <a:pt x="0" y="28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EE02E2-6957-70E6-3224-7C04290B0345}"/>
              </a:ext>
            </a:extLst>
          </p:cNvPr>
          <p:cNvSpPr/>
          <p:nvPr/>
        </p:nvSpPr>
        <p:spPr>
          <a:xfrm>
            <a:off x="2081485" y="3843212"/>
            <a:ext cx="1533410" cy="8402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6773">
              <a:lnSpc>
                <a:spcPct val="90000"/>
              </a:lnSpc>
              <a:spcBef>
                <a:spcPct val="0"/>
              </a:spcBef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  <a:ea typeface="Times New Roman" panose="02020603050405020304" pitchFamily="18" charset="0"/>
                <a:cs typeface="AngsanaUPC" pitchFamily="18" charset="-34"/>
              </a:rPr>
              <a:t>Sales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  <a:ea typeface="Times New Roman" panose="02020603050405020304" pitchFamily="18" charset="0"/>
                <a:cs typeface="AngsanaUPC" pitchFamily="18" charset="-34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  <a:ea typeface="Times New Roman" panose="02020603050405020304" pitchFamily="18" charset="0"/>
                <a:cs typeface="AngsanaUPC" pitchFamily="18" charset="-34"/>
              </a:rPr>
              <a:t>Analysis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 defTabSz="1066773">
              <a:lnSpc>
                <a:spcPct val="90000"/>
              </a:lnSpc>
              <a:spcBef>
                <a:spcPct val="0"/>
              </a:spcBef>
            </a:pPr>
            <a:endParaRPr lang="en-US" b="1" dirty="0">
              <a:solidFill>
                <a:srgbClr val="FFFFFF"/>
              </a:solidFill>
              <a:latin typeface="+mj-lt"/>
              <a:ea typeface="Open Sans" pitchFamily="34" charset="0"/>
              <a:cs typeface="Helvetica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9861A7-A769-C5AC-4A8E-3FA893C922F1}"/>
              </a:ext>
            </a:extLst>
          </p:cNvPr>
          <p:cNvSpPr/>
          <p:nvPr/>
        </p:nvSpPr>
        <p:spPr>
          <a:xfrm>
            <a:off x="3798657" y="4692088"/>
            <a:ext cx="1144864" cy="84023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6773">
              <a:lnSpc>
                <a:spcPct val="90000"/>
              </a:lnSpc>
              <a:spcBef>
                <a:spcPct val="0"/>
              </a:spcBef>
            </a:pPr>
            <a:r>
              <a:rPr lang="en-US" altLang="en-US" sz="1800" dirty="0">
                <a:latin typeface="Baskerville Old Face" panose="02020602080505020303" pitchFamily="18" charset="0"/>
                <a:cs typeface="AngsanaUPC" pitchFamily="18" charset="-34"/>
              </a:rPr>
              <a:t>Customer </a:t>
            </a:r>
          </a:p>
          <a:p>
            <a:pPr algn="ctr" defTabSz="1066773">
              <a:lnSpc>
                <a:spcPct val="90000"/>
              </a:lnSpc>
              <a:spcBef>
                <a:spcPct val="0"/>
              </a:spcBef>
            </a:pPr>
            <a:r>
              <a:rPr lang="en-US" altLang="en-US" sz="1800" dirty="0">
                <a:latin typeface="Baskerville Old Face" panose="02020602080505020303" pitchFamily="18" charset="0"/>
                <a:cs typeface="AngsanaUPC" pitchFamily="18" charset="-34"/>
              </a:rPr>
              <a:t>Analysis</a:t>
            </a:r>
          </a:p>
          <a:p>
            <a:pPr algn="ctr" defTabSz="1066773">
              <a:lnSpc>
                <a:spcPct val="90000"/>
              </a:lnSpc>
              <a:spcBef>
                <a:spcPct val="0"/>
              </a:spcBef>
            </a:pPr>
            <a:endParaRPr lang="en-US" b="1" dirty="0">
              <a:solidFill>
                <a:srgbClr val="FFFFFF"/>
              </a:solidFill>
              <a:latin typeface="+mj-lt"/>
              <a:ea typeface="Open Sans" pitchFamily="34" charset="0"/>
              <a:cs typeface="Helvetica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04B74F-6A48-0F82-EC6D-4635111B8EA8}"/>
              </a:ext>
            </a:extLst>
          </p:cNvPr>
          <p:cNvSpPr/>
          <p:nvPr/>
        </p:nvSpPr>
        <p:spPr>
          <a:xfrm>
            <a:off x="8486769" y="3843211"/>
            <a:ext cx="934871" cy="84023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6773">
              <a:lnSpc>
                <a:spcPct val="90000"/>
              </a:lnSpc>
              <a:spcBef>
                <a:spcPct val="0"/>
              </a:spcBef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 defTabSz="1066773">
              <a:lnSpc>
                <a:spcPct val="90000"/>
              </a:lnSpc>
              <a:spcBef>
                <a:spcPct val="0"/>
              </a:spcBef>
            </a:pPr>
            <a:endParaRPr lang="en-US" b="1" dirty="0">
              <a:solidFill>
                <a:srgbClr val="FFFFFF"/>
              </a:solidFill>
              <a:latin typeface="+mj-lt"/>
              <a:ea typeface="Open Sans" pitchFamily="34" charset="0"/>
              <a:cs typeface="Helvetica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EBCF28-D1B2-CED0-0BCE-0541EFBE17C7}"/>
              </a:ext>
            </a:extLst>
          </p:cNvPr>
          <p:cNvSpPr/>
          <p:nvPr/>
        </p:nvSpPr>
        <p:spPr>
          <a:xfrm>
            <a:off x="6740062" y="4692088"/>
            <a:ext cx="1347621" cy="8402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6773">
              <a:lnSpc>
                <a:spcPct val="90000"/>
              </a:lnSpc>
              <a:spcBef>
                <a:spcPct val="0"/>
              </a:spcBef>
            </a:pPr>
            <a:r>
              <a:rPr lang="en-US" altLang="en-US" sz="1800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Payment </a:t>
            </a:r>
            <a:r>
              <a:rPr lang="en-US" altLang="en-US" sz="1800" dirty="0">
                <a:latin typeface="Baskerville Old Face" panose="02020602080505020303" pitchFamily="18" charset="0"/>
                <a:cs typeface="AngsanaUPC" pitchFamily="18" charset="-34"/>
              </a:rPr>
              <a:t>Analysis</a:t>
            </a:r>
          </a:p>
          <a:p>
            <a:pPr algn="ctr" defTabSz="1066773">
              <a:lnSpc>
                <a:spcPct val="90000"/>
              </a:lnSpc>
              <a:spcBef>
                <a:spcPct val="0"/>
              </a:spcBef>
            </a:pPr>
            <a:endParaRPr lang="en-US" b="1" dirty="0">
              <a:solidFill>
                <a:srgbClr val="FFFFFF"/>
              </a:solidFill>
              <a:latin typeface="+mj-lt"/>
              <a:ea typeface="Open Sans" pitchFamily="34" charset="0"/>
              <a:cs typeface="Helvetica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EDBD25-908E-7138-CE99-342C18A1D95E}"/>
              </a:ext>
            </a:extLst>
          </p:cNvPr>
          <p:cNvSpPr/>
          <p:nvPr/>
        </p:nvSpPr>
        <p:spPr>
          <a:xfrm>
            <a:off x="5061279" y="3453758"/>
            <a:ext cx="1533409" cy="10895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6773">
              <a:lnSpc>
                <a:spcPct val="90000"/>
              </a:lnSpc>
              <a:spcBef>
                <a:spcPct val="0"/>
              </a:spcBef>
            </a:pPr>
            <a:r>
              <a:rPr lang="en-US" altLang="en-US" sz="1800" dirty="0">
                <a:latin typeface="Baskerville Old Face" panose="02020602080505020303" pitchFamily="18" charset="0"/>
                <a:cs typeface="AngsanaUPC" pitchFamily="18" charset="-34"/>
              </a:rPr>
              <a:t>Product Performance Analysis</a:t>
            </a:r>
          </a:p>
          <a:p>
            <a:pPr algn="ctr" defTabSz="1066773">
              <a:lnSpc>
                <a:spcPct val="90000"/>
              </a:lnSpc>
              <a:spcBef>
                <a:spcPct val="0"/>
              </a:spcBef>
            </a:pPr>
            <a:endParaRPr lang="en-US" b="1" dirty="0">
              <a:solidFill>
                <a:srgbClr val="FFFFFF"/>
              </a:solidFill>
              <a:latin typeface="+mj-lt"/>
              <a:ea typeface="Open Sans" pitchFamily="34" charset="0"/>
              <a:cs typeface="Helvetica Light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4C4D12-3957-1C49-F7A7-2CE715664A8E}"/>
              </a:ext>
            </a:extLst>
          </p:cNvPr>
          <p:cNvCxnSpPr/>
          <p:nvPr/>
        </p:nvCxnSpPr>
        <p:spPr>
          <a:xfrm flipH="1">
            <a:off x="3541290" y="5429536"/>
            <a:ext cx="313200" cy="543600"/>
          </a:xfrm>
          <a:prstGeom prst="straightConnector1">
            <a:avLst/>
          </a:prstGeom>
          <a:ln w="15875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AE43F2-239F-95BF-5F96-2A5C38D94B0D}"/>
              </a:ext>
            </a:extLst>
          </p:cNvPr>
          <p:cNvCxnSpPr/>
          <p:nvPr/>
        </p:nvCxnSpPr>
        <p:spPr>
          <a:xfrm flipV="1">
            <a:off x="3342834" y="2251814"/>
            <a:ext cx="313349" cy="541854"/>
          </a:xfrm>
          <a:prstGeom prst="straightConnector1">
            <a:avLst/>
          </a:prstGeom>
          <a:ln w="158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370A7C-5A6C-89AB-B3A1-B2A44EABC4AA}"/>
              </a:ext>
            </a:extLst>
          </p:cNvPr>
          <p:cNvCxnSpPr/>
          <p:nvPr/>
        </p:nvCxnSpPr>
        <p:spPr>
          <a:xfrm flipH="1">
            <a:off x="6594689" y="5429536"/>
            <a:ext cx="313200" cy="543600"/>
          </a:xfrm>
          <a:prstGeom prst="straightConnector1">
            <a:avLst/>
          </a:prstGeom>
          <a:ln w="15875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FF9BFF-97C7-E2C7-B658-7238F53FA78F}"/>
              </a:ext>
            </a:extLst>
          </p:cNvPr>
          <p:cNvCxnSpPr/>
          <p:nvPr/>
        </p:nvCxnSpPr>
        <p:spPr>
          <a:xfrm flipV="1">
            <a:off x="6426713" y="2251814"/>
            <a:ext cx="313349" cy="541854"/>
          </a:xfrm>
          <a:prstGeom prst="straightConnector1">
            <a:avLst/>
          </a:prstGeom>
          <a:ln w="15875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B692FA-E970-D163-69D9-1F4CFEF04A7E}"/>
              </a:ext>
            </a:extLst>
          </p:cNvPr>
          <p:cNvCxnSpPr/>
          <p:nvPr/>
        </p:nvCxnSpPr>
        <p:spPr>
          <a:xfrm flipV="1">
            <a:off x="9484616" y="2251814"/>
            <a:ext cx="313349" cy="541854"/>
          </a:xfrm>
          <a:prstGeom prst="straightConnector1">
            <a:avLst/>
          </a:prstGeom>
          <a:ln w="15875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654F445-56C8-CA3A-8F25-D2BE6CFE56C4}"/>
              </a:ext>
            </a:extLst>
          </p:cNvPr>
          <p:cNvGrpSpPr/>
          <p:nvPr/>
        </p:nvGrpSpPr>
        <p:grpSpPr>
          <a:xfrm>
            <a:off x="2610717" y="3253006"/>
            <a:ext cx="449069" cy="442278"/>
            <a:chOff x="0" y="0"/>
            <a:chExt cx="239713" cy="219075"/>
          </a:xfrm>
          <a:solidFill>
            <a:schemeClr val="bg1"/>
          </a:solidFill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D8A474A-FB65-FF0D-C022-80B5517C1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5" y="173037"/>
              <a:ext cx="444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B403E29-5AC9-49EA-E60C-F42958040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12" y="142875"/>
              <a:ext cx="46038" cy="762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F41C50A-F1C4-5087-075B-94F51EE91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37" y="112712"/>
              <a:ext cx="46038" cy="1063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7D9FC72-5DC7-72AD-373F-623962E4F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62" y="82550"/>
              <a:ext cx="44450" cy="136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/>
            </a:p>
          </p:txBody>
        </p:sp>
        <p:sp>
          <p:nvSpPr>
            <p:cNvPr id="53" name="Freeform 164">
              <a:extLst>
                <a:ext uri="{FF2B5EF4-FFF2-40B4-BE49-F238E27FC236}">
                  <a16:creationId xmlns:a16="http://schemas.microsoft.com/office/drawing/2014/main" id="{FF1094F0-E82F-D5ED-1BC5-2F852DF2A8F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39713" cy="142875"/>
            </a:xfrm>
            <a:custGeom>
              <a:avLst/>
              <a:gdLst>
                <a:gd name="T0" fmla="*/ 130 w 151"/>
                <a:gd name="T1" fmla="*/ 22 h 90"/>
                <a:gd name="T2" fmla="*/ 102 w 151"/>
                <a:gd name="T3" fmla="*/ 22 h 90"/>
                <a:gd name="T4" fmla="*/ 66 w 151"/>
                <a:gd name="T5" fmla="*/ 48 h 90"/>
                <a:gd name="T6" fmla="*/ 47 w 151"/>
                <a:gd name="T7" fmla="*/ 38 h 90"/>
                <a:gd name="T8" fmla="*/ 0 w 151"/>
                <a:gd name="T9" fmla="*/ 78 h 90"/>
                <a:gd name="T10" fmla="*/ 0 w 151"/>
                <a:gd name="T11" fmla="*/ 90 h 90"/>
                <a:gd name="T12" fmla="*/ 47 w 151"/>
                <a:gd name="T13" fmla="*/ 50 h 90"/>
                <a:gd name="T14" fmla="*/ 66 w 151"/>
                <a:gd name="T15" fmla="*/ 59 h 90"/>
                <a:gd name="T16" fmla="*/ 107 w 151"/>
                <a:gd name="T17" fmla="*/ 31 h 90"/>
                <a:gd name="T18" fmla="*/ 135 w 151"/>
                <a:gd name="T19" fmla="*/ 31 h 90"/>
                <a:gd name="T20" fmla="*/ 151 w 151"/>
                <a:gd name="T21" fmla="*/ 15 h 90"/>
                <a:gd name="T22" fmla="*/ 151 w 151"/>
                <a:gd name="T23" fmla="*/ 0 h 90"/>
                <a:gd name="T24" fmla="*/ 130 w 151"/>
                <a:gd name="T25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90">
                  <a:moveTo>
                    <a:pt x="130" y="22"/>
                  </a:moveTo>
                  <a:lnTo>
                    <a:pt x="102" y="22"/>
                  </a:lnTo>
                  <a:lnTo>
                    <a:pt x="66" y="48"/>
                  </a:lnTo>
                  <a:lnTo>
                    <a:pt x="47" y="38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47" y="50"/>
                  </a:lnTo>
                  <a:lnTo>
                    <a:pt x="66" y="59"/>
                  </a:lnTo>
                  <a:lnTo>
                    <a:pt x="107" y="31"/>
                  </a:lnTo>
                  <a:lnTo>
                    <a:pt x="135" y="31"/>
                  </a:lnTo>
                  <a:lnTo>
                    <a:pt x="151" y="15"/>
                  </a:lnTo>
                  <a:lnTo>
                    <a:pt x="151" y="0"/>
                  </a:lnTo>
                  <a:lnTo>
                    <a:pt x="13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/>
            </a:p>
          </p:txBody>
        </p:sp>
      </p:grpSp>
      <p:sp>
        <p:nvSpPr>
          <p:cNvPr id="54" name="Freeform 58">
            <a:extLst>
              <a:ext uri="{FF2B5EF4-FFF2-40B4-BE49-F238E27FC236}">
                <a16:creationId xmlns:a16="http://schemas.microsoft.com/office/drawing/2014/main" id="{94852D4F-0066-717D-2216-9558D8F89437}"/>
              </a:ext>
            </a:extLst>
          </p:cNvPr>
          <p:cNvSpPr>
            <a:spLocks noEditPoints="1"/>
          </p:cNvSpPr>
          <p:nvPr/>
        </p:nvSpPr>
        <p:spPr bwMode="auto">
          <a:xfrm>
            <a:off x="7140160" y="4119528"/>
            <a:ext cx="547424" cy="476045"/>
          </a:xfrm>
          <a:custGeom>
            <a:avLst/>
            <a:gdLst>
              <a:gd name="T0" fmla="*/ 91 w 182"/>
              <a:gd name="T1" fmla="*/ 146 h 194"/>
              <a:gd name="T2" fmla="*/ 92 w 182"/>
              <a:gd name="T3" fmla="*/ 134 h 194"/>
              <a:gd name="T4" fmla="*/ 15 w 182"/>
              <a:gd name="T5" fmla="*/ 126 h 194"/>
              <a:gd name="T6" fmla="*/ 141 w 182"/>
              <a:gd name="T7" fmla="*/ 126 h 194"/>
              <a:gd name="T8" fmla="*/ 83 w 182"/>
              <a:gd name="T9" fmla="*/ 184 h 194"/>
              <a:gd name="T10" fmla="*/ 83 w 182"/>
              <a:gd name="T11" fmla="*/ 177 h 194"/>
              <a:gd name="T12" fmla="*/ 134 w 182"/>
              <a:gd name="T13" fmla="*/ 126 h 194"/>
              <a:gd name="T14" fmla="*/ 101 w 182"/>
              <a:gd name="T15" fmla="*/ 124 h 194"/>
              <a:gd name="T16" fmla="*/ 88 w 182"/>
              <a:gd name="T17" fmla="*/ 100 h 194"/>
              <a:gd name="T18" fmla="*/ 92 w 182"/>
              <a:gd name="T19" fmla="*/ 110 h 194"/>
              <a:gd name="T20" fmla="*/ 98 w 182"/>
              <a:gd name="T21" fmla="*/ 92 h 194"/>
              <a:gd name="T22" fmla="*/ 78 w 182"/>
              <a:gd name="T23" fmla="*/ 84 h 194"/>
              <a:gd name="T24" fmla="*/ 60 w 182"/>
              <a:gd name="T25" fmla="*/ 108 h 194"/>
              <a:gd name="T26" fmla="*/ 78 w 182"/>
              <a:gd name="T27" fmla="*/ 128 h 194"/>
              <a:gd name="T28" fmla="*/ 72 w 182"/>
              <a:gd name="T29" fmla="*/ 137 h 194"/>
              <a:gd name="T30" fmla="*/ 59 w 182"/>
              <a:gd name="T31" fmla="*/ 139 h 194"/>
              <a:gd name="T32" fmla="*/ 78 w 182"/>
              <a:gd name="T33" fmla="*/ 161 h 194"/>
              <a:gd name="T34" fmla="*/ 88 w 182"/>
              <a:gd name="T35" fmla="*/ 161 h 194"/>
              <a:gd name="T36" fmla="*/ 73 w 182"/>
              <a:gd name="T37" fmla="*/ 108 h 194"/>
              <a:gd name="T38" fmla="*/ 78 w 182"/>
              <a:gd name="T39" fmla="*/ 100 h 194"/>
              <a:gd name="T40" fmla="*/ 139 w 182"/>
              <a:gd name="T41" fmla="*/ 73 h 194"/>
              <a:gd name="T42" fmla="*/ 139 w 182"/>
              <a:gd name="T43" fmla="*/ 80 h 194"/>
              <a:gd name="T44" fmla="*/ 129 w 182"/>
              <a:gd name="T45" fmla="*/ 69 h 194"/>
              <a:gd name="T46" fmla="*/ 129 w 182"/>
              <a:gd name="T47" fmla="*/ 48 h 194"/>
              <a:gd name="T48" fmla="*/ 126 w 182"/>
              <a:gd name="T49" fmla="*/ 57 h 194"/>
              <a:gd name="T50" fmla="*/ 170 w 182"/>
              <a:gd name="T51" fmla="*/ 67 h 194"/>
              <a:gd name="T52" fmla="*/ 118 w 182"/>
              <a:gd name="T53" fmla="*/ 63 h 194"/>
              <a:gd name="T54" fmla="*/ 120 w 182"/>
              <a:gd name="T55" fmla="*/ 42 h 194"/>
              <a:gd name="T56" fmla="*/ 136 w 182"/>
              <a:gd name="T57" fmla="*/ 36 h 194"/>
              <a:gd name="T58" fmla="*/ 149 w 182"/>
              <a:gd name="T59" fmla="*/ 52 h 194"/>
              <a:gd name="T60" fmla="*/ 139 w 182"/>
              <a:gd name="T61" fmla="*/ 53 h 194"/>
              <a:gd name="T62" fmla="*/ 136 w 182"/>
              <a:gd name="T63" fmla="*/ 61 h 194"/>
              <a:gd name="T64" fmla="*/ 149 w 182"/>
              <a:gd name="T65" fmla="*/ 70 h 194"/>
              <a:gd name="T66" fmla="*/ 145 w 182"/>
              <a:gd name="T67" fmla="*/ 88 h 194"/>
              <a:gd name="T68" fmla="*/ 132 w 182"/>
              <a:gd name="T69" fmla="*/ 17 h 194"/>
              <a:gd name="T70" fmla="*/ 132 w 182"/>
              <a:gd name="T71" fmla="*/ 24 h 194"/>
              <a:gd name="T72" fmla="*/ 154 w 182"/>
              <a:gd name="T73" fmla="*/ 112 h 194"/>
              <a:gd name="T74" fmla="*/ 33 w 182"/>
              <a:gd name="T75" fmla="*/ 28 h 194"/>
              <a:gd name="T76" fmla="*/ 36 w 182"/>
              <a:gd name="T77" fmla="*/ 23 h 194"/>
              <a:gd name="T78" fmla="*/ 35 w 182"/>
              <a:gd name="T79" fmla="*/ 71 h 194"/>
              <a:gd name="T80" fmla="*/ 71 w 182"/>
              <a:gd name="T81" fmla="*/ 38 h 194"/>
              <a:gd name="T82" fmla="*/ 77 w 182"/>
              <a:gd name="T83" fmla="*/ 38 h 194"/>
              <a:gd name="T84" fmla="*/ 30 w 182"/>
              <a:gd name="T85" fmla="*/ 76 h 194"/>
              <a:gd name="T86" fmla="*/ 41 w 182"/>
              <a:gd name="T87" fmla="*/ 51 h 194"/>
              <a:gd name="T88" fmla="*/ 44 w 182"/>
              <a:gd name="T89" fmla="*/ 43 h 194"/>
              <a:gd name="T90" fmla="*/ 61 w 182"/>
              <a:gd name="T91" fmla="*/ 56 h 194"/>
              <a:gd name="T92" fmla="*/ 10 w 182"/>
              <a:gd name="T93" fmla="*/ 38 h 194"/>
              <a:gd name="T94" fmla="*/ 52 w 182"/>
              <a:gd name="T95" fmla="*/ 45 h 194"/>
              <a:gd name="T96" fmla="*/ 45 w 182"/>
              <a:gd name="T97" fmla="*/ 35 h 194"/>
              <a:gd name="T98" fmla="*/ 42 w 182"/>
              <a:gd name="T99" fmla="*/ 24 h 194"/>
              <a:gd name="T100" fmla="*/ 51 w 182"/>
              <a:gd name="T101" fmla="*/ 28 h 194"/>
              <a:gd name="T102" fmla="*/ 41 w 182"/>
              <a:gd name="T103" fmla="*/ 17 h 194"/>
              <a:gd name="T104" fmla="*/ 36 w 182"/>
              <a:gd name="T105" fmla="*/ 17 h 194"/>
              <a:gd name="T106" fmla="*/ 27 w 182"/>
              <a:gd name="T107" fmla="*/ 34 h 194"/>
              <a:gd name="T108" fmla="*/ 36 w 182"/>
              <a:gd name="T109" fmla="*/ 51 h 194"/>
              <a:gd name="T110" fmla="*/ 32 w 182"/>
              <a:gd name="T111" fmla="*/ 43 h 194"/>
              <a:gd name="T112" fmla="*/ 27 w 182"/>
              <a:gd name="T113" fmla="*/ 52 h 194"/>
              <a:gd name="T114" fmla="*/ 36 w 182"/>
              <a:gd name="T115" fmla="*/ 62 h 194"/>
              <a:gd name="T116" fmla="*/ 49 w 182"/>
              <a:gd name="T117" fmla="*/ 5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82" h="194">
                <a:moveTo>
                  <a:pt x="92" y="134"/>
                </a:moveTo>
                <a:cubicBezTo>
                  <a:pt x="93" y="135"/>
                  <a:pt x="93" y="137"/>
                  <a:pt x="93" y="139"/>
                </a:cubicBezTo>
                <a:cubicBezTo>
                  <a:pt x="93" y="142"/>
                  <a:pt x="93" y="144"/>
                  <a:pt x="91" y="146"/>
                </a:cubicBezTo>
                <a:cubicBezTo>
                  <a:pt x="90" y="147"/>
                  <a:pt x="89" y="148"/>
                  <a:pt x="88" y="148"/>
                </a:cubicBezTo>
                <a:cubicBezTo>
                  <a:pt x="88" y="131"/>
                  <a:pt x="88" y="131"/>
                  <a:pt x="88" y="131"/>
                </a:cubicBezTo>
                <a:cubicBezTo>
                  <a:pt x="90" y="132"/>
                  <a:pt x="91" y="133"/>
                  <a:pt x="92" y="134"/>
                </a:cubicBezTo>
                <a:close/>
                <a:moveTo>
                  <a:pt x="150" y="126"/>
                </a:moveTo>
                <a:cubicBezTo>
                  <a:pt x="150" y="163"/>
                  <a:pt x="120" y="194"/>
                  <a:pt x="83" y="194"/>
                </a:cubicBezTo>
                <a:cubicBezTo>
                  <a:pt x="46" y="194"/>
                  <a:pt x="15" y="163"/>
                  <a:pt x="15" y="126"/>
                </a:cubicBezTo>
                <a:cubicBezTo>
                  <a:pt x="15" y="89"/>
                  <a:pt x="46" y="59"/>
                  <a:pt x="83" y="59"/>
                </a:cubicBezTo>
                <a:cubicBezTo>
                  <a:pt x="120" y="59"/>
                  <a:pt x="150" y="89"/>
                  <a:pt x="150" y="126"/>
                </a:cubicBezTo>
                <a:close/>
                <a:moveTo>
                  <a:pt x="141" y="126"/>
                </a:moveTo>
                <a:cubicBezTo>
                  <a:pt x="141" y="94"/>
                  <a:pt x="115" y="69"/>
                  <a:pt x="83" y="69"/>
                </a:cubicBezTo>
                <a:cubicBezTo>
                  <a:pt x="51" y="69"/>
                  <a:pt x="25" y="94"/>
                  <a:pt x="25" y="126"/>
                </a:cubicBezTo>
                <a:cubicBezTo>
                  <a:pt x="25" y="158"/>
                  <a:pt x="51" y="184"/>
                  <a:pt x="83" y="184"/>
                </a:cubicBezTo>
                <a:cubicBezTo>
                  <a:pt x="115" y="184"/>
                  <a:pt x="141" y="158"/>
                  <a:pt x="141" y="126"/>
                </a:cubicBezTo>
                <a:close/>
                <a:moveTo>
                  <a:pt x="134" y="126"/>
                </a:moveTo>
                <a:cubicBezTo>
                  <a:pt x="134" y="155"/>
                  <a:pt x="111" y="177"/>
                  <a:pt x="83" y="177"/>
                </a:cubicBezTo>
                <a:cubicBezTo>
                  <a:pt x="55" y="177"/>
                  <a:pt x="32" y="155"/>
                  <a:pt x="32" y="126"/>
                </a:cubicBezTo>
                <a:cubicBezTo>
                  <a:pt x="32" y="98"/>
                  <a:pt x="55" y="75"/>
                  <a:pt x="83" y="75"/>
                </a:cubicBezTo>
                <a:cubicBezTo>
                  <a:pt x="111" y="75"/>
                  <a:pt x="134" y="98"/>
                  <a:pt x="134" y="126"/>
                </a:cubicBezTo>
                <a:close/>
                <a:moveTo>
                  <a:pt x="107" y="139"/>
                </a:moveTo>
                <a:cubicBezTo>
                  <a:pt x="107" y="136"/>
                  <a:pt x="106" y="133"/>
                  <a:pt x="105" y="131"/>
                </a:cubicBezTo>
                <a:cubicBezTo>
                  <a:pt x="104" y="128"/>
                  <a:pt x="103" y="126"/>
                  <a:pt x="101" y="124"/>
                </a:cubicBezTo>
                <a:cubicBezTo>
                  <a:pt x="99" y="123"/>
                  <a:pt x="97" y="121"/>
                  <a:pt x="94" y="120"/>
                </a:cubicBezTo>
                <a:cubicBezTo>
                  <a:pt x="93" y="119"/>
                  <a:pt x="91" y="119"/>
                  <a:pt x="88" y="118"/>
                </a:cubicBezTo>
                <a:cubicBezTo>
                  <a:pt x="88" y="100"/>
                  <a:pt x="88" y="100"/>
                  <a:pt x="88" y="100"/>
                </a:cubicBezTo>
                <a:cubicBezTo>
                  <a:pt x="88" y="101"/>
                  <a:pt x="89" y="101"/>
                  <a:pt x="90" y="102"/>
                </a:cubicBezTo>
                <a:cubicBezTo>
                  <a:pt x="91" y="103"/>
                  <a:pt x="91" y="105"/>
                  <a:pt x="92" y="108"/>
                </a:cubicBezTo>
                <a:cubicBezTo>
                  <a:pt x="92" y="110"/>
                  <a:pt x="92" y="110"/>
                  <a:pt x="92" y="110"/>
                </a:cubicBezTo>
                <a:cubicBezTo>
                  <a:pt x="105" y="108"/>
                  <a:pt x="105" y="108"/>
                  <a:pt x="105" y="108"/>
                </a:cubicBezTo>
                <a:cubicBezTo>
                  <a:pt x="105" y="106"/>
                  <a:pt x="105" y="106"/>
                  <a:pt x="105" y="106"/>
                </a:cubicBezTo>
                <a:cubicBezTo>
                  <a:pt x="104" y="100"/>
                  <a:pt x="102" y="96"/>
                  <a:pt x="98" y="92"/>
                </a:cubicBezTo>
                <a:cubicBezTo>
                  <a:pt x="95" y="90"/>
                  <a:pt x="92" y="89"/>
                  <a:pt x="88" y="88"/>
                </a:cubicBezTo>
                <a:cubicBezTo>
                  <a:pt x="88" y="84"/>
                  <a:pt x="88" y="84"/>
                  <a:pt x="88" y="84"/>
                </a:cubicBezTo>
                <a:cubicBezTo>
                  <a:pt x="78" y="84"/>
                  <a:pt x="78" y="84"/>
                  <a:pt x="78" y="84"/>
                </a:cubicBezTo>
                <a:cubicBezTo>
                  <a:pt x="78" y="88"/>
                  <a:pt x="78" y="88"/>
                  <a:pt x="78" y="88"/>
                </a:cubicBezTo>
                <a:cubicBezTo>
                  <a:pt x="73" y="89"/>
                  <a:pt x="70" y="90"/>
                  <a:pt x="67" y="93"/>
                </a:cubicBezTo>
                <a:cubicBezTo>
                  <a:pt x="63" y="97"/>
                  <a:pt x="60" y="102"/>
                  <a:pt x="60" y="108"/>
                </a:cubicBezTo>
                <a:cubicBezTo>
                  <a:pt x="60" y="112"/>
                  <a:pt x="61" y="115"/>
                  <a:pt x="63" y="118"/>
                </a:cubicBezTo>
                <a:cubicBezTo>
                  <a:pt x="64" y="121"/>
                  <a:pt x="66" y="123"/>
                  <a:pt x="69" y="125"/>
                </a:cubicBezTo>
                <a:cubicBezTo>
                  <a:pt x="72" y="126"/>
                  <a:pt x="75" y="128"/>
                  <a:pt x="78" y="128"/>
                </a:cubicBezTo>
                <a:cubicBezTo>
                  <a:pt x="78" y="148"/>
                  <a:pt x="78" y="148"/>
                  <a:pt x="78" y="148"/>
                </a:cubicBezTo>
                <a:cubicBezTo>
                  <a:pt x="77" y="148"/>
                  <a:pt x="76" y="147"/>
                  <a:pt x="75" y="145"/>
                </a:cubicBezTo>
                <a:cubicBezTo>
                  <a:pt x="73" y="144"/>
                  <a:pt x="72" y="141"/>
                  <a:pt x="72" y="137"/>
                </a:cubicBezTo>
                <a:cubicBezTo>
                  <a:pt x="71" y="135"/>
                  <a:pt x="71" y="135"/>
                  <a:pt x="71" y="135"/>
                </a:cubicBezTo>
                <a:cubicBezTo>
                  <a:pt x="59" y="137"/>
                  <a:pt x="59" y="137"/>
                  <a:pt x="59" y="137"/>
                </a:cubicBezTo>
                <a:cubicBezTo>
                  <a:pt x="59" y="139"/>
                  <a:pt x="59" y="139"/>
                  <a:pt x="59" y="139"/>
                </a:cubicBezTo>
                <a:cubicBezTo>
                  <a:pt x="59" y="144"/>
                  <a:pt x="60" y="148"/>
                  <a:pt x="62" y="151"/>
                </a:cubicBezTo>
                <a:cubicBezTo>
                  <a:pt x="64" y="154"/>
                  <a:pt x="67" y="156"/>
                  <a:pt x="70" y="158"/>
                </a:cubicBezTo>
                <a:cubicBezTo>
                  <a:pt x="72" y="159"/>
                  <a:pt x="75" y="160"/>
                  <a:pt x="78" y="161"/>
                </a:cubicBezTo>
                <a:cubicBezTo>
                  <a:pt x="78" y="169"/>
                  <a:pt x="78" y="169"/>
                  <a:pt x="78" y="169"/>
                </a:cubicBezTo>
                <a:cubicBezTo>
                  <a:pt x="88" y="169"/>
                  <a:pt x="88" y="169"/>
                  <a:pt x="88" y="169"/>
                </a:cubicBezTo>
                <a:cubicBezTo>
                  <a:pt x="88" y="161"/>
                  <a:pt x="88" y="161"/>
                  <a:pt x="88" y="161"/>
                </a:cubicBezTo>
                <a:cubicBezTo>
                  <a:pt x="93" y="160"/>
                  <a:pt x="97" y="158"/>
                  <a:pt x="101" y="154"/>
                </a:cubicBezTo>
                <a:cubicBezTo>
                  <a:pt x="105" y="150"/>
                  <a:pt x="107" y="145"/>
                  <a:pt x="107" y="139"/>
                </a:cubicBezTo>
                <a:close/>
                <a:moveTo>
                  <a:pt x="73" y="108"/>
                </a:moveTo>
                <a:cubicBezTo>
                  <a:pt x="73" y="110"/>
                  <a:pt x="74" y="111"/>
                  <a:pt x="75" y="113"/>
                </a:cubicBezTo>
                <a:cubicBezTo>
                  <a:pt x="76" y="114"/>
                  <a:pt x="77" y="114"/>
                  <a:pt x="78" y="115"/>
                </a:cubicBezTo>
                <a:cubicBezTo>
                  <a:pt x="78" y="100"/>
                  <a:pt x="78" y="100"/>
                  <a:pt x="78" y="100"/>
                </a:cubicBezTo>
                <a:cubicBezTo>
                  <a:pt x="77" y="101"/>
                  <a:pt x="76" y="101"/>
                  <a:pt x="75" y="102"/>
                </a:cubicBezTo>
                <a:cubicBezTo>
                  <a:pt x="74" y="104"/>
                  <a:pt x="73" y="106"/>
                  <a:pt x="73" y="108"/>
                </a:cubicBezTo>
                <a:close/>
                <a:moveTo>
                  <a:pt x="139" y="73"/>
                </a:moveTo>
                <a:cubicBezTo>
                  <a:pt x="138" y="72"/>
                  <a:pt x="138" y="71"/>
                  <a:pt x="136" y="71"/>
                </a:cubicBezTo>
                <a:cubicBezTo>
                  <a:pt x="136" y="76"/>
                  <a:pt x="136" y="76"/>
                  <a:pt x="136" y="76"/>
                </a:cubicBezTo>
                <a:cubicBezTo>
                  <a:pt x="137" y="77"/>
                  <a:pt x="138" y="79"/>
                  <a:pt x="139" y="80"/>
                </a:cubicBezTo>
                <a:cubicBezTo>
                  <a:pt x="140" y="79"/>
                  <a:pt x="140" y="78"/>
                  <a:pt x="140" y="77"/>
                </a:cubicBezTo>
                <a:cubicBezTo>
                  <a:pt x="140" y="75"/>
                  <a:pt x="140" y="73"/>
                  <a:pt x="139" y="73"/>
                </a:cubicBezTo>
                <a:close/>
                <a:moveTo>
                  <a:pt x="129" y="69"/>
                </a:moveTo>
                <a:cubicBezTo>
                  <a:pt x="128" y="68"/>
                  <a:pt x="127" y="68"/>
                  <a:pt x="126" y="68"/>
                </a:cubicBezTo>
                <a:cubicBezTo>
                  <a:pt x="127" y="68"/>
                  <a:pt x="128" y="69"/>
                  <a:pt x="129" y="69"/>
                </a:cubicBezTo>
                <a:close/>
                <a:moveTo>
                  <a:pt x="129" y="48"/>
                </a:moveTo>
                <a:cubicBezTo>
                  <a:pt x="128" y="48"/>
                  <a:pt x="127" y="48"/>
                  <a:pt x="126" y="49"/>
                </a:cubicBezTo>
                <a:cubicBezTo>
                  <a:pt x="125" y="50"/>
                  <a:pt x="125" y="52"/>
                  <a:pt x="125" y="53"/>
                </a:cubicBezTo>
                <a:cubicBezTo>
                  <a:pt x="125" y="55"/>
                  <a:pt x="125" y="56"/>
                  <a:pt x="126" y="57"/>
                </a:cubicBezTo>
                <a:cubicBezTo>
                  <a:pt x="127" y="58"/>
                  <a:pt x="128" y="58"/>
                  <a:pt x="129" y="59"/>
                </a:cubicBezTo>
                <a:lnTo>
                  <a:pt x="129" y="48"/>
                </a:lnTo>
                <a:close/>
                <a:moveTo>
                  <a:pt x="170" y="67"/>
                </a:moveTo>
                <a:cubicBezTo>
                  <a:pt x="170" y="46"/>
                  <a:pt x="153" y="29"/>
                  <a:pt x="132" y="29"/>
                </a:cubicBezTo>
                <a:cubicBezTo>
                  <a:pt x="116" y="29"/>
                  <a:pt x="102" y="40"/>
                  <a:pt x="96" y="55"/>
                </a:cubicBezTo>
                <a:cubicBezTo>
                  <a:pt x="104" y="56"/>
                  <a:pt x="112" y="59"/>
                  <a:pt x="118" y="63"/>
                </a:cubicBezTo>
                <a:cubicBezTo>
                  <a:pt x="118" y="62"/>
                  <a:pt x="117" y="61"/>
                  <a:pt x="117" y="61"/>
                </a:cubicBezTo>
                <a:cubicBezTo>
                  <a:pt x="116" y="59"/>
                  <a:pt x="115" y="56"/>
                  <a:pt x="115" y="54"/>
                </a:cubicBezTo>
                <a:cubicBezTo>
                  <a:pt x="115" y="49"/>
                  <a:pt x="117" y="45"/>
                  <a:pt x="120" y="42"/>
                </a:cubicBezTo>
                <a:cubicBezTo>
                  <a:pt x="122" y="40"/>
                  <a:pt x="125" y="39"/>
                  <a:pt x="129" y="39"/>
                </a:cubicBezTo>
                <a:cubicBezTo>
                  <a:pt x="129" y="36"/>
                  <a:pt x="129" y="36"/>
                  <a:pt x="129" y="36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9"/>
                  <a:pt x="136" y="39"/>
                  <a:pt x="136" y="39"/>
                </a:cubicBezTo>
                <a:cubicBezTo>
                  <a:pt x="139" y="39"/>
                  <a:pt x="141" y="40"/>
                  <a:pt x="143" y="42"/>
                </a:cubicBezTo>
                <a:cubicBezTo>
                  <a:pt x="146" y="44"/>
                  <a:pt x="148" y="48"/>
                  <a:pt x="149" y="52"/>
                </a:cubicBezTo>
                <a:cubicBezTo>
                  <a:pt x="149" y="54"/>
                  <a:pt x="149" y="54"/>
                  <a:pt x="149" y="54"/>
                </a:cubicBezTo>
                <a:cubicBezTo>
                  <a:pt x="139" y="55"/>
                  <a:pt x="139" y="55"/>
                  <a:pt x="139" y="55"/>
                </a:cubicBezTo>
                <a:cubicBezTo>
                  <a:pt x="139" y="53"/>
                  <a:pt x="139" y="53"/>
                  <a:pt x="139" y="53"/>
                </a:cubicBezTo>
                <a:cubicBezTo>
                  <a:pt x="139" y="51"/>
                  <a:pt x="138" y="50"/>
                  <a:pt x="137" y="49"/>
                </a:cubicBezTo>
                <a:cubicBezTo>
                  <a:pt x="137" y="48"/>
                  <a:pt x="136" y="48"/>
                  <a:pt x="136" y="48"/>
                </a:cubicBezTo>
                <a:cubicBezTo>
                  <a:pt x="136" y="61"/>
                  <a:pt x="136" y="61"/>
                  <a:pt x="136" y="61"/>
                </a:cubicBezTo>
                <a:cubicBezTo>
                  <a:pt x="138" y="61"/>
                  <a:pt x="140" y="62"/>
                  <a:pt x="141" y="62"/>
                </a:cubicBezTo>
                <a:cubicBezTo>
                  <a:pt x="143" y="63"/>
                  <a:pt x="144" y="64"/>
                  <a:pt x="146" y="66"/>
                </a:cubicBezTo>
                <a:cubicBezTo>
                  <a:pt x="147" y="67"/>
                  <a:pt x="148" y="68"/>
                  <a:pt x="149" y="70"/>
                </a:cubicBezTo>
                <a:cubicBezTo>
                  <a:pt x="149" y="72"/>
                  <a:pt x="150" y="74"/>
                  <a:pt x="150" y="76"/>
                </a:cubicBezTo>
                <a:cubicBezTo>
                  <a:pt x="150" y="81"/>
                  <a:pt x="148" y="85"/>
                  <a:pt x="145" y="88"/>
                </a:cubicBezTo>
                <a:cubicBezTo>
                  <a:pt x="145" y="88"/>
                  <a:pt x="145" y="88"/>
                  <a:pt x="145" y="88"/>
                </a:cubicBezTo>
                <a:cubicBezTo>
                  <a:pt x="147" y="92"/>
                  <a:pt x="149" y="96"/>
                  <a:pt x="151" y="100"/>
                </a:cubicBezTo>
                <a:cubicBezTo>
                  <a:pt x="162" y="93"/>
                  <a:pt x="170" y="81"/>
                  <a:pt x="170" y="67"/>
                </a:cubicBezTo>
                <a:close/>
                <a:moveTo>
                  <a:pt x="132" y="17"/>
                </a:moveTo>
                <a:cubicBezTo>
                  <a:pt x="109" y="17"/>
                  <a:pt x="90" y="32"/>
                  <a:pt x="84" y="53"/>
                </a:cubicBezTo>
                <a:cubicBezTo>
                  <a:pt x="87" y="53"/>
                  <a:pt x="89" y="53"/>
                  <a:pt x="91" y="54"/>
                </a:cubicBezTo>
                <a:cubicBezTo>
                  <a:pt x="97" y="37"/>
                  <a:pt x="113" y="24"/>
                  <a:pt x="132" y="24"/>
                </a:cubicBezTo>
                <a:cubicBezTo>
                  <a:pt x="156" y="24"/>
                  <a:pt x="175" y="43"/>
                  <a:pt x="175" y="67"/>
                </a:cubicBezTo>
                <a:cubicBezTo>
                  <a:pt x="175" y="83"/>
                  <a:pt x="166" y="97"/>
                  <a:pt x="153" y="105"/>
                </a:cubicBezTo>
                <a:cubicBezTo>
                  <a:pt x="153" y="107"/>
                  <a:pt x="154" y="109"/>
                  <a:pt x="154" y="112"/>
                </a:cubicBezTo>
                <a:cubicBezTo>
                  <a:pt x="171" y="103"/>
                  <a:pt x="182" y="86"/>
                  <a:pt x="182" y="67"/>
                </a:cubicBezTo>
                <a:cubicBezTo>
                  <a:pt x="182" y="40"/>
                  <a:pt x="159" y="17"/>
                  <a:pt x="132" y="17"/>
                </a:cubicBezTo>
                <a:close/>
                <a:moveTo>
                  <a:pt x="33" y="28"/>
                </a:moveTo>
                <a:cubicBezTo>
                  <a:pt x="33" y="29"/>
                  <a:pt x="33" y="30"/>
                  <a:pt x="34" y="31"/>
                </a:cubicBezTo>
                <a:cubicBezTo>
                  <a:pt x="35" y="31"/>
                  <a:pt x="35" y="32"/>
                  <a:pt x="36" y="32"/>
                </a:cubicBezTo>
                <a:cubicBezTo>
                  <a:pt x="36" y="23"/>
                  <a:pt x="36" y="23"/>
                  <a:pt x="36" y="23"/>
                </a:cubicBezTo>
                <a:cubicBezTo>
                  <a:pt x="35" y="24"/>
                  <a:pt x="35" y="24"/>
                  <a:pt x="34" y="25"/>
                </a:cubicBezTo>
                <a:cubicBezTo>
                  <a:pt x="34" y="25"/>
                  <a:pt x="33" y="26"/>
                  <a:pt x="33" y="28"/>
                </a:cubicBezTo>
                <a:close/>
                <a:moveTo>
                  <a:pt x="35" y="71"/>
                </a:moveTo>
                <a:cubicBezTo>
                  <a:pt x="19" y="69"/>
                  <a:pt x="6" y="55"/>
                  <a:pt x="6" y="38"/>
                </a:cubicBezTo>
                <a:cubicBezTo>
                  <a:pt x="6" y="20"/>
                  <a:pt x="20" y="5"/>
                  <a:pt x="39" y="5"/>
                </a:cubicBezTo>
                <a:cubicBezTo>
                  <a:pt x="57" y="5"/>
                  <a:pt x="71" y="20"/>
                  <a:pt x="71" y="38"/>
                </a:cubicBezTo>
                <a:cubicBezTo>
                  <a:pt x="71" y="44"/>
                  <a:pt x="70" y="50"/>
                  <a:pt x="67" y="55"/>
                </a:cubicBezTo>
                <a:cubicBezTo>
                  <a:pt x="69" y="54"/>
                  <a:pt x="71" y="54"/>
                  <a:pt x="73" y="54"/>
                </a:cubicBezTo>
                <a:cubicBezTo>
                  <a:pt x="76" y="49"/>
                  <a:pt x="77" y="44"/>
                  <a:pt x="77" y="38"/>
                </a:cubicBezTo>
                <a:cubicBezTo>
                  <a:pt x="77" y="17"/>
                  <a:pt x="60" y="0"/>
                  <a:pt x="39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56"/>
                  <a:pt x="13" y="72"/>
                  <a:pt x="30" y="76"/>
                </a:cubicBezTo>
                <a:cubicBezTo>
                  <a:pt x="32" y="74"/>
                  <a:pt x="33" y="72"/>
                  <a:pt x="35" y="71"/>
                </a:cubicBezTo>
                <a:close/>
                <a:moveTo>
                  <a:pt x="41" y="41"/>
                </a:moveTo>
                <a:cubicBezTo>
                  <a:pt x="41" y="51"/>
                  <a:pt x="41" y="51"/>
                  <a:pt x="41" y="51"/>
                </a:cubicBezTo>
                <a:cubicBezTo>
                  <a:pt x="42" y="51"/>
                  <a:pt x="43" y="50"/>
                  <a:pt x="43" y="49"/>
                </a:cubicBezTo>
                <a:cubicBezTo>
                  <a:pt x="44" y="48"/>
                  <a:pt x="45" y="47"/>
                  <a:pt x="45" y="46"/>
                </a:cubicBezTo>
                <a:cubicBezTo>
                  <a:pt x="45" y="44"/>
                  <a:pt x="44" y="43"/>
                  <a:pt x="44" y="43"/>
                </a:cubicBezTo>
                <a:cubicBezTo>
                  <a:pt x="43" y="42"/>
                  <a:pt x="43" y="42"/>
                  <a:pt x="41" y="41"/>
                </a:cubicBezTo>
                <a:close/>
                <a:moveTo>
                  <a:pt x="67" y="38"/>
                </a:moveTo>
                <a:cubicBezTo>
                  <a:pt x="67" y="45"/>
                  <a:pt x="65" y="51"/>
                  <a:pt x="61" y="56"/>
                </a:cubicBezTo>
                <a:cubicBezTo>
                  <a:pt x="53" y="59"/>
                  <a:pt x="46" y="63"/>
                  <a:pt x="40" y="67"/>
                </a:cubicBezTo>
                <a:cubicBezTo>
                  <a:pt x="39" y="67"/>
                  <a:pt x="39" y="67"/>
                  <a:pt x="39" y="67"/>
                </a:cubicBezTo>
                <a:cubicBezTo>
                  <a:pt x="23" y="67"/>
                  <a:pt x="10" y="54"/>
                  <a:pt x="10" y="38"/>
                </a:cubicBezTo>
                <a:cubicBezTo>
                  <a:pt x="10" y="22"/>
                  <a:pt x="23" y="9"/>
                  <a:pt x="39" y="9"/>
                </a:cubicBezTo>
                <a:cubicBezTo>
                  <a:pt x="55" y="9"/>
                  <a:pt x="67" y="22"/>
                  <a:pt x="67" y="38"/>
                </a:cubicBezTo>
                <a:close/>
                <a:moveTo>
                  <a:pt x="52" y="45"/>
                </a:moveTo>
                <a:cubicBezTo>
                  <a:pt x="52" y="44"/>
                  <a:pt x="52" y="42"/>
                  <a:pt x="51" y="41"/>
                </a:cubicBezTo>
                <a:cubicBezTo>
                  <a:pt x="51" y="39"/>
                  <a:pt x="50" y="38"/>
                  <a:pt x="49" y="37"/>
                </a:cubicBezTo>
                <a:cubicBezTo>
                  <a:pt x="48" y="36"/>
                  <a:pt x="47" y="35"/>
                  <a:pt x="45" y="35"/>
                </a:cubicBezTo>
                <a:cubicBezTo>
                  <a:pt x="44" y="34"/>
                  <a:pt x="43" y="34"/>
                  <a:pt x="41" y="33"/>
                </a:cubicBezTo>
                <a:cubicBezTo>
                  <a:pt x="41" y="24"/>
                  <a:pt x="41" y="24"/>
                  <a:pt x="41" y="24"/>
                </a:cubicBezTo>
                <a:cubicBezTo>
                  <a:pt x="42" y="24"/>
                  <a:pt x="42" y="24"/>
                  <a:pt x="42" y="24"/>
                </a:cubicBezTo>
                <a:cubicBezTo>
                  <a:pt x="43" y="25"/>
                  <a:pt x="44" y="26"/>
                  <a:pt x="44" y="28"/>
                </a:cubicBezTo>
                <a:cubicBezTo>
                  <a:pt x="44" y="29"/>
                  <a:pt x="44" y="29"/>
                  <a:pt x="44" y="29"/>
                </a:cubicBezTo>
                <a:cubicBezTo>
                  <a:pt x="51" y="28"/>
                  <a:pt x="51" y="28"/>
                  <a:pt x="51" y="28"/>
                </a:cubicBezTo>
                <a:cubicBezTo>
                  <a:pt x="51" y="27"/>
                  <a:pt x="51" y="27"/>
                  <a:pt x="51" y="27"/>
                </a:cubicBezTo>
                <a:cubicBezTo>
                  <a:pt x="51" y="23"/>
                  <a:pt x="49" y="21"/>
                  <a:pt x="47" y="19"/>
                </a:cubicBezTo>
                <a:cubicBezTo>
                  <a:pt x="46" y="18"/>
                  <a:pt x="44" y="17"/>
                  <a:pt x="41" y="17"/>
                </a:cubicBezTo>
                <a:cubicBezTo>
                  <a:pt x="41" y="14"/>
                  <a:pt x="41" y="14"/>
                  <a:pt x="41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7"/>
                  <a:pt x="36" y="17"/>
                  <a:pt x="36" y="17"/>
                </a:cubicBezTo>
                <a:cubicBezTo>
                  <a:pt x="33" y="17"/>
                  <a:pt x="31" y="18"/>
                  <a:pt x="30" y="19"/>
                </a:cubicBezTo>
                <a:cubicBezTo>
                  <a:pt x="27" y="21"/>
                  <a:pt x="26" y="24"/>
                  <a:pt x="26" y="28"/>
                </a:cubicBezTo>
                <a:cubicBezTo>
                  <a:pt x="26" y="30"/>
                  <a:pt x="26" y="32"/>
                  <a:pt x="27" y="34"/>
                </a:cubicBezTo>
                <a:cubicBezTo>
                  <a:pt x="28" y="35"/>
                  <a:pt x="29" y="36"/>
                  <a:pt x="31" y="37"/>
                </a:cubicBezTo>
                <a:cubicBezTo>
                  <a:pt x="33" y="38"/>
                  <a:pt x="34" y="39"/>
                  <a:pt x="36" y="39"/>
                </a:cubicBezTo>
                <a:cubicBezTo>
                  <a:pt x="36" y="51"/>
                  <a:pt x="36" y="51"/>
                  <a:pt x="36" y="51"/>
                </a:cubicBezTo>
                <a:cubicBezTo>
                  <a:pt x="35" y="50"/>
                  <a:pt x="35" y="50"/>
                  <a:pt x="34" y="49"/>
                </a:cubicBezTo>
                <a:cubicBezTo>
                  <a:pt x="33" y="48"/>
                  <a:pt x="33" y="47"/>
                  <a:pt x="32" y="44"/>
                </a:cubicBezTo>
                <a:cubicBezTo>
                  <a:pt x="32" y="43"/>
                  <a:pt x="32" y="43"/>
                  <a:pt x="32" y="43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6"/>
                  <a:pt x="25" y="46"/>
                  <a:pt x="25" y="46"/>
                </a:cubicBezTo>
                <a:cubicBezTo>
                  <a:pt x="25" y="48"/>
                  <a:pt x="26" y="50"/>
                  <a:pt x="27" y="52"/>
                </a:cubicBezTo>
                <a:cubicBezTo>
                  <a:pt x="28" y="54"/>
                  <a:pt x="30" y="55"/>
                  <a:pt x="31" y="56"/>
                </a:cubicBezTo>
                <a:cubicBezTo>
                  <a:pt x="33" y="57"/>
                  <a:pt x="34" y="57"/>
                  <a:pt x="36" y="58"/>
                </a:cubicBezTo>
                <a:cubicBezTo>
                  <a:pt x="36" y="62"/>
                  <a:pt x="36" y="62"/>
                  <a:pt x="36" y="62"/>
                </a:cubicBezTo>
                <a:cubicBezTo>
                  <a:pt x="41" y="62"/>
                  <a:pt x="41" y="62"/>
                  <a:pt x="41" y="62"/>
                </a:cubicBezTo>
                <a:cubicBezTo>
                  <a:pt x="41" y="58"/>
                  <a:pt x="41" y="58"/>
                  <a:pt x="41" y="58"/>
                </a:cubicBezTo>
                <a:cubicBezTo>
                  <a:pt x="44" y="57"/>
                  <a:pt x="47" y="56"/>
                  <a:pt x="49" y="54"/>
                </a:cubicBezTo>
                <a:cubicBezTo>
                  <a:pt x="51" y="52"/>
                  <a:pt x="52" y="49"/>
                  <a:pt x="52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5" name="Freeform 249">
            <a:extLst>
              <a:ext uri="{FF2B5EF4-FFF2-40B4-BE49-F238E27FC236}">
                <a16:creationId xmlns:a16="http://schemas.microsoft.com/office/drawing/2014/main" id="{78B76C9E-7F10-95D2-B384-44390B8E7D0D}"/>
              </a:ext>
            </a:extLst>
          </p:cNvPr>
          <p:cNvSpPr>
            <a:spLocks noEditPoints="1"/>
          </p:cNvSpPr>
          <p:nvPr/>
        </p:nvSpPr>
        <p:spPr bwMode="auto">
          <a:xfrm>
            <a:off x="5429289" y="2998108"/>
            <a:ext cx="418852" cy="315185"/>
          </a:xfrm>
          <a:custGeom>
            <a:avLst/>
            <a:gdLst>
              <a:gd name="T0" fmla="*/ 51 w 56"/>
              <a:gd name="T1" fmla="*/ 20 h 48"/>
              <a:gd name="T2" fmla="*/ 54 w 56"/>
              <a:gd name="T3" fmla="*/ 16 h 48"/>
              <a:gd name="T4" fmla="*/ 54 w 56"/>
              <a:gd name="T5" fmla="*/ 12 h 48"/>
              <a:gd name="T6" fmla="*/ 45 w 56"/>
              <a:gd name="T7" fmla="*/ 4 h 48"/>
              <a:gd name="T8" fmla="*/ 16 w 56"/>
              <a:gd name="T9" fmla="*/ 0 h 48"/>
              <a:gd name="T10" fmla="*/ 8 w 56"/>
              <a:gd name="T11" fmla="*/ 12 h 48"/>
              <a:gd name="T12" fmla="*/ 0 w 56"/>
              <a:gd name="T13" fmla="*/ 14 h 48"/>
              <a:gd name="T14" fmla="*/ 7 w 56"/>
              <a:gd name="T15" fmla="*/ 16 h 48"/>
              <a:gd name="T16" fmla="*/ 2 w 56"/>
              <a:gd name="T17" fmla="*/ 20 h 48"/>
              <a:gd name="T18" fmla="*/ 0 w 56"/>
              <a:gd name="T19" fmla="*/ 34 h 48"/>
              <a:gd name="T20" fmla="*/ 4 w 56"/>
              <a:gd name="T21" fmla="*/ 36 h 48"/>
              <a:gd name="T22" fmla="*/ 8 w 56"/>
              <a:gd name="T23" fmla="*/ 48 h 48"/>
              <a:gd name="T24" fmla="*/ 16 w 56"/>
              <a:gd name="T25" fmla="*/ 44 h 48"/>
              <a:gd name="T26" fmla="*/ 40 w 56"/>
              <a:gd name="T27" fmla="*/ 36 h 48"/>
              <a:gd name="T28" fmla="*/ 44 w 56"/>
              <a:gd name="T29" fmla="*/ 48 h 48"/>
              <a:gd name="T30" fmla="*/ 52 w 56"/>
              <a:gd name="T31" fmla="*/ 44 h 48"/>
              <a:gd name="T32" fmla="*/ 54 w 56"/>
              <a:gd name="T33" fmla="*/ 36 h 48"/>
              <a:gd name="T34" fmla="*/ 56 w 56"/>
              <a:gd name="T35" fmla="*/ 22 h 48"/>
              <a:gd name="T36" fmla="*/ 15 w 56"/>
              <a:gd name="T37" fmla="*/ 5 h 48"/>
              <a:gd name="T38" fmla="*/ 24 w 56"/>
              <a:gd name="T39" fmla="*/ 4 h 48"/>
              <a:gd name="T40" fmla="*/ 26 w 56"/>
              <a:gd name="T41" fmla="*/ 8 h 48"/>
              <a:gd name="T42" fmla="*/ 32 w 56"/>
              <a:gd name="T43" fmla="*/ 6 h 48"/>
              <a:gd name="T44" fmla="*/ 40 w 56"/>
              <a:gd name="T45" fmla="*/ 4 h 48"/>
              <a:gd name="T46" fmla="*/ 46 w 56"/>
              <a:gd name="T47" fmla="*/ 20 h 48"/>
              <a:gd name="T48" fmla="*/ 15 w 56"/>
              <a:gd name="T49" fmla="*/ 5 h 48"/>
              <a:gd name="T50" fmla="*/ 8 w 56"/>
              <a:gd name="T51" fmla="*/ 28 h 48"/>
              <a:gd name="T52" fmla="*/ 16 w 56"/>
              <a:gd name="T53" fmla="*/ 28 h 48"/>
              <a:gd name="T54" fmla="*/ 36 w 56"/>
              <a:gd name="T55" fmla="*/ 32 h 48"/>
              <a:gd name="T56" fmla="*/ 20 w 56"/>
              <a:gd name="T57" fmla="*/ 28 h 48"/>
              <a:gd name="T58" fmla="*/ 36 w 56"/>
              <a:gd name="T59" fmla="*/ 32 h 48"/>
              <a:gd name="T60" fmla="*/ 40 w 56"/>
              <a:gd name="T61" fmla="*/ 28 h 48"/>
              <a:gd name="T62" fmla="*/ 48 w 56"/>
              <a:gd name="T63" fmla="*/ 2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6" h="48">
                <a:moveTo>
                  <a:pt x="54" y="20"/>
                </a:moveTo>
                <a:cubicBezTo>
                  <a:pt x="51" y="20"/>
                  <a:pt x="51" y="20"/>
                  <a:pt x="51" y="20"/>
                </a:cubicBezTo>
                <a:cubicBezTo>
                  <a:pt x="49" y="16"/>
                  <a:pt x="49" y="16"/>
                  <a:pt x="49" y="16"/>
                </a:cubicBezTo>
                <a:cubicBezTo>
                  <a:pt x="54" y="16"/>
                  <a:pt x="54" y="16"/>
                  <a:pt x="54" y="16"/>
                </a:cubicBezTo>
                <a:cubicBezTo>
                  <a:pt x="55" y="16"/>
                  <a:pt x="56" y="15"/>
                  <a:pt x="56" y="14"/>
                </a:cubicBezTo>
                <a:cubicBezTo>
                  <a:pt x="56" y="13"/>
                  <a:pt x="55" y="12"/>
                  <a:pt x="54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5" y="4"/>
                  <a:pt x="45" y="4"/>
                  <a:pt x="45" y="4"/>
                </a:cubicBezTo>
                <a:cubicBezTo>
                  <a:pt x="45" y="2"/>
                  <a:pt x="42" y="0"/>
                  <a:pt x="40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4" y="0"/>
                  <a:pt x="11" y="2"/>
                  <a:pt x="11" y="4"/>
                </a:cubicBezTo>
                <a:cubicBezTo>
                  <a:pt x="8" y="12"/>
                  <a:pt x="8" y="12"/>
                  <a:pt x="8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1" y="12"/>
                  <a:pt x="0" y="13"/>
                  <a:pt x="0" y="14"/>
                </a:cubicBezTo>
                <a:cubicBezTo>
                  <a:pt x="0" y="15"/>
                  <a:pt x="1" y="16"/>
                  <a:pt x="2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5" y="20"/>
                  <a:pt x="5" y="20"/>
                  <a:pt x="5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1" y="20"/>
                  <a:pt x="0" y="21"/>
                  <a:pt x="0" y="2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5"/>
                  <a:pt x="1" y="36"/>
                  <a:pt x="2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46"/>
                  <a:pt x="6" y="48"/>
                  <a:pt x="8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6"/>
                  <a:pt x="16" y="44"/>
                </a:cubicBezTo>
                <a:cubicBezTo>
                  <a:pt x="16" y="36"/>
                  <a:pt x="16" y="36"/>
                  <a:pt x="16" y="36"/>
                </a:cubicBezTo>
                <a:cubicBezTo>
                  <a:pt x="40" y="36"/>
                  <a:pt x="40" y="36"/>
                  <a:pt x="40" y="36"/>
                </a:cubicBezTo>
                <a:cubicBezTo>
                  <a:pt x="40" y="44"/>
                  <a:pt x="40" y="44"/>
                  <a:pt x="40" y="44"/>
                </a:cubicBezTo>
                <a:cubicBezTo>
                  <a:pt x="40" y="46"/>
                  <a:pt x="42" y="48"/>
                  <a:pt x="44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50" y="48"/>
                  <a:pt x="52" y="46"/>
                  <a:pt x="52" y="44"/>
                </a:cubicBezTo>
                <a:cubicBezTo>
                  <a:pt x="52" y="36"/>
                  <a:pt x="52" y="36"/>
                  <a:pt x="52" y="36"/>
                </a:cubicBezTo>
                <a:cubicBezTo>
                  <a:pt x="54" y="36"/>
                  <a:pt x="54" y="36"/>
                  <a:pt x="54" y="36"/>
                </a:cubicBezTo>
                <a:cubicBezTo>
                  <a:pt x="55" y="36"/>
                  <a:pt x="56" y="35"/>
                  <a:pt x="56" y="34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1"/>
                  <a:pt x="55" y="20"/>
                  <a:pt x="54" y="20"/>
                </a:cubicBezTo>
                <a:close/>
                <a:moveTo>
                  <a:pt x="15" y="5"/>
                </a:moveTo>
                <a:cubicBezTo>
                  <a:pt x="15" y="5"/>
                  <a:pt x="16" y="4"/>
                  <a:pt x="16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7"/>
                  <a:pt x="25" y="8"/>
                  <a:pt x="26" y="8"/>
                </a:cubicBezTo>
                <a:cubicBezTo>
                  <a:pt x="30" y="8"/>
                  <a:pt x="30" y="8"/>
                  <a:pt x="30" y="8"/>
                </a:cubicBezTo>
                <a:cubicBezTo>
                  <a:pt x="31" y="8"/>
                  <a:pt x="32" y="7"/>
                  <a:pt x="32" y="6"/>
                </a:cubicBezTo>
                <a:cubicBezTo>
                  <a:pt x="32" y="4"/>
                  <a:pt x="32" y="4"/>
                  <a:pt x="32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1" y="5"/>
                  <a:pt x="41" y="5"/>
                </a:cubicBezTo>
                <a:cubicBezTo>
                  <a:pt x="46" y="20"/>
                  <a:pt x="46" y="20"/>
                  <a:pt x="46" y="20"/>
                </a:cubicBezTo>
                <a:cubicBezTo>
                  <a:pt x="10" y="20"/>
                  <a:pt x="10" y="20"/>
                  <a:pt x="10" y="20"/>
                </a:cubicBezTo>
                <a:lnTo>
                  <a:pt x="15" y="5"/>
                </a:lnTo>
                <a:close/>
                <a:moveTo>
                  <a:pt x="12" y="32"/>
                </a:moveTo>
                <a:cubicBezTo>
                  <a:pt x="10" y="32"/>
                  <a:pt x="8" y="30"/>
                  <a:pt x="8" y="28"/>
                </a:cubicBezTo>
                <a:cubicBezTo>
                  <a:pt x="8" y="26"/>
                  <a:pt x="10" y="24"/>
                  <a:pt x="12" y="24"/>
                </a:cubicBezTo>
                <a:cubicBezTo>
                  <a:pt x="14" y="24"/>
                  <a:pt x="16" y="26"/>
                  <a:pt x="16" y="28"/>
                </a:cubicBezTo>
                <a:cubicBezTo>
                  <a:pt x="16" y="30"/>
                  <a:pt x="14" y="32"/>
                  <a:pt x="12" y="32"/>
                </a:cubicBezTo>
                <a:close/>
                <a:moveTo>
                  <a:pt x="36" y="32"/>
                </a:moveTo>
                <a:cubicBezTo>
                  <a:pt x="20" y="32"/>
                  <a:pt x="20" y="32"/>
                  <a:pt x="20" y="32"/>
                </a:cubicBezTo>
                <a:cubicBezTo>
                  <a:pt x="20" y="28"/>
                  <a:pt x="20" y="28"/>
                  <a:pt x="20" y="28"/>
                </a:cubicBezTo>
                <a:cubicBezTo>
                  <a:pt x="36" y="28"/>
                  <a:pt x="36" y="28"/>
                  <a:pt x="36" y="28"/>
                </a:cubicBezTo>
                <a:lnTo>
                  <a:pt x="36" y="32"/>
                </a:lnTo>
                <a:close/>
                <a:moveTo>
                  <a:pt x="44" y="32"/>
                </a:moveTo>
                <a:cubicBezTo>
                  <a:pt x="42" y="32"/>
                  <a:pt x="40" y="30"/>
                  <a:pt x="40" y="28"/>
                </a:cubicBezTo>
                <a:cubicBezTo>
                  <a:pt x="40" y="26"/>
                  <a:pt x="42" y="24"/>
                  <a:pt x="44" y="24"/>
                </a:cubicBezTo>
                <a:cubicBezTo>
                  <a:pt x="46" y="24"/>
                  <a:pt x="48" y="26"/>
                  <a:pt x="48" y="28"/>
                </a:cubicBezTo>
                <a:cubicBezTo>
                  <a:pt x="48" y="30"/>
                  <a:pt x="46" y="32"/>
                  <a:pt x="44" y="3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IN"/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FD333023-57A0-E1F5-24B7-EDA4D89E0276}"/>
              </a:ext>
            </a:extLst>
          </p:cNvPr>
          <p:cNvSpPr>
            <a:spLocks/>
          </p:cNvSpPr>
          <p:nvPr/>
        </p:nvSpPr>
        <p:spPr bwMode="auto">
          <a:xfrm>
            <a:off x="6037185" y="3012090"/>
            <a:ext cx="321656" cy="315184"/>
          </a:xfrm>
          <a:custGeom>
            <a:avLst/>
            <a:gdLst>
              <a:gd name="T0" fmla="*/ 234 w 246"/>
              <a:gd name="T1" fmla="*/ 13 h 247"/>
              <a:gd name="T2" fmla="*/ 175 w 246"/>
              <a:gd name="T3" fmla="*/ 35 h 247"/>
              <a:gd name="T4" fmla="*/ 153 w 246"/>
              <a:gd name="T5" fmla="*/ 60 h 247"/>
              <a:gd name="T6" fmla="*/ 24 w 246"/>
              <a:gd name="T7" fmla="*/ 36 h 247"/>
              <a:gd name="T8" fmla="*/ 5 w 246"/>
              <a:gd name="T9" fmla="*/ 55 h 247"/>
              <a:gd name="T10" fmla="*/ 107 w 246"/>
              <a:gd name="T11" fmla="*/ 109 h 247"/>
              <a:gd name="T12" fmla="*/ 65 w 246"/>
              <a:gd name="T13" fmla="*/ 159 h 247"/>
              <a:gd name="T14" fmla="*/ 54 w 246"/>
              <a:gd name="T15" fmla="*/ 172 h 247"/>
              <a:gd name="T16" fmla="*/ 12 w 246"/>
              <a:gd name="T17" fmla="*/ 161 h 247"/>
              <a:gd name="T18" fmla="*/ 0 w 246"/>
              <a:gd name="T19" fmla="*/ 173 h 247"/>
              <a:gd name="T20" fmla="*/ 47 w 246"/>
              <a:gd name="T21" fmla="*/ 200 h 247"/>
              <a:gd name="T22" fmla="*/ 74 w 246"/>
              <a:gd name="T23" fmla="*/ 247 h 247"/>
              <a:gd name="T24" fmla="*/ 86 w 246"/>
              <a:gd name="T25" fmla="*/ 235 h 247"/>
              <a:gd name="T26" fmla="*/ 75 w 246"/>
              <a:gd name="T27" fmla="*/ 193 h 247"/>
              <a:gd name="T28" fmla="*/ 88 w 246"/>
              <a:gd name="T29" fmla="*/ 182 h 247"/>
              <a:gd name="T30" fmla="*/ 138 w 246"/>
              <a:gd name="T31" fmla="*/ 140 h 247"/>
              <a:gd name="T32" fmla="*/ 192 w 246"/>
              <a:gd name="T33" fmla="*/ 242 h 247"/>
              <a:gd name="T34" fmla="*/ 211 w 246"/>
              <a:gd name="T35" fmla="*/ 223 h 247"/>
              <a:gd name="T36" fmla="*/ 187 w 246"/>
              <a:gd name="T37" fmla="*/ 94 h 247"/>
              <a:gd name="T38" fmla="*/ 212 w 246"/>
              <a:gd name="T39" fmla="*/ 72 h 247"/>
              <a:gd name="T40" fmla="*/ 234 w 246"/>
              <a:gd name="T41" fmla="*/ 13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6" h="247">
                <a:moveTo>
                  <a:pt x="234" y="13"/>
                </a:moveTo>
                <a:cubicBezTo>
                  <a:pt x="221" y="0"/>
                  <a:pt x="196" y="11"/>
                  <a:pt x="175" y="35"/>
                </a:cubicBezTo>
                <a:cubicBezTo>
                  <a:pt x="153" y="60"/>
                  <a:pt x="153" y="60"/>
                  <a:pt x="153" y="60"/>
                </a:cubicBezTo>
                <a:cubicBezTo>
                  <a:pt x="24" y="36"/>
                  <a:pt x="24" y="36"/>
                  <a:pt x="24" y="36"/>
                </a:cubicBezTo>
                <a:cubicBezTo>
                  <a:pt x="5" y="55"/>
                  <a:pt x="5" y="55"/>
                  <a:pt x="5" y="55"/>
                </a:cubicBezTo>
                <a:cubicBezTo>
                  <a:pt x="107" y="109"/>
                  <a:pt x="107" y="109"/>
                  <a:pt x="107" y="109"/>
                </a:cubicBezTo>
                <a:cubicBezTo>
                  <a:pt x="65" y="159"/>
                  <a:pt x="65" y="159"/>
                  <a:pt x="65" y="159"/>
                </a:cubicBezTo>
                <a:cubicBezTo>
                  <a:pt x="61" y="164"/>
                  <a:pt x="57" y="168"/>
                  <a:pt x="54" y="172"/>
                </a:cubicBezTo>
                <a:cubicBezTo>
                  <a:pt x="12" y="161"/>
                  <a:pt x="12" y="161"/>
                  <a:pt x="12" y="161"/>
                </a:cubicBezTo>
                <a:cubicBezTo>
                  <a:pt x="0" y="173"/>
                  <a:pt x="0" y="173"/>
                  <a:pt x="0" y="173"/>
                </a:cubicBezTo>
                <a:cubicBezTo>
                  <a:pt x="47" y="200"/>
                  <a:pt x="47" y="200"/>
                  <a:pt x="47" y="200"/>
                </a:cubicBezTo>
                <a:cubicBezTo>
                  <a:pt x="74" y="247"/>
                  <a:pt x="74" y="247"/>
                  <a:pt x="74" y="247"/>
                </a:cubicBezTo>
                <a:cubicBezTo>
                  <a:pt x="86" y="235"/>
                  <a:pt x="86" y="235"/>
                  <a:pt x="86" y="235"/>
                </a:cubicBezTo>
                <a:cubicBezTo>
                  <a:pt x="75" y="193"/>
                  <a:pt x="75" y="193"/>
                  <a:pt x="75" y="193"/>
                </a:cubicBezTo>
                <a:cubicBezTo>
                  <a:pt x="79" y="190"/>
                  <a:pt x="83" y="186"/>
                  <a:pt x="88" y="182"/>
                </a:cubicBezTo>
                <a:cubicBezTo>
                  <a:pt x="138" y="140"/>
                  <a:pt x="138" y="140"/>
                  <a:pt x="138" y="140"/>
                </a:cubicBezTo>
                <a:cubicBezTo>
                  <a:pt x="192" y="242"/>
                  <a:pt x="192" y="242"/>
                  <a:pt x="192" y="242"/>
                </a:cubicBezTo>
                <a:cubicBezTo>
                  <a:pt x="211" y="223"/>
                  <a:pt x="211" y="223"/>
                  <a:pt x="211" y="223"/>
                </a:cubicBezTo>
                <a:cubicBezTo>
                  <a:pt x="187" y="94"/>
                  <a:pt x="187" y="94"/>
                  <a:pt x="187" y="94"/>
                </a:cubicBezTo>
                <a:cubicBezTo>
                  <a:pt x="212" y="72"/>
                  <a:pt x="212" y="72"/>
                  <a:pt x="212" y="72"/>
                </a:cubicBezTo>
                <a:cubicBezTo>
                  <a:pt x="236" y="51"/>
                  <a:pt x="246" y="25"/>
                  <a:pt x="234" y="1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IN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F33D01A-02B5-2F80-589C-41AB2213BEC1}"/>
              </a:ext>
            </a:extLst>
          </p:cNvPr>
          <p:cNvGrpSpPr/>
          <p:nvPr/>
        </p:nvGrpSpPr>
        <p:grpSpPr>
          <a:xfrm>
            <a:off x="4034273" y="4051309"/>
            <a:ext cx="640655" cy="390062"/>
            <a:chOff x="0" y="0"/>
            <a:chExt cx="762000" cy="455613"/>
          </a:xfrm>
          <a:solidFill>
            <a:schemeClr val="bg2"/>
          </a:solidFill>
        </p:grpSpPr>
        <p:sp>
          <p:nvSpPr>
            <p:cNvPr id="58" name="Freeform 30">
              <a:extLst>
                <a:ext uri="{FF2B5EF4-FFF2-40B4-BE49-F238E27FC236}">
                  <a16:creationId xmlns:a16="http://schemas.microsoft.com/office/drawing/2014/main" id="{9FD3DD7E-8DA7-6B33-A669-B7041D2C2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601663" cy="455613"/>
            </a:xfrm>
            <a:custGeom>
              <a:avLst/>
              <a:gdLst>
                <a:gd name="T0" fmla="*/ 110 w 158"/>
                <a:gd name="T1" fmla="*/ 55 h 118"/>
                <a:gd name="T2" fmla="*/ 109 w 158"/>
                <a:gd name="T3" fmla="*/ 50 h 118"/>
                <a:gd name="T4" fmla="*/ 119 w 158"/>
                <a:gd name="T5" fmla="*/ 33 h 118"/>
                <a:gd name="T6" fmla="*/ 119 w 158"/>
                <a:gd name="T7" fmla="*/ 24 h 118"/>
                <a:gd name="T8" fmla="*/ 119 w 158"/>
                <a:gd name="T9" fmla="*/ 16 h 118"/>
                <a:gd name="T10" fmla="*/ 118 w 158"/>
                <a:gd name="T11" fmla="*/ 15 h 118"/>
                <a:gd name="T12" fmla="*/ 117 w 158"/>
                <a:gd name="T13" fmla="*/ 8 h 118"/>
                <a:gd name="T14" fmla="*/ 99 w 158"/>
                <a:gd name="T15" fmla="*/ 0 h 118"/>
                <a:gd name="T16" fmla="*/ 81 w 158"/>
                <a:gd name="T17" fmla="*/ 5 h 118"/>
                <a:gd name="T18" fmla="*/ 78 w 158"/>
                <a:gd name="T19" fmla="*/ 13 h 118"/>
                <a:gd name="T20" fmla="*/ 77 w 158"/>
                <a:gd name="T21" fmla="*/ 15 h 118"/>
                <a:gd name="T22" fmla="*/ 77 w 158"/>
                <a:gd name="T23" fmla="*/ 23 h 118"/>
                <a:gd name="T24" fmla="*/ 77 w 158"/>
                <a:gd name="T25" fmla="*/ 32 h 118"/>
                <a:gd name="T26" fmla="*/ 87 w 158"/>
                <a:gd name="T27" fmla="*/ 49 h 118"/>
                <a:gd name="T28" fmla="*/ 86 w 158"/>
                <a:gd name="T29" fmla="*/ 55 h 118"/>
                <a:gd name="T30" fmla="*/ 69 w 158"/>
                <a:gd name="T31" fmla="*/ 63 h 118"/>
                <a:gd name="T32" fmla="*/ 52 w 158"/>
                <a:gd name="T33" fmla="*/ 56 h 118"/>
                <a:gd name="T34" fmla="*/ 51 w 158"/>
                <a:gd name="T35" fmla="*/ 52 h 118"/>
                <a:gd name="T36" fmla="*/ 58 w 158"/>
                <a:gd name="T37" fmla="*/ 38 h 118"/>
                <a:gd name="T38" fmla="*/ 59 w 158"/>
                <a:gd name="T39" fmla="*/ 32 h 118"/>
                <a:gd name="T40" fmla="*/ 58 w 158"/>
                <a:gd name="T41" fmla="*/ 18 h 118"/>
                <a:gd name="T42" fmla="*/ 44 w 158"/>
                <a:gd name="T43" fmla="*/ 12 h 118"/>
                <a:gd name="T44" fmla="*/ 29 w 158"/>
                <a:gd name="T45" fmla="*/ 16 h 118"/>
                <a:gd name="T46" fmla="*/ 26 w 158"/>
                <a:gd name="T47" fmla="*/ 31 h 118"/>
                <a:gd name="T48" fmla="*/ 27 w 158"/>
                <a:gd name="T49" fmla="*/ 38 h 118"/>
                <a:gd name="T50" fmla="*/ 34 w 158"/>
                <a:gd name="T51" fmla="*/ 51 h 118"/>
                <a:gd name="T52" fmla="*/ 33 w 158"/>
                <a:gd name="T53" fmla="*/ 56 h 118"/>
                <a:gd name="T54" fmla="*/ 8 w 158"/>
                <a:gd name="T55" fmla="*/ 70 h 118"/>
                <a:gd name="T56" fmla="*/ 3 w 158"/>
                <a:gd name="T57" fmla="*/ 89 h 118"/>
                <a:gd name="T58" fmla="*/ 41 w 158"/>
                <a:gd name="T59" fmla="*/ 99 h 118"/>
                <a:gd name="T60" fmla="*/ 48 w 158"/>
                <a:gd name="T61" fmla="*/ 76 h 118"/>
                <a:gd name="T62" fmla="*/ 57 w 158"/>
                <a:gd name="T63" fmla="*/ 70 h 118"/>
                <a:gd name="T64" fmla="*/ 53 w 158"/>
                <a:gd name="T65" fmla="*/ 73 h 118"/>
                <a:gd name="T66" fmla="*/ 47 w 158"/>
                <a:gd name="T67" fmla="*/ 99 h 118"/>
                <a:gd name="T68" fmla="*/ 155 w 158"/>
                <a:gd name="T69" fmla="*/ 99 h 118"/>
                <a:gd name="T70" fmla="*/ 150 w 158"/>
                <a:gd name="T71" fmla="*/ 78 h 118"/>
                <a:gd name="T72" fmla="*/ 110 w 158"/>
                <a:gd name="T73" fmla="*/ 5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" h="118">
                  <a:moveTo>
                    <a:pt x="110" y="55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13" y="47"/>
                    <a:pt x="117" y="42"/>
                    <a:pt x="119" y="33"/>
                  </a:cubicBezTo>
                  <a:cubicBezTo>
                    <a:pt x="122" y="27"/>
                    <a:pt x="119" y="24"/>
                    <a:pt x="119" y="24"/>
                  </a:cubicBezTo>
                  <a:cubicBezTo>
                    <a:pt x="119" y="16"/>
                    <a:pt x="119" y="16"/>
                    <a:pt x="119" y="16"/>
                  </a:cubicBezTo>
                  <a:cubicBezTo>
                    <a:pt x="119" y="16"/>
                    <a:pt x="118" y="15"/>
                    <a:pt x="118" y="15"/>
                  </a:cubicBezTo>
                  <a:cubicBezTo>
                    <a:pt x="118" y="13"/>
                    <a:pt x="118" y="10"/>
                    <a:pt x="117" y="8"/>
                  </a:cubicBezTo>
                  <a:cubicBezTo>
                    <a:pt x="114" y="5"/>
                    <a:pt x="110" y="1"/>
                    <a:pt x="99" y="0"/>
                  </a:cubicBezTo>
                  <a:cubicBezTo>
                    <a:pt x="92" y="0"/>
                    <a:pt x="84" y="3"/>
                    <a:pt x="81" y="5"/>
                  </a:cubicBezTo>
                  <a:cubicBezTo>
                    <a:pt x="80" y="7"/>
                    <a:pt x="79" y="10"/>
                    <a:pt x="78" y="13"/>
                  </a:cubicBezTo>
                  <a:cubicBezTo>
                    <a:pt x="78" y="13"/>
                    <a:pt x="78" y="14"/>
                    <a:pt x="77" y="15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23"/>
                    <a:pt x="74" y="27"/>
                    <a:pt x="77" y="32"/>
                  </a:cubicBezTo>
                  <a:cubicBezTo>
                    <a:pt x="79" y="41"/>
                    <a:pt x="83" y="46"/>
                    <a:pt x="87" y="49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4" y="56"/>
                    <a:pt x="76" y="60"/>
                    <a:pt x="69" y="63"/>
                  </a:cubicBezTo>
                  <a:cubicBezTo>
                    <a:pt x="61" y="59"/>
                    <a:pt x="52" y="56"/>
                    <a:pt x="52" y="56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4" y="50"/>
                    <a:pt x="57" y="46"/>
                    <a:pt x="58" y="38"/>
                  </a:cubicBezTo>
                  <a:cubicBezTo>
                    <a:pt x="59" y="37"/>
                    <a:pt x="59" y="34"/>
                    <a:pt x="59" y="32"/>
                  </a:cubicBezTo>
                  <a:cubicBezTo>
                    <a:pt x="59" y="30"/>
                    <a:pt x="60" y="23"/>
                    <a:pt x="58" y="18"/>
                  </a:cubicBezTo>
                  <a:cubicBezTo>
                    <a:pt x="56" y="16"/>
                    <a:pt x="52" y="13"/>
                    <a:pt x="44" y="12"/>
                  </a:cubicBezTo>
                  <a:cubicBezTo>
                    <a:pt x="38" y="12"/>
                    <a:pt x="32" y="14"/>
                    <a:pt x="29" y="16"/>
                  </a:cubicBezTo>
                  <a:cubicBezTo>
                    <a:pt x="26" y="20"/>
                    <a:pt x="26" y="27"/>
                    <a:pt x="26" y="31"/>
                  </a:cubicBezTo>
                  <a:cubicBezTo>
                    <a:pt x="25" y="33"/>
                    <a:pt x="25" y="36"/>
                    <a:pt x="27" y="38"/>
                  </a:cubicBezTo>
                  <a:cubicBezTo>
                    <a:pt x="28" y="45"/>
                    <a:pt x="31" y="49"/>
                    <a:pt x="34" y="51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6"/>
                    <a:pt x="13" y="65"/>
                    <a:pt x="8" y="70"/>
                  </a:cubicBezTo>
                  <a:cubicBezTo>
                    <a:pt x="4" y="73"/>
                    <a:pt x="0" y="85"/>
                    <a:pt x="3" y="89"/>
                  </a:cubicBezTo>
                  <a:cubicBezTo>
                    <a:pt x="14" y="94"/>
                    <a:pt x="27" y="98"/>
                    <a:pt x="41" y="99"/>
                  </a:cubicBezTo>
                  <a:cubicBezTo>
                    <a:pt x="40" y="91"/>
                    <a:pt x="44" y="80"/>
                    <a:pt x="48" y="76"/>
                  </a:cubicBezTo>
                  <a:cubicBezTo>
                    <a:pt x="50" y="75"/>
                    <a:pt x="53" y="73"/>
                    <a:pt x="57" y="70"/>
                  </a:cubicBezTo>
                  <a:cubicBezTo>
                    <a:pt x="55" y="72"/>
                    <a:pt x="54" y="73"/>
                    <a:pt x="53" y="73"/>
                  </a:cubicBezTo>
                  <a:cubicBezTo>
                    <a:pt x="47" y="78"/>
                    <a:pt x="43" y="93"/>
                    <a:pt x="47" y="99"/>
                  </a:cubicBezTo>
                  <a:cubicBezTo>
                    <a:pt x="75" y="113"/>
                    <a:pt x="119" y="118"/>
                    <a:pt x="155" y="99"/>
                  </a:cubicBezTo>
                  <a:cubicBezTo>
                    <a:pt x="158" y="94"/>
                    <a:pt x="153" y="82"/>
                    <a:pt x="150" y="78"/>
                  </a:cubicBezTo>
                  <a:cubicBezTo>
                    <a:pt x="144" y="69"/>
                    <a:pt x="121" y="57"/>
                    <a:pt x="110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/>
            </a:p>
          </p:txBody>
        </p:sp>
        <p:sp>
          <p:nvSpPr>
            <p:cNvPr id="59" name="Freeform 31">
              <a:extLst>
                <a:ext uri="{FF2B5EF4-FFF2-40B4-BE49-F238E27FC236}">
                  <a16:creationId xmlns:a16="http://schemas.microsoft.com/office/drawing/2014/main" id="{FE8A3507-4C06-236E-E9CC-96BE50A98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" y="42863"/>
              <a:ext cx="266700" cy="331788"/>
            </a:xfrm>
            <a:custGeom>
              <a:avLst/>
              <a:gdLst>
                <a:gd name="T0" fmla="*/ 62 w 70"/>
                <a:gd name="T1" fmla="*/ 57 h 86"/>
                <a:gd name="T2" fmla="*/ 37 w 70"/>
                <a:gd name="T3" fmla="*/ 44 h 86"/>
                <a:gd name="T4" fmla="*/ 36 w 70"/>
                <a:gd name="T5" fmla="*/ 39 h 86"/>
                <a:gd name="T6" fmla="*/ 43 w 70"/>
                <a:gd name="T7" fmla="*/ 26 h 86"/>
                <a:gd name="T8" fmla="*/ 44 w 70"/>
                <a:gd name="T9" fmla="*/ 19 h 86"/>
                <a:gd name="T10" fmla="*/ 41 w 70"/>
                <a:gd name="T11" fmla="*/ 4 h 86"/>
                <a:gd name="T12" fmla="*/ 26 w 70"/>
                <a:gd name="T13" fmla="*/ 0 h 86"/>
                <a:gd name="T14" fmla="*/ 12 w 70"/>
                <a:gd name="T15" fmla="*/ 6 h 86"/>
                <a:gd name="T16" fmla="*/ 11 w 70"/>
                <a:gd name="T17" fmla="*/ 20 h 86"/>
                <a:gd name="T18" fmla="*/ 12 w 70"/>
                <a:gd name="T19" fmla="*/ 26 h 86"/>
                <a:gd name="T20" fmla="*/ 19 w 70"/>
                <a:gd name="T21" fmla="*/ 40 h 86"/>
                <a:gd name="T22" fmla="*/ 18 w 70"/>
                <a:gd name="T23" fmla="*/ 44 h 86"/>
                <a:gd name="T24" fmla="*/ 0 w 70"/>
                <a:gd name="T25" fmla="*/ 52 h 86"/>
                <a:gd name="T26" fmla="*/ 22 w 70"/>
                <a:gd name="T27" fmla="*/ 64 h 86"/>
                <a:gd name="T28" fmla="*/ 29 w 70"/>
                <a:gd name="T29" fmla="*/ 86 h 86"/>
                <a:gd name="T30" fmla="*/ 67 w 70"/>
                <a:gd name="T31" fmla="*/ 77 h 86"/>
                <a:gd name="T32" fmla="*/ 62 w 70"/>
                <a:gd name="T33" fmla="*/ 5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86">
                  <a:moveTo>
                    <a:pt x="62" y="57"/>
                  </a:moveTo>
                  <a:cubicBezTo>
                    <a:pt x="57" y="53"/>
                    <a:pt x="37" y="44"/>
                    <a:pt x="37" y="44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9" y="37"/>
                    <a:pt x="42" y="33"/>
                    <a:pt x="43" y="26"/>
                  </a:cubicBezTo>
                  <a:cubicBezTo>
                    <a:pt x="45" y="24"/>
                    <a:pt x="45" y="21"/>
                    <a:pt x="44" y="19"/>
                  </a:cubicBezTo>
                  <a:cubicBezTo>
                    <a:pt x="44" y="15"/>
                    <a:pt x="44" y="8"/>
                    <a:pt x="41" y="4"/>
                  </a:cubicBezTo>
                  <a:cubicBezTo>
                    <a:pt x="39" y="2"/>
                    <a:pt x="32" y="0"/>
                    <a:pt x="26" y="0"/>
                  </a:cubicBezTo>
                  <a:cubicBezTo>
                    <a:pt x="18" y="0"/>
                    <a:pt x="14" y="4"/>
                    <a:pt x="12" y="6"/>
                  </a:cubicBezTo>
                  <a:cubicBezTo>
                    <a:pt x="10" y="11"/>
                    <a:pt x="11" y="18"/>
                    <a:pt x="11" y="20"/>
                  </a:cubicBezTo>
                  <a:cubicBezTo>
                    <a:pt x="11" y="22"/>
                    <a:pt x="11" y="25"/>
                    <a:pt x="12" y="26"/>
                  </a:cubicBezTo>
                  <a:cubicBezTo>
                    <a:pt x="13" y="34"/>
                    <a:pt x="16" y="37"/>
                    <a:pt x="19" y="4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9" y="47"/>
                    <a:pt x="0" y="52"/>
                  </a:cubicBezTo>
                  <a:cubicBezTo>
                    <a:pt x="8" y="56"/>
                    <a:pt x="18" y="61"/>
                    <a:pt x="22" y="64"/>
                  </a:cubicBezTo>
                  <a:cubicBezTo>
                    <a:pt x="26" y="68"/>
                    <a:pt x="30" y="79"/>
                    <a:pt x="29" y="86"/>
                  </a:cubicBezTo>
                  <a:cubicBezTo>
                    <a:pt x="43" y="86"/>
                    <a:pt x="56" y="82"/>
                    <a:pt x="67" y="77"/>
                  </a:cubicBezTo>
                  <a:cubicBezTo>
                    <a:pt x="70" y="73"/>
                    <a:pt x="66" y="61"/>
                    <a:pt x="6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/>
            </a:p>
          </p:txBody>
        </p:sp>
      </p:grpSp>
      <p:sp>
        <p:nvSpPr>
          <p:cNvPr id="60" name="Freeform 97">
            <a:extLst>
              <a:ext uri="{FF2B5EF4-FFF2-40B4-BE49-F238E27FC236}">
                <a16:creationId xmlns:a16="http://schemas.microsoft.com/office/drawing/2014/main" id="{0F9A8A81-2BD0-FB5B-C239-D5965CE37B23}"/>
              </a:ext>
            </a:extLst>
          </p:cNvPr>
          <p:cNvSpPr>
            <a:spLocks noEditPoints="1"/>
          </p:cNvSpPr>
          <p:nvPr/>
        </p:nvSpPr>
        <p:spPr bwMode="auto">
          <a:xfrm>
            <a:off x="8727807" y="3286244"/>
            <a:ext cx="487680" cy="388620"/>
          </a:xfrm>
          <a:custGeom>
            <a:avLst/>
            <a:gdLst>
              <a:gd name="T0" fmla="*/ 31 w 205"/>
              <a:gd name="T1" fmla="*/ 147 h 159"/>
              <a:gd name="T2" fmla="*/ 54 w 205"/>
              <a:gd name="T3" fmla="*/ 147 h 159"/>
              <a:gd name="T4" fmla="*/ 42 w 205"/>
              <a:gd name="T5" fmla="*/ 149 h 159"/>
              <a:gd name="T6" fmla="*/ 42 w 205"/>
              <a:gd name="T7" fmla="*/ 146 h 159"/>
              <a:gd name="T8" fmla="*/ 42 w 205"/>
              <a:gd name="T9" fmla="*/ 149 h 159"/>
              <a:gd name="T10" fmla="*/ 112 w 205"/>
              <a:gd name="T11" fmla="*/ 147 h 159"/>
              <a:gd name="T12" fmla="*/ 135 w 205"/>
              <a:gd name="T13" fmla="*/ 147 h 159"/>
              <a:gd name="T14" fmla="*/ 123 w 205"/>
              <a:gd name="T15" fmla="*/ 149 h 159"/>
              <a:gd name="T16" fmla="*/ 123 w 205"/>
              <a:gd name="T17" fmla="*/ 146 h 159"/>
              <a:gd name="T18" fmla="*/ 123 w 205"/>
              <a:gd name="T19" fmla="*/ 149 h 159"/>
              <a:gd name="T20" fmla="*/ 174 w 205"/>
              <a:gd name="T21" fmla="*/ 0 h 159"/>
              <a:gd name="T22" fmla="*/ 162 w 205"/>
              <a:gd name="T23" fmla="*/ 1 h 159"/>
              <a:gd name="T24" fmla="*/ 153 w 205"/>
              <a:gd name="T25" fmla="*/ 22 h 159"/>
              <a:gd name="T26" fmla="*/ 2 w 205"/>
              <a:gd name="T27" fmla="*/ 46 h 159"/>
              <a:gd name="T28" fmla="*/ 2 w 205"/>
              <a:gd name="T29" fmla="*/ 55 h 159"/>
              <a:gd name="T30" fmla="*/ 20 w 205"/>
              <a:gd name="T31" fmla="*/ 128 h 159"/>
              <a:gd name="T32" fmla="*/ 25 w 205"/>
              <a:gd name="T33" fmla="*/ 135 h 159"/>
              <a:gd name="T34" fmla="*/ 149 w 205"/>
              <a:gd name="T35" fmla="*/ 130 h 159"/>
              <a:gd name="T36" fmla="*/ 32 w 205"/>
              <a:gd name="T37" fmla="*/ 125 h 159"/>
              <a:gd name="T38" fmla="*/ 142 w 205"/>
              <a:gd name="T39" fmla="*/ 101 h 159"/>
              <a:gd name="T40" fmla="*/ 166 w 205"/>
              <a:gd name="T41" fmla="*/ 12 h 159"/>
              <a:gd name="T42" fmla="*/ 174 w 205"/>
              <a:gd name="T43" fmla="*/ 13 h 159"/>
              <a:gd name="T44" fmla="*/ 205 w 205"/>
              <a:gd name="T45" fmla="*/ 6 h 159"/>
              <a:gd name="T46" fmla="*/ 34 w 205"/>
              <a:gd name="T47" fmla="*/ 103 h 159"/>
              <a:gd name="T48" fmla="*/ 26 w 205"/>
              <a:gd name="T49" fmla="*/ 52 h 159"/>
              <a:gd name="T50" fmla="*/ 34 w 205"/>
              <a:gd name="T51" fmla="*/ 103 h 159"/>
              <a:gd name="T52" fmla="*/ 36 w 205"/>
              <a:gd name="T53" fmla="*/ 51 h 159"/>
              <a:gd name="T54" fmla="*/ 62 w 205"/>
              <a:gd name="T55" fmla="*/ 100 h 159"/>
              <a:gd name="T56" fmla="*/ 72 w 205"/>
              <a:gd name="T57" fmla="*/ 99 h 159"/>
              <a:gd name="T58" fmla="*/ 76 w 205"/>
              <a:gd name="T59" fmla="*/ 45 h 159"/>
              <a:gd name="T60" fmla="*/ 72 w 205"/>
              <a:gd name="T61" fmla="*/ 99 h 159"/>
              <a:gd name="T62" fmla="*/ 92 w 205"/>
              <a:gd name="T63" fmla="*/ 96 h 159"/>
              <a:gd name="T64" fmla="*/ 102 w 205"/>
              <a:gd name="T65" fmla="*/ 41 h 159"/>
              <a:gd name="T66" fmla="*/ 120 w 205"/>
              <a:gd name="T67" fmla="*/ 93 h 159"/>
              <a:gd name="T68" fmla="*/ 113 w 205"/>
              <a:gd name="T69" fmla="*/ 39 h 159"/>
              <a:gd name="T70" fmla="*/ 120 w 205"/>
              <a:gd name="T71" fmla="*/ 93 h 159"/>
              <a:gd name="T72" fmla="*/ 131 w 205"/>
              <a:gd name="T73" fmla="*/ 92 h 159"/>
              <a:gd name="T74" fmla="*/ 139 w 205"/>
              <a:gd name="T75" fmla="*/ 35 h 159"/>
              <a:gd name="T76" fmla="*/ 137 w 205"/>
              <a:gd name="T77" fmla="*/ 91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5" h="159">
                <a:moveTo>
                  <a:pt x="42" y="136"/>
                </a:moveTo>
                <a:cubicBezTo>
                  <a:pt x="36" y="136"/>
                  <a:pt x="31" y="141"/>
                  <a:pt x="31" y="147"/>
                </a:cubicBezTo>
                <a:cubicBezTo>
                  <a:pt x="31" y="154"/>
                  <a:pt x="36" y="159"/>
                  <a:pt x="42" y="159"/>
                </a:cubicBezTo>
                <a:cubicBezTo>
                  <a:pt x="49" y="159"/>
                  <a:pt x="54" y="154"/>
                  <a:pt x="54" y="147"/>
                </a:cubicBezTo>
                <a:cubicBezTo>
                  <a:pt x="54" y="141"/>
                  <a:pt x="49" y="136"/>
                  <a:pt x="42" y="136"/>
                </a:cubicBezTo>
                <a:close/>
                <a:moveTo>
                  <a:pt x="42" y="149"/>
                </a:moveTo>
                <a:cubicBezTo>
                  <a:pt x="42" y="149"/>
                  <a:pt x="41" y="148"/>
                  <a:pt x="41" y="147"/>
                </a:cubicBezTo>
                <a:cubicBezTo>
                  <a:pt x="41" y="147"/>
                  <a:pt x="42" y="146"/>
                  <a:pt x="42" y="146"/>
                </a:cubicBezTo>
                <a:cubicBezTo>
                  <a:pt x="43" y="146"/>
                  <a:pt x="44" y="147"/>
                  <a:pt x="44" y="147"/>
                </a:cubicBezTo>
                <a:cubicBezTo>
                  <a:pt x="44" y="148"/>
                  <a:pt x="43" y="149"/>
                  <a:pt x="42" y="149"/>
                </a:cubicBezTo>
                <a:close/>
                <a:moveTo>
                  <a:pt x="123" y="136"/>
                </a:moveTo>
                <a:cubicBezTo>
                  <a:pt x="117" y="136"/>
                  <a:pt x="112" y="141"/>
                  <a:pt x="112" y="147"/>
                </a:cubicBezTo>
                <a:cubicBezTo>
                  <a:pt x="112" y="154"/>
                  <a:pt x="117" y="159"/>
                  <a:pt x="123" y="159"/>
                </a:cubicBezTo>
                <a:cubicBezTo>
                  <a:pt x="130" y="159"/>
                  <a:pt x="135" y="154"/>
                  <a:pt x="135" y="147"/>
                </a:cubicBezTo>
                <a:cubicBezTo>
                  <a:pt x="135" y="141"/>
                  <a:pt x="130" y="136"/>
                  <a:pt x="123" y="136"/>
                </a:cubicBezTo>
                <a:close/>
                <a:moveTo>
                  <a:pt x="123" y="149"/>
                </a:moveTo>
                <a:cubicBezTo>
                  <a:pt x="123" y="149"/>
                  <a:pt x="122" y="148"/>
                  <a:pt x="122" y="147"/>
                </a:cubicBezTo>
                <a:cubicBezTo>
                  <a:pt x="122" y="147"/>
                  <a:pt x="123" y="146"/>
                  <a:pt x="123" y="146"/>
                </a:cubicBezTo>
                <a:cubicBezTo>
                  <a:pt x="124" y="146"/>
                  <a:pt x="125" y="147"/>
                  <a:pt x="125" y="147"/>
                </a:cubicBezTo>
                <a:cubicBezTo>
                  <a:pt x="125" y="148"/>
                  <a:pt x="124" y="149"/>
                  <a:pt x="123" y="149"/>
                </a:cubicBezTo>
                <a:close/>
                <a:moveTo>
                  <a:pt x="198" y="0"/>
                </a:moveTo>
                <a:cubicBezTo>
                  <a:pt x="174" y="0"/>
                  <a:pt x="174" y="0"/>
                  <a:pt x="174" y="0"/>
                </a:cubicBezTo>
                <a:cubicBezTo>
                  <a:pt x="173" y="0"/>
                  <a:pt x="171" y="0"/>
                  <a:pt x="170" y="1"/>
                </a:cubicBezTo>
                <a:cubicBezTo>
                  <a:pt x="162" y="1"/>
                  <a:pt x="162" y="1"/>
                  <a:pt x="162" y="1"/>
                </a:cubicBezTo>
                <a:cubicBezTo>
                  <a:pt x="160" y="1"/>
                  <a:pt x="158" y="3"/>
                  <a:pt x="157" y="5"/>
                </a:cubicBezTo>
                <a:cubicBezTo>
                  <a:pt x="153" y="22"/>
                  <a:pt x="153" y="22"/>
                  <a:pt x="153" y="22"/>
                </a:cubicBezTo>
                <a:cubicBezTo>
                  <a:pt x="5" y="44"/>
                  <a:pt x="5" y="44"/>
                  <a:pt x="5" y="44"/>
                </a:cubicBezTo>
                <a:cubicBezTo>
                  <a:pt x="4" y="45"/>
                  <a:pt x="2" y="45"/>
                  <a:pt x="2" y="46"/>
                </a:cubicBezTo>
                <a:cubicBezTo>
                  <a:pt x="1" y="48"/>
                  <a:pt x="0" y="49"/>
                  <a:pt x="1" y="50"/>
                </a:cubicBezTo>
                <a:cubicBezTo>
                  <a:pt x="1" y="51"/>
                  <a:pt x="1" y="53"/>
                  <a:pt x="2" y="55"/>
                </a:cubicBezTo>
                <a:cubicBezTo>
                  <a:pt x="25" y="109"/>
                  <a:pt x="25" y="109"/>
                  <a:pt x="25" y="109"/>
                </a:cubicBezTo>
                <a:cubicBezTo>
                  <a:pt x="20" y="128"/>
                  <a:pt x="20" y="128"/>
                  <a:pt x="20" y="128"/>
                </a:cubicBezTo>
                <a:cubicBezTo>
                  <a:pt x="19" y="130"/>
                  <a:pt x="19" y="131"/>
                  <a:pt x="20" y="133"/>
                </a:cubicBezTo>
                <a:cubicBezTo>
                  <a:pt x="21" y="134"/>
                  <a:pt x="23" y="135"/>
                  <a:pt x="25" y="135"/>
                </a:cubicBezTo>
                <a:cubicBezTo>
                  <a:pt x="144" y="135"/>
                  <a:pt x="144" y="135"/>
                  <a:pt x="144" y="135"/>
                </a:cubicBezTo>
                <a:cubicBezTo>
                  <a:pt x="147" y="135"/>
                  <a:pt x="149" y="133"/>
                  <a:pt x="149" y="130"/>
                </a:cubicBezTo>
                <a:cubicBezTo>
                  <a:pt x="149" y="127"/>
                  <a:pt x="147" y="125"/>
                  <a:pt x="144" y="125"/>
                </a:cubicBezTo>
                <a:cubicBezTo>
                  <a:pt x="32" y="125"/>
                  <a:pt x="32" y="125"/>
                  <a:pt x="32" y="125"/>
                </a:cubicBezTo>
                <a:cubicBezTo>
                  <a:pt x="34" y="113"/>
                  <a:pt x="34" y="113"/>
                  <a:pt x="34" y="113"/>
                </a:cubicBezTo>
                <a:cubicBezTo>
                  <a:pt x="142" y="101"/>
                  <a:pt x="142" y="101"/>
                  <a:pt x="142" y="101"/>
                </a:cubicBezTo>
                <a:cubicBezTo>
                  <a:pt x="144" y="101"/>
                  <a:pt x="146" y="99"/>
                  <a:pt x="146" y="97"/>
                </a:cubicBezTo>
                <a:cubicBezTo>
                  <a:pt x="166" y="12"/>
                  <a:pt x="166" y="12"/>
                  <a:pt x="166" y="12"/>
                </a:cubicBezTo>
                <a:cubicBezTo>
                  <a:pt x="170" y="12"/>
                  <a:pt x="170" y="12"/>
                  <a:pt x="170" y="12"/>
                </a:cubicBezTo>
                <a:cubicBezTo>
                  <a:pt x="171" y="13"/>
                  <a:pt x="173" y="13"/>
                  <a:pt x="174" y="13"/>
                </a:cubicBezTo>
                <a:cubicBezTo>
                  <a:pt x="198" y="13"/>
                  <a:pt x="198" y="13"/>
                  <a:pt x="198" y="13"/>
                </a:cubicBezTo>
                <a:cubicBezTo>
                  <a:pt x="202" y="13"/>
                  <a:pt x="205" y="10"/>
                  <a:pt x="205" y="6"/>
                </a:cubicBezTo>
                <a:cubicBezTo>
                  <a:pt x="205" y="3"/>
                  <a:pt x="202" y="0"/>
                  <a:pt x="198" y="0"/>
                </a:cubicBezTo>
                <a:close/>
                <a:moveTo>
                  <a:pt x="34" y="103"/>
                </a:moveTo>
                <a:cubicBezTo>
                  <a:pt x="13" y="54"/>
                  <a:pt x="13" y="54"/>
                  <a:pt x="13" y="54"/>
                </a:cubicBezTo>
                <a:cubicBezTo>
                  <a:pt x="26" y="52"/>
                  <a:pt x="26" y="52"/>
                  <a:pt x="26" y="52"/>
                </a:cubicBezTo>
                <a:cubicBezTo>
                  <a:pt x="42" y="102"/>
                  <a:pt x="42" y="102"/>
                  <a:pt x="42" y="102"/>
                </a:cubicBezTo>
                <a:lnTo>
                  <a:pt x="34" y="103"/>
                </a:lnTo>
                <a:close/>
                <a:moveTo>
                  <a:pt x="53" y="101"/>
                </a:moveTo>
                <a:cubicBezTo>
                  <a:pt x="36" y="51"/>
                  <a:pt x="36" y="51"/>
                  <a:pt x="36" y="51"/>
                </a:cubicBezTo>
                <a:cubicBezTo>
                  <a:pt x="51" y="48"/>
                  <a:pt x="51" y="48"/>
                  <a:pt x="51" y="48"/>
                </a:cubicBezTo>
                <a:cubicBezTo>
                  <a:pt x="62" y="100"/>
                  <a:pt x="62" y="100"/>
                  <a:pt x="62" y="100"/>
                </a:cubicBezTo>
                <a:lnTo>
                  <a:pt x="53" y="101"/>
                </a:lnTo>
                <a:close/>
                <a:moveTo>
                  <a:pt x="72" y="99"/>
                </a:moveTo>
                <a:cubicBezTo>
                  <a:pt x="62" y="47"/>
                  <a:pt x="62" y="47"/>
                  <a:pt x="62" y="47"/>
                </a:cubicBezTo>
                <a:cubicBezTo>
                  <a:pt x="76" y="45"/>
                  <a:pt x="76" y="45"/>
                  <a:pt x="76" y="45"/>
                </a:cubicBezTo>
                <a:cubicBezTo>
                  <a:pt x="81" y="98"/>
                  <a:pt x="81" y="98"/>
                  <a:pt x="81" y="98"/>
                </a:cubicBezTo>
                <a:lnTo>
                  <a:pt x="72" y="99"/>
                </a:lnTo>
                <a:close/>
                <a:moveTo>
                  <a:pt x="100" y="95"/>
                </a:moveTo>
                <a:cubicBezTo>
                  <a:pt x="92" y="96"/>
                  <a:pt x="92" y="96"/>
                  <a:pt x="92" y="96"/>
                </a:cubicBezTo>
                <a:cubicBezTo>
                  <a:pt x="87" y="43"/>
                  <a:pt x="87" y="43"/>
                  <a:pt x="87" y="43"/>
                </a:cubicBezTo>
                <a:cubicBezTo>
                  <a:pt x="102" y="41"/>
                  <a:pt x="102" y="41"/>
                  <a:pt x="102" y="41"/>
                </a:cubicBezTo>
                <a:lnTo>
                  <a:pt x="100" y="95"/>
                </a:lnTo>
                <a:close/>
                <a:moveTo>
                  <a:pt x="120" y="93"/>
                </a:moveTo>
                <a:cubicBezTo>
                  <a:pt x="111" y="94"/>
                  <a:pt x="111" y="94"/>
                  <a:pt x="111" y="94"/>
                </a:cubicBezTo>
                <a:cubicBezTo>
                  <a:pt x="113" y="39"/>
                  <a:pt x="113" y="39"/>
                  <a:pt x="113" y="39"/>
                </a:cubicBezTo>
                <a:cubicBezTo>
                  <a:pt x="128" y="37"/>
                  <a:pt x="128" y="37"/>
                  <a:pt x="128" y="37"/>
                </a:cubicBezTo>
                <a:lnTo>
                  <a:pt x="120" y="93"/>
                </a:lnTo>
                <a:close/>
                <a:moveTo>
                  <a:pt x="137" y="91"/>
                </a:moveTo>
                <a:cubicBezTo>
                  <a:pt x="131" y="92"/>
                  <a:pt x="131" y="92"/>
                  <a:pt x="131" y="92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51" y="33"/>
                  <a:pt x="151" y="33"/>
                  <a:pt x="151" y="33"/>
                </a:cubicBezTo>
                <a:lnTo>
                  <a:pt x="137" y="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I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7E675A-63F8-BF57-A649-07DB1570382C}"/>
              </a:ext>
            </a:extLst>
          </p:cNvPr>
          <p:cNvSpPr txBox="1"/>
          <p:nvPr/>
        </p:nvSpPr>
        <p:spPr>
          <a:xfrm>
            <a:off x="1817911" y="1315197"/>
            <a:ext cx="3225686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 Trend Over Time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Category wise Sales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Geographically Sales Distribution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109261F-F666-A788-B9B5-E22798879DC1}"/>
              </a:ext>
            </a:extLst>
          </p:cNvPr>
          <p:cNvSpPr txBox="1"/>
          <p:nvPr/>
        </p:nvSpPr>
        <p:spPr>
          <a:xfrm>
            <a:off x="6096000" y="1398817"/>
            <a:ext cx="239076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 Selling Products 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Scale Analysis</a:t>
            </a:r>
            <a:endParaRPr lang="en-US" altLang="en-US" sz="1500" dirty="0">
              <a:latin typeface="Gill Sans MT" panose="020B05020201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en-US" sz="1500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ck Analysis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EDB397-352F-99A4-4DB7-3EC166545EC1}"/>
              </a:ext>
            </a:extLst>
          </p:cNvPr>
          <p:cNvSpPr txBox="1"/>
          <p:nvPr/>
        </p:nvSpPr>
        <p:spPr>
          <a:xfrm>
            <a:off x="1449243" y="5995684"/>
            <a:ext cx="3225686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Order Behavior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 10 Customers by Sales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Demographic Analysis Customer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65BFDDD-0101-E2EE-60E6-8ABCD718DDCD}"/>
              </a:ext>
            </a:extLst>
          </p:cNvPr>
          <p:cNvSpPr txBox="1"/>
          <p:nvPr/>
        </p:nvSpPr>
        <p:spPr>
          <a:xfrm>
            <a:off x="5603435" y="6059125"/>
            <a:ext cx="2809243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Payment Behavior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 Completion Rate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 Processing Time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AE901B6-46E4-01D1-7AAE-8E4061FE8654}"/>
              </a:ext>
            </a:extLst>
          </p:cNvPr>
          <p:cNvSpPr txBox="1"/>
          <p:nvPr/>
        </p:nvSpPr>
        <p:spPr>
          <a:xfrm>
            <a:off x="8858866" y="1286234"/>
            <a:ext cx="282185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Completion Analysis 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Distribution Analysis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Processing Time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020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2934</TotalTime>
  <Words>65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 Rounded MT Bold</vt:lpstr>
      <vt:lpstr>Baskerville Old Face</vt:lpstr>
      <vt:lpstr>Calibri</vt:lpstr>
      <vt:lpstr>Calisto MT</vt:lpstr>
      <vt:lpstr>Gill Sans MT</vt:lpstr>
      <vt:lpstr>Wingdings 2</vt:lpstr>
      <vt:lpstr>Slate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Sharma</dc:creator>
  <cp:lastModifiedBy>Akshay Sharma</cp:lastModifiedBy>
  <cp:revision>1</cp:revision>
  <dcterms:created xsi:type="dcterms:W3CDTF">2023-10-26T09:25:35Z</dcterms:created>
  <dcterms:modified xsi:type="dcterms:W3CDTF">2023-10-28T10:20:10Z</dcterms:modified>
</cp:coreProperties>
</file>