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
  </p:notesMasterIdLst>
  <p:sldIdLst>
    <p:sldId id="297" r:id="rId2"/>
    <p:sldId id="263" r:id="rId3"/>
    <p:sldId id="300" r:id="rId4"/>
    <p:sldId id="270" r:id="rId5"/>
    <p:sldId id="264" r:id="rId6"/>
    <p:sldId id="265" r:id="rId7"/>
    <p:sldId id="266" r:id="rId8"/>
    <p:sldId id="267" r:id="rId9"/>
    <p:sldId id="268" r:id="rId10"/>
    <p:sldId id="260" r:id="rId11"/>
    <p:sldId id="269" r:id="rId12"/>
    <p:sldId id="272" r:id="rId13"/>
    <p:sldId id="273" r:id="rId14"/>
    <p:sldId id="286" r:id="rId15"/>
    <p:sldId id="287" r:id="rId16"/>
    <p:sldId id="274" r:id="rId17"/>
    <p:sldId id="281" r:id="rId18"/>
    <p:sldId id="271" r:id="rId19"/>
    <p:sldId id="275" r:id="rId20"/>
    <p:sldId id="262" r:id="rId21"/>
    <p:sldId id="276" r:id="rId22"/>
    <p:sldId id="277" r:id="rId23"/>
    <p:sldId id="278" r:id="rId24"/>
    <p:sldId id="279" r:id="rId25"/>
    <p:sldId id="280" r:id="rId26"/>
    <p:sldId id="259" r:id="rId27"/>
    <p:sldId id="284" r:id="rId28"/>
    <p:sldId id="288" r:id="rId29"/>
    <p:sldId id="289" r:id="rId30"/>
    <p:sldId id="290" r:id="rId31"/>
    <p:sldId id="291" r:id="rId32"/>
    <p:sldId id="292" r:id="rId33"/>
    <p:sldId id="293" r:id="rId34"/>
    <p:sldId id="294" r:id="rId35"/>
    <p:sldId id="295" r:id="rId36"/>
    <p:sldId id="296" r:id="rId37"/>
    <p:sldId id="298" r:id="rId38"/>
    <p:sldId id="299" r:id="rId39"/>
    <p:sldId id="302" r:id="rId40"/>
    <p:sldId id="28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B298"/>
    <a:srgbClr val="3FCDFF"/>
    <a:srgbClr val="BDEEFF"/>
    <a:srgbClr val="990033"/>
    <a:srgbClr val="FFFF66"/>
    <a:srgbClr val="EC7728"/>
    <a:srgbClr val="552707"/>
    <a:srgbClr val="8A3F0C"/>
    <a:srgbClr val="CC5D12"/>
    <a:srgbClr val="995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74103-C561-49E5-9853-38EC6B10F230}" v="196" dt="2023-11-08T18:19:39.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79"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harma" userId="6c5e911ed25d0521" providerId="LiveId" clId="{B3974103-C561-49E5-9853-38EC6B10F230}"/>
    <pc:docChg chg="undo custSel addSld delSld modSld sldOrd">
      <pc:chgData name="Akshay Sharma" userId="6c5e911ed25d0521" providerId="LiveId" clId="{B3974103-C561-49E5-9853-38EC6B10F230}" dt="2023-11-08T18:22:27.322" v="3903" actId="20577"/>
      <pc:docMkLst>
        <pc:docMk/>
      </pc:docMkLst>
      <pc:sldChg chg="addSp modSp del mod">
        <pc:chgData name="Akshay Sharma" userId="6c5e911ed25d0521" providerId="LiveId" clId="{B3974103-C561-49E5-9853-38EC6B10F230}" dt="2023-11-08T05:23:48.064" v="3059" actId="47"/>
        <pc:sldMkLst>
          <pc:docMk/>
          <pc:sldMk cId="3887919333" sldId="256"/>
        </pc:sldMkLst>
        <pc:spChg chg="add mod">
          <ac:chgData name="Akshay Sharma" userId="6c5e911ed25d0521" providerId="LiveId" clId="{B3974103-C561-49E5-9853-38EC6B10F230}" dt="2023-11-07T20:45:18.925" v="3049" actId="2085"/>
          <ac:spMkLst>
            <pc:docMk/>
            <pc:sldMk cId="3887919333" sldId="256"/>
            <ac:spMk id="2" creationId="{8A559AE1-2DAE-8439-A313-986EB7231EB2}"/>
          </ac:spMkLst>
        </pc:spChg>
        <pc:picChg chg="mod">
          <ac:chgData name="Akshay Sharma" userId="6c5e911ed25d0521" providerId="LiveId" clId="{B3974103-C561-49E5-9853-38EC6B10F230}" dt="2023-11-07T20:46:10.883" v="3052" actId="29295"/>
          <ac:picMkLst>
            <pc:docMk/>
            <pc:sldMk cId="3887919333" sldId="256"/>
            <ac:picMk id="5" creationId="{86DE3731-56B4-3010-236B-40C23BAE9A48}"/>
          </ac:picMkLst>
        </pc:picChg>
        <pc:picChg chg="mod">
          <ac:chgData name="Akshay Sharma" userId="6c5e911ed25d0521" providerId="LiveId" clId="{B3974103-C561-49E5-9853-38EC6B10F230}" dt="2023-11-07T20:47:04.206" v="3058" actId="14100"/>
          <ac:picMkLst>
            <pc:docMk/>
            <pc:sldMk cId="3887919333" sldId="256"/>
            <ac:picMk id="14" creationId="{ED26232F-5ACB-F39D-59D3-B71C25574B9F}"/>
          </ac:picMkLst>
        </pc:picChg>
        <pc:picChg chg="mod">
          <ac:chgData name="Akshay Sharma" userId="6c5e911ed25d0521" providerId="LiveId" clId="{B3974103-C561-49E5-9853-38EC6B10F230}" dt="2023-11-07T20:46:07.259" v="3051" actId="29295"/>
          <ac:picMkLst>
            <pc:docMk/>
            <pc:sldMk cId="3887919333" sldId="256"/>
            <ac:picMk id="17" creationId="{B9FD2B8F-F4D3-DE82-B63F-E36BA0C1099B}"/>
          </ac:picMkLst>
        </pc:picChg>
        <pc:picChg chg="mod">
          <ac:chgData name="Akshay Sharma" userId="6c5e911ed25d0521" providerId="LiveId" clId="{B3974103-C561-49E5-9853-38EC6B10F230}" dt="2023-11-07T20:46:19.460" v="3054" actId="29295"/>
          <ac:picMkLst>
            <pc:docMk/>
            <pc:sldMk cId="3887919333" sldId="256"/>
            <ac:picMk id="19" creationId="{6E3A52BA-344C-D420-B5C1-E0516C464287}"/>
          </ac:picMkLst>
        </pc:picChg>
        <pc:picChg chg="mod">
          <ac:chgData name="Akshay Sharma" userId="6c5e911ed25d0521" providerId="LiveId" clId="{B3974103-C561-49E5-9853-38EC6B10F230}" dt="2023-11-07T20:46:23.010" v="3055" actId="29295"/>
          <ac:picMkLst>
            <pc:docMk/>
            <pc:sldMk cId="3887919333" sldId="256"/>
            <ac:picMk id="21" creationId="{BA9A486A-CC51-E5F7-A3A0-A0DCBF9B791A}"/>
          </ac:picMkLst>
        </pc:picChg>
      </pc:sldChg>
      <pc:sldChg chg="addSp delSp modSp new del mod">
        <pc:chgData name="Akshay Sharma" userId="6c5e911ed25d0521" providerId="LiveId" clId="{B3974103-C561-49E5-9853-38EC6B10F230}" dt="2023-11-07T20:22:30.358" v="3005" actId="47"/>
        <pc:sldMkLst>
          <pc:docMk/>
          <pc:sldMk cId="4141050026" sldId="257"/>
        </pc:sldMkLst>
        <pc:spChg chg="del">
          <ac:chgData name="Akshay Sharma" userId="6c5e911ed25d0521" providerId="LiveId" clId="{B3974103-C561-49E5-9853-38EC6B10F230}" dt="2023-11-03T19:58:00.387" v="7" actId="478"/>
          <ac:spMkLst>
            <pc:docMk/>
            <pc:sldMk cId="4141050026" sldId="257"/>
            <ac:spMk id="2" creationId="{470A3E4A-D546-5DDE-9FAD-0CC4FF28E708}"/>
          </ac:spMkLst>
        </pc:spChg>
        <pc:picChg chg="add del mod">
          <ac:chgData name="Akshay Sharma" userId="6c5e911ed25d0521" providerId="LiveId" clId="{B3974103-C561-49E5-9853-38EC6B10F230}" dt="2023-11-03T19:57:33.585" v="3" actId="478"/>
          <ac:picMkLst>
            <pc:docMk/>
            <pc:sldMk cId="4141050026" sldId="257"/>
            <ac:picMk id="4" creationId="{7A6DBD7A-A7E0-BDB4-F2C7-A70A1F6B032B}"/>
          </ac:picMkLst>
        </pc:picChg>
        <pc:picChg chg="add mod">
          <ac:chgData name="Akshay Sharma" userId="6c5e911ed25d0521" providerId="LiveId" clId="{B3974103-C561-49E5-9853-38EC6B10F230}" dt="2023-11-03T19:58:09.881" v="9" actId="14100"/>
          <ac:picMkLst>
            <pc:docMk/>
            <pc:sldMk cId="4141050026" sldId="257"/>
            <ac:picMk id="6" creationId="{4B5AC29C-925A-E2D8-4C18-5E7EDEB54766}"/>
          </ac:picMkLst>
        </pc:picChg>
      </pc:sldChg>
      <pc:sldChg chg="addSp delSp modSp new del mod ord">
        <pc:chgData name="Akshay Sharma" userId="6c5e911ed25d0521" providerId="LiveId" clId="{B3974103-C561-49E5-9853-38EC6B10F230}" dt="2023-11-06T21:53:07.008" v="1460" actId="47"/>
        <pc:sldMkLst>
          <pc:docMk/>
          <pc:sldMk cId="2779427729" sldId="258"/>
        </pc:sldMkLst>
        <pc:spChg chg="add mod">
          <ac:chgData name="Akshay Sharma" userId="6c5e911ed25d0521" providerId="LiveId" clId="{B3974103-C561-49E5-9853-38EC6B10F230}" dt="2023-11-03T21:27:38.566" v="360" actId="1076"/>
          <ac:spMkLst>
            <pc:docMk/>
            <pc:sldMk cId="2779427729" sldId="258"/>
            <ac:spMk id="5" creationId="{A5C4284E-8F67-9806-E7EF-E301CCDA4F60}"/>
          </ac:spMkLst>
        </pc:spChg>
        <pc:spChg chg="add mod">
          <ac:chgData name="Akshay Sharma" userId="6c5e911ed25d0521" providerId="LiveId" clId="{B3974103-C561-49E5-9853-38EC6B10F230}" dt="2023-11-03T21:27:38.566" v="360" actId="1076"/>
          <ac:spMkLst>
            <pc:docMk/>
            <pc:sldMk cId="2779427729" sldId="258"/>
            <ac:spMk id="6" creationId="{E769D7EA-2A1F-A229-D004-C0356BEAF467}"/>
          </ac:spMkLst>
        </pc:spChg>
        <pc:spChg chg="add del mod">
          <ac:chgData name="Akshay Sharma" userId="6c5e911ed25d0521" providerId="LiveId" clId="{B3974103-C561-49E5-9853-38EC6B10F230}" dt="2023-11-06T21:53:02.108" v="1459" actId="478"/>
          <ac:spMkLst>
            <pc:docMk/>
            <pc:sldMk cId="2779427729" sldId="258"/>
            <ac:spMk id="7" creationId="{D0B87511-2EC8-5095-DCB5-D10378D40B18}"/>
          </ac:spMkLst>
        </pc:spChg>
        <pc:grpChg chg="add del mod">
          <ac:chgData name="Akshay Sharma" userId="6c5e911ed25d0521" providerId="LiveId" clId="{B3974103-C561-49E5-9853-38EC6B10F230}" dt="2023-11-03T21:28:04.229" v="363" actId="478"/>
          <ac:grpSpMkLst>
            <pc:docMk/>
            <pc:sldMk cId="2779427729" sldId="258"/>
            <ac:grpSpMk id="4" creationId="{3CB2322E-B088-F02A-B7CC-690B98DFA587}"/>
          </ac:grpSpMkLst>
        </pc:grpChg>
        <pc:picChg chg="add del mod">
          <ac:chgData name="Akshay Sharma" userId="6c5e911ed25d0521" providerId="LiveId" clId="{B3974103-C561-49E5-9853-38EC6B10F230}" dt="2023-11-06T21:53:00.228" v="1458" actId="478"/>
          <ac:picMkLst>
            <pc:docMk/>
            <pc:sldMk cId="2779427729" sldId="258"/>
            <ac:picMk id="3" creationId="{527AD082-9119-10E4-15AC-98402FACD002}"/>
          </ac:picMkLst>
        </pc:picChg>
      </pc:sldChg>
      <pc:sldChg chg="addSp delSp modSp new mod">
        <pc:chgData name="Akshay Sharma" userId="6c5e911ed25d0521" providerId="LiveId" clId="{B3974103-C561-49E5-9853-38EC6B10F230}" dt="2023-11-08T06:49:00.705" v="3471" actId="1076"/>
        <pc:sldMkLst>
          <pc:docMk/>
          <pc:sldMk cId="2216870526" sldId="259"/>
        </pc:sldMkLst>
        <pc:spChg chg="del">
          <ac:chgData name="Akshay Sharma" userId="6c5e911ed25d0521" providerId="LiveId" clId="{B3974103-C561-49E5-9853-38EC6B10F230}" dt="2023-11-03T20:13:31.252" v="31" actId="478"/>
          <ac:spMkLst>
            <pc:docMk/>
            <pc:sldMk cId="2216870526" sldId="259"/>
            <ac:spMk id="2" creationId="{200FBA81-14F3-AE00-B2CE-BD427B729F00}"/>
          </ac:spMkLst>
        </pc:spChg>
        <pc:spChg chg="add del mod">
          <ac:chgData name="Akshay Sharma" userId="6c5e911ed25d0521" providerId="LiveId" clId="{B3974103-C561-49E5-9853-38EC6B10F230}" dt="2023-11-07T20:22:39.869" v="3006" actId="21"/>
          <ac:spMkLst>
            <pc:docMk/>
            <pc:sldMk cId="2216870526" sldId="259"/>
            <ac:spMk id="3" creationId="{19C7602E-8B39-876F-B836-04CD46B7555A}"/>
          </ac:spMkLst>
        </pc:spChg>
        <pc:picChg chg="add mod">
          <ac:chgData name="Akshay Sharma" userId="6c5e911ed25d0521" providerId="LiveId" clId="{B3974103-C561-49E5-9853-38EC6B10F230}" dt="2023-11-08T06:49:00.705" v="3471" actId="1076"/>
          <ac:picMkLst>
            <pc:docMk/>
            <pc:sldMk cId="2216870526" sldId="259"/>
            <ac:picMk id="4" creationId="{FCE0CCA8-B7FA-867E-8A45-FECF59C045D9}"/>
          </ac:picMkLst>
        </pc:picChg>
      </pc:sldChg>
      <pc:sldChg chg="addSp delSp modSp new mod ord modAnim modNotesTx">
        <pc:chgData name="Akshay Sharma" userId="6c5e911ed25d0521" providerId="LiveId" clId="{B3974103-C561-49E5-9853-38EC6B10F230}" dt="2023-11-08T17:50:45.808" v="3702" actId="21"/>
        <pc:sldMkLst>
          <pc:docMk/>
          <pc:sldMk cId="1022746183" sldId="260"/>
        </pc:sldMkLst>
        <pc:spChg chg="del">
          <ac:chgData name="Akshay Sharma" userId="6c5e911ed25d0521" providerId="LiveId" clId="{B3974103-C561-49E5-9853-38EC6B10F230}" dt="2023-11-03T20:23:30.189" v="41" actId="478"/>
          <ac:spMkLst>
            <pc:docMk/>
            <pc:sldMk cId="1022746183" sldId="260"/>
            <ac:spMk id="2" creationId="{FF1180EF-0FBE-52C7-72CD-4C7E7BDA35CD}"/>
          </ac:spMkLst>
        </pc:spChg>
        <pc:spChg chg="add del mod">
          <ac:chgData name="Akshay Sharma" userId="6c5e911ed25d0521" providerId="LiveId" clId="{B3974103-C561-49E5-9853-38EC6B10F230}" dt="2023-11-08T17:50:45.808" v="3702" actId="21"/>
          <ac:spMkLst>
            <pc:docMk/>
            <pc:sldMk cId="1022746183" sldId="260"/>
            <ac:spMk id="3" creationId="{3BA29BA5-92DC-A5E7-1C7A-F6B177BC09CE}"/>
          </ac:spMkLst>
        </pc:spChg>
        <pc:spChg chg="add del mod">
          <ac:chgData name="Akshay Sharma" userId="6c5e911ed25d0521" providerId="LiveId" clId="{B3974103-C561-49E5-9853-38EC6B10F230}" dt="2023-11-08T17:50:45.808" v="3702" actId="21"/>
          <ac:spMkLst>
            <pc:docMk/>
            <pc:sldMk cId="1022746183" sldId="260"/>
            <ac:spMk id="4" creationId="{E494A39A-2205-2A4A-86CF-C169F747984B}"/>
          </ac:spMkLst>
        </pc:spChg>
        <pc:spChg chg="add del mod">
          <ac:chgData name="Akshay Sharma" userId="6c5e911ed25d0521" providerId="LiveId" clId="{B3974103-C561-49E5-9853-38EC6B10F230}" dt="2023-11-08T17:50:45.808" v="3702" actId="21"/>
          <ac:spMkLst>
            <pc:docMk/>
            <pc:sldMk cId="1022746183" sldId="260"/>
            <ac:spMk id="5" creationId="{6D887DE1-E649-1159-85C6-8FC9C1AB254E}"/>
          </ac:spMkLst>
        </pc:spChg>
        <pc:spChg chg="add del mod">
          <ac:chgData name="Akshay Sharma" userId="6c5e911ed25d0521" providerId="LiveId" clId="{B3974103-C561-49E5-9853-38EC6B10F230}" dt="2023-11-08T17:50:45.808" v="3702" actId="21"/>
          <ac:spMkLst>
            <pc:docMk/>
            <pc:sldMk cId="1022746183" sldId="260"/>
            <ac:spMk id="6" creationId="{1A30F112-C138-0249-54EA-F41A4ED06AE8}"/>
          </ac:spMkLst>
        </pc:spChg>
        <pc:spChg chg="add del mod">
          <ac:chgData name="Akshay Sharma" userId="6c5e911ed25d0521" providerId="LiveId" clId="{B3974103-C561-49E5-9853-38EC6B10F230}" dt="2023-11-08T17:50:45.808" v="3702" actId="21"/>
          <ac:spMkLst>
            <pc:docMk/>
            <pc:sldMk cId="1022746183" sldId="260"/>
            <ac:spMk id="7" creationId="{418F37EF-6A89-DB88-E59A-7D4D02F07A2B}"/>
          </ac:spMkLst>
        </pc:spChg>
        <pc:spChg chg="add del mod">
          <ac:chgData name="Akshay Sharma" userId="6c5e911ed25d0521" providerId="LiveId" clId="{B3974103-C561-49E5-9853-38EC6B10F230}" dt="2023-11-08T17:50:45.808" v="3702" actId="21"/>
          <ac:spMkLst>
            <pc:docMk/>
            <pc:sldMk cId="1022746183" sldId="260"/>
            <ac:spMk id="8" creationId="{F977062D-CFD3-6D37-C4C0-32F8A60FF82A}"/>
          </ac:spMkLst>
        </pc:spChg>
        <pc:spChg chg="add del mod">
          <ac:chgData name="Akshay Sharma" userId="6c5e911ed25d0521" providerId="LiveId" clId="{B3974103-C561-49E5-9853-38EC6B10F230}" dt="2023-11-08T17:50:45.808" v="3702" actId="21"/>
          <ac:spMkLst>
            <pc:docMk/>
            <pc:sldMk cId="1022746183" sldId="260"/>
            <ac:spMk id="10" creationId="{8A8E4A1A-5980-0A9E-0DAF-18B02F97E254}"/>
          </ac:spMkLst>
        </pc:spChg>
        <pc:spChg chg="add del mod">
          <ac:chgData name="Akshay Sharma" userId="6c5e911ed25d0521" providerId="LiveId" clId="{B3974103-C561-49E5-9853-38EC6B10F230}" dt="2023-11-08T17:50:45.808" v="3702" actId="21"/>
          <ac:spMkLst>
            <pc:docMk/>
            <pc:sldMk cId="1022746183" sldId="260"/>
            <ac:spMk id="12" creationId="{8FB42608-154D-F342-6C82-CEDA8DD9E4BE}"/>
          </ac:spMkLst>
        </pc:spChg>
        <pc:spChg chg="add del mod">
          <ac:chgData name="Akshay Sharma" userId="6c5e911ed25d0521" providerId="LiveId" clId="{B3974103-C561-49E5-9853-38EC6B10F230}" dt="2023-11-08T17:50:45.808" v="3702" actId="21"/>
          <ac:spMkLst>
            <pc:docMk/>
            <pc:sldMk cId="1022746183" sldId="260"/>
            <ac:spMk id="14" creationId="{948C2ECE-E8E4-5F5B-C59D-6C1AFCD3401E}"/>
          </ac:spMkLst>
        </pc:spChg>
        <pc:spChg chg="add del mod">
          <ac:chgData name="Akshay Sharma" userId="6c5e911ed25d0521" providerId="LiveId" clId="{B3974103-C561-49E5-9853-38EC6B10F230}" dt="2023-11-08T17:50:45.808" v="3702" actId="21"/>
          <ac:spMkLst>
            <pc:docMk/>
            <pc:sldMk cId="1022746183" sldId="260"/>
            <ac:spMk id="16" creationId="{7064F5A9-38AE-C49D-CCA8-F6E494486FAB}"/>
          </ac:spMkLst>
        </pc:spChg>
        <pc:spChg chg="add del mod">
          <ac:chgData name="Akshay Sharma" userId="6c5e911ed25d0521" providerId="LiveId" clId="{B3974103-C561-49E5-9853-38EC6B10F230}" dt="2023-11-08T17:50:45.808" v="3702" actId="21"/>
          <ac:spMkLst>
            <pc:docMk/>
            <pc:sldMk cId="1022746183" sldId="260"/>
            <ac:spMk id="18" creationId="{8373504D-2C46-993E-7B58-9592AA4DF657}"/>
          </ac:spMkLst>
        </pc:spChg>
        <pc:spChg chg="add del mod">
          <ac:chgData name="Akshay Sharma" userId="6c5e911ed25d0521" providerId="LiveId" clId="{B3974103-C561-49E5-9853-38EC6B10F230}" dt="2023-11-08T17:50:45.808" v="3702" actId="21"/>
          <ac:spMkLst>
            <pc:docMk/>
            <pc:sldMk cId="1022746183" sldId="260"/>
            <ac:spMk id="20" creationId="{E7B32E38-1D15-5B29-B10B-4849FC303366}"/>
          </ac:spMkLst>
        </pc:spChg>
        <pc:spChg chg="add del mod">
          <ac:chgData name="Akshay Sharma" userId="6c5e911ed25d0521" providerId="LiveId" clId="{B3974103-C561-49E5-9853-38EC6B10F230}" dt="2023-11-08T17:50:45.808" v="3702" actId="21"/>
          <ac:spMkLst>
            <pc:docMk/>
            <pc:sldMk cId="1022746183" sldId="260"/>
            <ac:spMk id="21" creationId="{10298523-0EA4-5010-3F73-72632378E9ED}"/>
          </ac:spMkLst>
        </pc:spChg>
        <pc:spChg chg="add mod">
          <ac:chgData name="Akshay Sharma" userId="6c5e911ed25d0521" providerId="LiveId" clId="{B3974103-C561-49E5-9853-38EC6B10F230}" dt="2023-11-03T21:00:36.982" v="321"/>
          <ac:spMkLst>
            <pc:docMk/>
            <pc:sldMk cId="1022746183" sldId="260"/>
            <ac:spMk id="24" creationId="{91520439-D34A-D70A-4748-325318FC5DC7}"/>
          </ac:spMkLst>
        </pc:spChg>
        <pc:spChg chg="add mod">
          <ac:chgData name="Akshay Sharma" userId="6c5e911ed25d0521" providerId="LiveId" clId="{B3974103-C561-49E5-9853-38EC6B10F230}" dt="2023-11-03T21:00:43.515" v="323"/>
          <ac:spMkLst>
            <pc:docMk/>
            <pc:sldMk cId="1022746183" sldId="260"/>
            <ac:spMk id="25" creationId="{1144A657-4741-F94A-0A2A-4C54572E69AA}"/>
          </ac:spMkLst>
        </pc:spChg>
        <pc:spChg chg="add mod">
          <ac:chgData name="Akshay Sharma" userId="6c5e911ed25d0521" providerId="LiveId" clId="{B3974103-C561-49E5-9853-38EC6B10F230}" dt="2023-11-03T21:32:03.015" v="381" actId="207"/>
          <ac:spMkLst>
            <pc:docMk/>
            <pc:sldMk cId="1022746183" sldId="260"/>
            <ac:spMk id="27" creationId="{815B0501-6E49-B8AF-A84C-30E4784B271A}"/>
          </ac:spMkLst>
        </pc:spChg>
        <pc:spChg chg="add mod">
          <ac:chgData name="Akshay Sharma" userId="6c5e911ed25d0521" providerId="LiveId" clId="{B3974103-C561-49E5-9853-38EC6B10F230}" dt="2023-11-03T21:32:03.015" v="381" actId="207"/>
          <ac:spMkLst>
            <pc:docMk/>
            <pc:sldMk cId="1022746183" sldId="260"/>
            <ac:spMk id="28" creationId="{77253F52-EC20-7AA3-9D23-D9425B0320EB}"/>
          </ac:spMkLst>
        </pc:spChg>
        <pc:spChg chg="add mod">
          <ac:chgData name="Akshay Sharma" userId="6c5e911ed25d0521" providerId="LiveId" clId="{B3974103-C561-49E5-9853-38EC6B10F230}" dt="2023-11-03T21:32:03.015" v="381" actId="207"/>
          <ac:spMkLst>
            <pc:docMk/>
            <pc:sldMk cId="1022746183" sldId="260"/>
            <ac:spMk id="29" creationId="{A12E2266-B30B-17CC-46E3-1685DA480912}"/>
          </ac:spMkLst>
        </pc:spChg>
        <pc:spChg chg="mod">
          <ac:chgData name="Akshay Sharma" userId="6c5e911ed25d0521" providerId="LiveId" clId="{B3974103-C561-49E5-9853-38EC6B10F230}" dt="2023-11-03T21:06:09.773" v="331" actId="14100"/>
          <ac:spMkLst>
            <pc:docMk/>
            <pc:sldMk cId="1022746183" sldId="260"/>
            <ac:spMk id="31" creationId="{CC3CDD23-3FFC-663E-4C5C-1D49CC21C5BB}"/>
          </ac:spMkLst>
        </pc:spChg>
        <pc:spChg chg="mod">
          <ac:chgData name="Akshay Sharma" userId="6c5e911ed25d0521" providerId="LiveId" clId="{B3974103-C561-49E5-9853-38EC6B10F230}" dt="2023-11-03T21:06:09.773" v="331" actId="14100"/>
          <ac:spMkLst>
            <pc:docMk/>
            <pc:sldMk cId="1022746183" sldId="260"/>
            <ac:spMk id="32" creationId="{CE8B7EDA-A51A-0A36-B113-A2D86E82DF97}"/>
          </ac:spMkLst>
        </pc:spChg>
        <pc:spChg chg="mod">
          <ac:chgData name="Akshay Sharma" userId="6c5e911ed25d0521" providerId="LiveId" clId="{B3974103-C561-49E5-9853-38EC6B10F230}" dt="2023-11-03T21:06:09.773" v="331" actId="14100"/>
          <ac:spMkLst>
            <pc:docMk/>
            <pc:sldMk cId="1022746183" sldId="260"/>
            <ac:spMk id="33" creationId="{5CE214DD-5D26-C0D1-C673-EAE7EC5B7ADA}"/>
          </ac:spMkLst>
        </pc:spChg>
        <pc:spChg chg="mod">
          <ac:chgData name="Akshay Sharma" userId="6c5e911ed25d0521" providerId="LiveId" clId="{B3974103-C561-49E5-9853-38EC6B10F230}" dt="2023-11-03T21:06:09.773" v="331" actId="14100"/>
          <ac:spMkLst>
            <pc:docMk/>
            <pc:sldMk cId="1022746183" sldId="260"/>
            <ac:spMk id="34" creationId="{A786E86F-C1DB-2D89-A1BC-187C24AC564D}"/>
          </ac:spMkLst>
        </pc:spChg>
        <pc:spChg chg="mod">
          <ac:chgData name="Akshay Sharma" userId="6c5e911ed25d0521" providerId="LiveId" clId="{B3974103-C561-49E5-9853-38EC6B10F230}" dt="2023-11-03T21:30:31.426" v="373" actId="207"/>
          <ac:spMkLst>
            <pc:docMk/>
            <pc:sldMk cId="1022746183" sldId="260"/>
            <ac:spMk id="36" creationId="{F56CDA4C-7FF4-D61B-FE27-B30759C984E5}"/>
          </ac:spMkLst>
        </pc:spChg>
        <pc:spChg chg="mod">
          <ac:chgData name="Akshay Sharma" userId="6c5e911ed25d0521" providerId="LiveId" clId="{B3974103-C561-49E5-9853-38EC6B10F230}" dt="2023-11-03T21:06:53.218" v="335" actId="14100"/>
          <ac:spMkLst>
            <pc:docMk/>
            <pc:sldMk cId="1022746183" sldId="260"/>
            <ac:spMk id="37" creationId="{B481CA1A-6239-4DBB-C964-5955ED5B2C83}"/>
          </ac:spMkLst>
        </pc:spChg>
        <pc:spChg chg="mod">
          <ac:chgData name="Akshay Sharma" userId="6c5e911ed25d0521" providerId="LiveId" clId="{B3974103-C561-49E5-9853-38EC6B10F230}" dt="2023-11-03T21:06:53.218" v="335" actId="14100"/>
          <ac:spMkLst>
            <pc:docMk/>
            <pc:sldMk cId="1022746183" sldId="260"/>
            <ac:spMk id="38" creationId="{2AAE053E-63DF-3B24-EB27-FE4FD38D26DF}"/>
          </ac:spMkLst>
        </pc:spChg>
        <pc:spChg chg="mod">
          <ac:chgData name="Akshay Sharma" userId="6c5e911ed25d0521" providerId="LiveId" clId="{B3974103-C561-49E5-9853-38EC6B10F230}" dt="2023-11-03T21:06:53.218" v="335" actId="14100"/>
          <ac:spMkLst>
            <pc:docMk/>
            <pc:sldMk cId="1022746183" sldId="260"/>
            <ac:spMk id="39" creationId="{2D7BBD85-7430-EBE9-4F22-122A8BEA4C6C}"/>
          </ac:spMkLst>
        </pc:spChg>
        <pc:spChg chg="mod">
          <ac:chgData name="Akshay Sharma" userId="6c5e911ed25d0521" providerId="LiveId" clId="{B3974103-C561-49E5-9853-38EC6B10F230}" dt="2023-11-03T21:06:53.218" v="335" actId="14100"/>
          <ac:spMkLst>
            <pc:docMk/>
            <pc:sldMk cId="1022746183" sldId="260"/>
            <ac:spMk id="40" creationId="{D822AB8D-13C0-C27F-F4E2-19F879C4C7CA}"/>
          </ac:spMkLst>
        </pc:spChg>
        <pc:spChg chg="mod">
          <ac:chgData name="Akshay Sharma" userId="6c5e911ed25d0521" providerId="LiveId" clId="{B3974103-C561-49E5-9853-38EC6B10F230}" dt="2023-11-03T21:06:53.218" v="335" actId="14100"/>
          <ac:spMkLst>
            <pc:docMk/>
            <pc:sldMk cId="1022746183" sldId="260"/>
            <ac:spMk id="41" creationId="{CEB50B8C-1BFB-1896-8047-5549A8732C02}"/>
          </ac:spMkLst>
        </pc:spChg>
        <pc:spChg chg="mod">
          <ac:chgData name="Akshay Sharma" userId="6c5e911ed25d0521" providerId="LiveId" clId="{B3974103-C561-49E5-9853-38EC6B10F230}" dt="2023-11-03T21:06:53.218" v="335" actId="14100"/>
          <ac:spMkLst>
            <pc:docMk/>
            <pc:sldMk cId="1022746183" sldId="260"/>
            <ac:spMk id="42" creationId="{0DD2FED9-8AD2-36B4-F7D7-7D8E75B18E20}"/>
          </ac:spMkLst>
        </pc:spChg>
        <pc:spChg chg="add del mod">
          <ac:chgData name="Akshay Sharma" userId="6c5e911ed25d0521" providerId="LiveId" clId="{B3974103-C561-49E5-9853-38EC6B10F230}" dt="2023-11-08T17:50:45.808" v="3702" actId="21"/>
          <ac:spMkLst>
            <pc:docMk/>
            <pc:sldMk cId="1022746183" sldId="260"/>
            <ac:spMk id="43" creationId="{CFDF5313-7477-D028-A2D1-44C5AA97DCFF}"/>
          </ac:spMkLst>
        </pc:spChg>
        <pc:spChg chg="mod">
          <ac:chgData name="Akshay Sharma" userId="6c5e911ed25d0521" providerId="LiveId" clId="{B3974103-C561-49E5-9853-38EC6B10F230}" dt="2023-11-03T21:14:53.043" v="350" actId="1035"/>
          <ac:spMkLst>
            <pc:docMk/>
            <pc:sldMk cId="1022746183" sldId="260"/>
            <ac:spMk id="45" creationId="{E47E6A7B-1D71-9F24-EF6D-04965A5625CC}"/>
          </ac:spMkLst>
        </pc:spChg>
        <pc:spChg chg="mod">
          <ac:chgData name="Akshay Sharma" userId="6c5e911ed25d0521" providerId="LiveId" clId="{B3974103-C561-49E5-9853-38EC6B10F230}" dt="2023-11-03T21:14:53.043" v="350" actId="1035"/>
          <ac:spMkLst>
            <pc:docMk/>
            <pc:sldMk cId="1022746183" sldId="260"/>
            <ac:spMk id="46" creationId="{E2631D35-7568-CBEE-7B26-BE9D11C342A4}"/>
          </ac:spMkLst>
        </pc:spChg>
        <pc:grpChg chg="add del mod">
          <ac:chgData name="Akshay Sharma" userId="6c5e911ed25d0521" providerId="LiveId" clId="{B3974103-C561-49E5-9853-38EC6B10F230}" dt="2023-11-08T17:50:45.808" v="3702" actId="21"/>
          <ac:grpSpMkLst>
            <pc:docMk/>
            <pc:sldMk cId="1022746183" sldId="260"/>
            <ac:grpSpMk id="26" creationId="{FC391007-05C2-8C08-C88E-1F51006405AD}"/>
          </ac:grpSpMkLst>
        </pc:grpChg>
        <pc:grpChg chg="add del mod">
          <ac:chgData name="Akshay Sharma" userId="6c5e911ed25d0521" providerId="LiveId" clId="{B3974103-C561-49E5-9853-38EC6B10F230}" dt="2023-11-08T17:50:45.808" v="3702" actId="21"/>
          <ac:grpSpMkLst>
            <pc:docMk/>
            <pc:sldMk cId="1022746183" sldId="260"/>
            <ac:grpSpMk id="30" creationId="{43DDDF05-E18E-F325-EC3D-DB4F7A66F007}"/>
          </ac:grpSpMkLst>
        </pc:grpChg>
        <pc:grpChg chg="add del mod">
          <ac:chgData name="Akshay Sharma" userId="6c5e911ed25d0521" providerId="LiveId" clId="{B3974103-C561-49E5-9853-38EC6B10F230}" dt="2023-11-08T17:50:45.808" v="3702" actId="21"/>
          <ac:grpSpMkLst>
            <pc:docMk/>
            <pc:sldMk cId="1022746183" sldId="260"/>
            <ac:grpSpMk id="35" creationId="{CDADE1FA-79BC-015C-68FC-2C54D1E4525D}"/>
          </ac:grpSpMkLst>
        </pc:grpChg>
        <pc:grpChg chg="add del mod">
          <ac:chgData name="Akshay Sharma" userId="6c5e911ed25d0521" providerId="LiveId" clId="{B3974103-C561-49E5-9853-38EC6B10F230}" dt="2023-11-08T17:50:45.808" v="3702" actId="21"/>
          <ac:grpSpMkLst>
            <pc:docMk/>
            <pc:sldMk cId="1022746183" sldId="260"/>
            <ac:grpSpMk id="44" creationId="{F1BA3225-B671-0DC8-C9B4-1D60C5F05FF6}"/>
          </ac:grpSpMkLst>
        </pc:grpChg>
        <pc:picChg chg="add del mod">
          <ac:chgData name="Akshay Sharma" userId="6c5e911ed25d0521" providerId="LiveId" clId="{B3974103-C561-49E5-9853-38EC6B10F230}" dt="2023-11-03T21:00:04.195" v="319" actId="478"/>
          <ac:picMkLst>
            <pc:docMk/>
            <pc:sldMk cId="1022746183" sldId="260"/>
            <ac:picMk id="23" creationId="{CFEA996E-72A7-D284-F648-C9424BA1C425}"/>
          </ac:picMkLst>
        </pc:picChg>
      </pc:sldChg>
      <pc:sldChg chg="addSp delSp modSp new del mod">
        <pc:chgData name="Akshay Sharma" userId="6c5e911ed25d0521" providerId="LiveId" clId="{B3974103-C561-49E5-9853-38EC6B10F230}" dt="2023-11-07T20:22:26.601" v="3004" actId="47"/>
        <pc:sldMkLst>
          <pc:docMk/>
          <pc:sldMk cId="2518229529" sldId="261"/>
        </pc:sldMkLst>
        <pc:spChg chg="del">
          <ac:chgData name="Akshay Sharma" userId="6c5e911ed25d0521" providerId="LiveId" clId="{B3974103-C561-49E5-9853-38EC6B10F230}" dt="2023-11-03T21:33:45.618" v="388" actId="478"/>
          <ac:spMkLst>
            <pc:docMk/>
            <pc:sldMk cId="2518229529" sldId="261"/>
            <ac:spMk id="2" creationId="{67DE4707-4972-0CEB-DE91-362905BF5E64}"/>
          </ac:spMkLst>
        </pc:spChg>
        <pc:picChg chg="add mod">
          <ac:chgData name="Akshay Sharma" userId="6c5e911ed25d0521" providerId="LiveId" clId="{B3974103-C561-49E5-9853-38EC6B10F230}" dt="2023-11-03T21:34:26.182" v="393" actId="14100"/>
          <ac:picMkLst>
            <pc:docMk/>
            <pc:sldMk cId="2518229529" sldId="261"/>
            <ac:picMk id="4" creationId="{C2E8BBEA-01C1-60C4-C685-C5068B56F4D7}"/>
          </ac:picMkLst>
        </pc:picChg>
      </pc:sldChg>
      <pc:sldChg chg="addSp delSp modSp new mod ord">
        <pc:chgData name="Akshay Sharma" userId="6c5e911ed25d0521" providerId="LiveId" clId="{B3974103-C561-49E5-9853-38EC6B10F230}" dt="2023-11-08T06:44:39.650" v="3438" actId="207"/>
        <pc:sldMkLst>
          <pc:docMk/>
          <pc:sldMk cId="1956264302" sldId="262"/>
        </pc:sldMkLst>
        <pc:spChg chg="add del mod">
          <ac:chgData name="Akshay Sharma" userId="6c5e911ed25d0521" providerId="LiveId" clId="{B3974103-C561-49E5-9853-38EC6B10F230}" dt="2023-11-08T06:44:39.650" v="3438" actId="207"/>
          <ac:spMkLst>
            <pc:docMk/>
            <pc:sldMk cId="1956264302" sldId="262"/>
            <ac:spMk id="2" creationId="{395B0354-36B3-16F0-2C6A-EE17CED753D8}"/>
          </ac:spMkLst>
        </pc:spChg>
        <pc:picChg chg="add mod">
          <ac:chgData name="Akshay Sharma" userId="6c5e911ed25d0521" providerId="LiveId" clId="{B3974103-C561-49E5-9853-38EC6B10F230}" dt="2023-11-04T17:48:21.759" v="454" actId="14100"/>
          <ac:picMkLst>
            <pc:docMk/>
            <pc:sldMk cId="1956264302" sldId="262"/>
            <ac:picMk id="4" creationId="{380347AF-831B-20F2-C1C1-C06F4A041B55}"/>
          </ac:picMkLst>
        </pc:picChg>
        <pc:picChg chg="add del mod">
          <ac:chgData name="Akshay Sharma" userId="6c5e911ed25d0521" providerId="LiveId" clId="{B3974103-C561-49E5-9853-38EC6B10F230}" dt="2023-11-04T07:31:48.835" v="399" actId="22"/>
          <ac:picMkLst>
            <pc:docMk/>
            <pc:sldMk cId="1956264302" sldId="262"/>
            <ac:picMk id="4" creationId="{55A6EB42-39D8-F672-A3EB-08E0443B560D}"/>
          </ac:picMkLst>
        </pc:picChg>
        <pc:picChg chg="add del mod">
          <ac:chgData name="Akshay Sharma" userId="6c5e911ed25d0521" providerId="LiveId" clId="{B3974103-C561-49E5-9853-38EC6B10F230}" dt="2023-11-04T17:46:44.413" v="445" actId="478"/>
          <ac:picMkLst>
            <pc:docMk/>
            <pc:sldMk cId="1956264302" sldId="262"/>
            <ac:picMk id="6" creationId="{B322B050-50CA-C738-AB3E-28B30E5C2829}"/>
          </ac:picMkLst>
        </pc:picChg>
      </pc:sldChg>
      <pc:sldChg chg="addSp delSp modSp new mod">
        <pc:chgData name="Akshay Sharma" userId="6c5e911ed25d0521" providerId="LiveId" clId="{B3974103-C561-49E5-9853-38EC6B10F230}" dt="2023-11-07T18:20:01.352" v="2210" actId="2711"/>
        <pc:sldMkLst>
          <pc:docMk/>
          <pc:sldMk cId="2689605956" sldId="263"/>
        </pc:sldMkLst>
        <pc:spChg chg="del">
          <ac:chgData name="Akshay Sharma" userId="6c5e911ed25d0521" providerId="LiveId" clId="{B3974103-C561-49E5-9853-38EC6B10F230}" dt="2023-11-05T07:01:10.952" v="456" actId="478"/>
          <ac:spMkLst>
            <pc:docMk/>
            <pc:sldMk cId="2689605956" sldId="263"/>
            <ac:spMk id="2" creationId="{20EFB47C-ED9C-10C6-1782-308A1E885CB5}"/>
          </ac:spMkLst>
        </pc:spChg>
        <pc:spChg chg="add mod">
          <ac:chgData name="Akshay Sharma" userId="6c5e911ed25d0521" providerId="LiveId" clId="{B3974103-C561-49E5-9853-38EC6B10F230}" dt="2023-11-07T18:20:01.352" v="2210" actId="2711"/>
          <ac:spMkLst>
            <pc:docMk/>
            <pc:sldMk cId="2689605956" sldId="263"/>
            <ac:spMk id="3" creationId="{DF5B427E-2E1E-E997-1F1A-A5001C5F4429}"/>
          </ac:spMkLst>
        </pc:spChg>
        <pc:spChg chg="add mod">
          <ac:chgData name="Akshay Sharma" userId="6c5e911ed25d0521" providerId="LiveId" clId="{B3974103-C561-49E5-9853-38EC6B10F230}" dt="2023-11-05T07:01:12.338" v="457"/>
          <ac:spMkLst>
            <pc:docMk/>
            <pc:sldMk cId="2689605956" sldId="263"/>
            <ac:spMk id="4" creationId="{0577120B-621E-8555-0A4D-4C90C22C1CE8}"/>
          </ac:spMkLst>
        </pc:spChg>
        <pc:spChg chg="add mod">
          <ac:chgData name="Akshay Sharma" userId="6c5e911ed25d0521" providerId="LiveId" clId="{B3974103-C561-49E5-9853-38EC6B10F230}" dt="2023-11-05T07:01:12.338" v="457"/>
          <ac:spMkLst>
            <pc:docMk/>
            <pc:sldMk cId="2689605956" sldId="263"/>
            <ac:spMk id="5" creationId="{9ED89E82-7ED3-431E-617A-97906A737415}"/>
          </ac:spMkLst>
        </pc:spChg>
        <pc:spChg chg="add mod">
          <ac:chgData name="Akshay Sharma" userId="6c5e911ed25d0521" providerId="LiveId" clId="{B3974103-C561-49E5-9853-38EC6B10F230}" dt="2023-11-05T07:01:12.338" v="457"/>
          <ac:spMkLst>
            <pc:docMk/>
            <pc:sldMk cId="2689605956" sldId="263"/>
            <ac:spMk id="6" creationId="{8ADC3CE0-FE9E-5EC2-73B0-E43B66C7DF86}"/>
          </ac:spMkLst>
        </pc:spChg>
        <pc:spChg chg="add mod">
          <ac:chgData name="Akshay Sharma" userId="6c5e911ed25d0521" providerId="LiveId" clId="{B3974103-C561-49E5-9853-38EC6B10F230}" dt="2023-11-05T07:01:12.338" v="457"/>
          <ac:spMkLst>
            <pc:docMk/>
            <pc:sldMk cId="2689605956" sldId="263"/>
            <ac:spMk id="7" creationId="{66102AE4-CB92-8AD9-9DD9-AB57BFA30344}"/>
          </ac:spMkLst>
        </pc:spChg>
        <pc:spChg chg="add mod">
          <ac:chgData name="Akshay Sharma" userId="6c5e911ed25d0521" providerId="LiveId" clId="{B3974103-C561-49E5-9853-38EC6B10F230}" dt="2023-11-05T07:01:12.338" v="457"/>
          <ac:spMkLst>
            <pc:docMk/>
            <pc:sldMk cId="2689605956" sldId="263"/>
            <ac:spMk id="8" creationId="{163ED78D-A569-C3D0-7A14-99D456F9D468}"/>
          </ac:spMkLst>
        </pc:spChg>
        <pc:spChg chg="add mod">
          <ac:chgData name="Akshay Sharma" userId="6c5e911ed25d0521" providerId="LiveId" clId="{B3974103-C561-49E5-9853-38EC6B10F230}" dt="2023-11-05T07:01:12.338" v="457"/>
          <ac:spMkLst>
            <pc:docMk/>
            <pc:sldMk cId="2689605956" sldId="263"/>
            <ac:spMk id="9" creationId="{4E09408A-3861-28A0-8056-71F960C95FE2}"/>
          </ac:spMkLst>
        </pc:spChg>
        <pc:spChg chg="add mod">
          <ac:chgData name="Akshay Sharma" userId="6c5e911ed25d0521" providerId="LiveId" clId="{B3974103-C561-49E5-9853-38EC6B10F230}" dt="2023-11-05T07:01:12.338" v="457"/>
          <ac:spMkLst>
            <pc:docMk/>
            <pc:sldMk cId="2689605956" sldId="263"/>
            <ac:spMk id="10" creationId="{22F3653E-A78F-3F34-72DF-072FD41F01CC}"/>
          </ac:spMkLst>
        </pc:spChg>
        <pc:spChg chg="add mod">
          <ac:chgData name="Akshay Sharma" userId="6c5e911ed25d0521" providerId="LiveId" clId="{B3974103-C561-49E5-9853-38EC6B10F230}" dt="2023-11-05T07:01:12.338" v="457"/>
          <ac:spMkLst>
            <pc:docMk/>
            <pc:sldMk cId="2689605956" sldId="263"/>
            <ac:spMk id="11" creationId="{F8EF1799-1939-6075-EC1C-9D4EB05C3499}"/>
          </ac:spMkLst>
        </pc:spChg>
        <pc:spChg chg="add mod">
          <ac:chgData name="Akshay Sharma" userId="6c5e911ed25d0521" providerId="LiveId" clId="{B3974103-C561-49E5-9853-38EC6B10F230}" dt="2023-11-05T07:01:12.338" v="457"/>
          <ac:spMkLst>
            <pc:docMk/>
            <pc:sldMk cId="2689605956" sldId="263"/>
            <ac:spMk id="12" creationId="{08515183-2B3D-5FA4-9FCD-4377C0C1D399}"/>
          </ac:spMkLst>
        </pc:spChg>
        <pc:spChg chg="add mod">
          <ac:chgData name="Akshay Sharma" userId="6c5e911ed25d0521" providerId="LiveId" clId="{B3974103-C561-49E5-9853-38EC6B10F230}" dt="2023-11-05T07:01:12.338" v="457"/>
          <ac:spMkLst>
            <pc:docMk/>
            <pc:sldMk cId="2689605956" sldId="263"/>
            <ac:spMk id="13" creationId="{BC108DD0-4906-8B68-CBA3-06F139ECF678}"/>
          </ac:spMkLst>
        </pc:spChg>
        <pc:spChg chg="add mod">
          <ac:chgData name="Akshay Sharma" userId="6c5e911ed25d0521" providerId="LiveId" clId="{B3974103-C561-49E5-9853-38EC6B10F230}" dt="2023-11-05T07:01:12.338" v="457"/>
          <ac:spMkLst>
            <pc:docMk/>
            <pc:sldMk cId="2689605956" sldId="263"/>
            <ac:spMk id="14" creationId="{DC9FC83B-648C-A17D-7386-FD683CF1CEA0}"/>
          </ac:spMkLst>
        </pc:spChg>
        <pc:spChg chg="mod">
          <ac:chgData name="Akshay Sharma" userId="6c5e911ed25d0521" providerId="LiveId" clId="{B3974103-C561-49E5-9853-38EC6B10F230}" dt="2023-11-05T07:01:12.338" v="457"/>
          <ac:spMkLst>
            <pc:docMk/>
            <pc:sldMk cId="2689605956" sldId="263"/>
            <ac:spMk id="21" creationId="{D0AE9ABD-6EC1-9F62-76AA-B0C10C809C96}"/>
          </ac:spMkLst>
        </pc:spChg>
        <pc:spChg chg="mod">
          <ac:chgData name="Akshay Sharma" userId="6c5e911ed25d0521" providerId="LiveId" clId="{B3974103-C561-49E5-9853-38EC6B10F230}" dt="2023-11-05T07:01:12.338" v="457"/>
          <ac:spMkLst>
            <pc:docMk/>
            <pc:sldMk cId="2689605956" sldId="263"/>
            <ac:spMk id="22" creationId="{C100CB68-D4EA-950F-3B87-44D4FF2D1A4B}"/>
          </ac:spMkLst>
        </pc:spChg>
        <pc:spChg chg="mod">
          <ac:chgData name="Akshay Sharma" userId="6c5e911ed25d0521" providerId="LiveId" clId="{B3974103-C561-49E5-9853-38EC6B10F230}" dt="2023-11-05T07:01:12.338" v="457"/>
          <ac:spMkLst>
            <pc:docMk/>
            <pc:sldMk cId="2689605956" sldId="263"/>
            <ac:spMk id="23" creationId="{0DEE5435-1518-5260-DF41-5BBB8A7A08C6}"/>
          </ac:spMkLst>
        </pc:spChg>
        <pc:spChg chg="mod">
          <ac:chgData name="Akshay Sharma" userId="6c5e911ed25d0521" providerId="LiveId" clId="{B3974103-C561-49E5-9853-38EC6B10F230}" dt="2023-11-05T07:01:12.338" v="457"/>
          <ac:spMkLst>
            <pc:docMk/>
            <pc:sldMk cId="2689605956" sldId="263"/>
            <ac:spMk id="24" creationId="{85114187-A369-A7AA-8BB2-713479DAB8A0}"/>
          </ac:spMkLst>
        </pc:spChg>
        <pc:spChg chg="mod">
          <ac:chgData name="Akshay Sharma" userId="6c5e911ed25d0521" providerId="LiveId" clId="{B3974103-C561-49E5-9853-38EC6B10F230}" dt="2023-11-05T07:01:12.338" v="457"/>
          <ac:spMkLst>
            <pc:docMk/>
            <pc:sldMk cId="2689605956" sldId="263"/>
            <ac:spMk id="25" creationId="{E0314F60-7B4E-05DD-7B1C-AD829D4B6EAD}"/>
          </ac:spMkLst>
        </pc:spChg>
        <pc:spChg chg="add mod">
          <ac:chgData name="Akshay Sharma" userId="6c5e911ed25d0521" providerId="LiveId" clId="{B3974103-C561-49E5-9853-38EC6B10F230}" dt="2023-11-05T07:01:12.338" v="457"/>
          <ac:spMkLst>
            <pc:docMk/>
            <pc:sldMk cId="2689605956" sldId="263"/>
            <ac:spMk id="26" creationId="{80747D90-BE9D-4355-8562-A4115F669C36}"/>
          </ac:spMkLst>
        </pc:spChg>
        <pc:spChg chg="add mod">
          <ac:chgData name="Akshay Sharma" userId="6c5e911ed25d0521" providerId="LiveId" clId="{B3974103-C561-49E5-9853-38EC6B10F230}" dt="2023-11-05T07:01:12.338" v="457"/>
          <ac:spMkLst>
            <pc:docMk/>
            <pc:sldMk cId="2689605956" sldId="263"/>
            <ac:spMk id="27" creationId="{504501C6-CCE7-B0D0-72ED-CC3F07585C0C}"/>
          </ac:spMkLst>
        </pc:spChg>
        <pc:spChg chg="add mod">
          <ac:chgData name="Akshay Sharma" userId="6c5e911ed25d0521" providerId="LiveId" clId="{B3974103-C561-49E5-9853-38EC6B10F230}" dt="2023-11-05T07:01:12.338" v="457"/>
          <ac:spMkLst>
            <pc:docMk/>
            <pc:sldMk cId="2689605956" sldId="263"/>
            <ac:spMk id="28" creationId="{D05914C4-7CD3-3FC5-0B42-86B158433D74}"/>
          </ac:spMkLst>
        </pc:spChg>
        <pc:spChg chg="mod">
          <ac:chgData name="Akshay Sharma" userId="6c5e911ed25d0521" providerId="LiveId" clId="{B3974103-C561-49E5-9853-38EC6B10F230}" dt="2023-11-05T07:01:12.338" v="457"/>
          <ac:spMkLst>
            <pc:docMk/>
            <pc:sldMk cId="2689605956" sldId="263"/>
            <ac:spMk id="30" creationId="{B2ADBE2E-A38C-F693-099E-6D4BC7E30406}"/>
          </ac:spMkLst>
        </pc:spChg>
        <pc:spChg chg="mod">
          <ac:chgData name="Akshay Sharma" userId="6c5e911ed25d0521" providerId="LiveId" clId="{B3974103-C561-49E5-9853-38EC6B10F230}" dt="2023-11-05T07:01:12.338" v="457"/>
          <ac:spMkLst>
            <pc:docMk/>
            <pc:sldMk cId="2689605956" sldId="263"/>
            <ac:spMk id="31" creationId="{DB9530C8-7D97-01B5-9948-9996281F2A06}"/>
          </ac:spMkLst>
        </pc:spChg>
        <pc:spChg chg="add mod">
          <ac:chgData name="Akshay Sharma" userId="6c5e911ed25d0521" providerId="LiveId" clId="{B3974103-C561-49E5-9853-38EC6B10F230}" dt="2023-11-05T07:01:12.338" v="457"/>
          <ac:spMkLst>
            <pc:docMk/>
            <pc:sldMk cId="2689605956" sldId="263"/>
            <ac:spMk id="32" creationId="{5ECBBE9F-5229-3AFA-4693-707034D7BACC}"/>
          </ac:spMkLst>
        </pc:spChg>
        <pc:spChg chg="add mod">
          <ac:chgData name="Akshay Sharma" userId="6c5e911ed25d0521" providerId="LiveId" clId="{B3974103-C561-49E5-9853-38EC6B10F230}" dt="2023-11-05T07:01:12.338" v="457"/>
          <ac:spMkLst>
            <pc:docMk/>
            <pc:sldMk cId="2689605956" sldId="263"/>
            <ac:spMk id="33" creationId="{6806A894-40B4-CD14-F98B-6CDD477F151E}"/>
          </ac:spMkLst>
        </pc:spChg>
        <pc:spChg chg="add mod">
          <ac:chgData name="Akshay Sharma" userId="6c5e911ed25d0521" providerId="LiveId" clId="{B3974103-C561-49E5-9853-38EC6B10F230}" dt="2023-11-05T07:01:12.338" v="457"/>
          <ac:spMkLst>
            <pc:docMk/>
            <pc:sldMk cId="2689605956" sldId="263"/>
            <ac:spMk id="34" creationId="{CC1BA404-A1DC-1F16-CC0D-FFA1AC156AAE}"/>
          </ac:spMkLst>
        </pc:spChg>
        <pc:spChg chg="add mod">
          <ac:chgData name="Akshay Sharma" userId="6c5e911ed25d0521" providerId="LiveId" clId="{B3974103-C561-49E5-9853-38EC6B10F230}" dt="2023-11-05T07:01:12.338" v="457"/>
          <ac:spMkLst>
            <pc:docMk/>
            <pc:sldMk cId="2689605956" sldId="263"/>
            <ac:spMk id="35" creationId="{BC759339-5142-FDDA-2364-66F7C2B78D05}"/>
          </ac:spMkLst>
        </pc:spChg>
        <pc:spChg chg="add mod">
          <ac:chgData name="Akshay Sharma" userId="6c5e911ed25d0521" providerId="LiveId" clId="{B3974103-C561-49E5-9853-38EC6B10F230}" dt="2023-11-05T07:01:12.338" v="457"/>
          <ac:spMkLst>
            <pc:docMk/>
            <pc:sldMk cId="2689605956" sldId="263"/>
            <ac:spMk id="36" creationId="{9812ABC8-FC15-8B72-A11C-7D037BEC2D32}"/>
          </ac:spMkLst>
        </pc:spChg>
        <pc:spChg chg="add mod">
          <ac:chgData name="Akshay Sharma" userId="6c5e911ed25d0521" providerId="LiveId" clId="{B3974103-C561-49E5-9853-38EC6B10F230}" dt="2023-11-05T07:01:12.338" v="457"/>
          <ac:spMkLst>
            <pc:docMk/>
            <pc:sldMk cId="2689605956" sldId="263"/>
            <ac:spMk id="37" creationId="{F5A1406F-2616-45C5-FDC6-97A0E8E545F5}"/>
          </ac:spMkLst>
        </pc:spChg>
        <pc:grpChg chg="add mod">
          <ac:chgData name="Akshay Sharma" userId="6c5e911ed25d0521" providerId="LiveId" clId="{B3974103-C561-49E5-9853-38EC6B10F230}" dt="2023-11-05T07:01:12.338" v="457"/>
          <ac:grpSpMkLst>
            <pc:docMk/>
            <pc:sldMk cId="2689605956" sldId="263"/>
            <ac:grpSpMk id="20" creationId="{7ED9FB47-C353-0CED-5FC9-71622172304C}"/>
          </ac:grpSpMkLst>
        </pc:grpChg>
        <pc:grpChg chg="add mod">
          <ac:chgData name="Akshay Sharma" userId="6c5e911ed25d0521" providerId="LiveId" clId="{B3974103-C561-49E5-9853-38EC6B10F230}" dt="2023-11-05T07:01:12.338" v="457"/>
          <ac:grpSpMkLst>
            <pc:docMk/>
            <pc:sldMk cId="2689605956" sldId="263"/>
            <ac:grpSpMk id="29" creationId="{A91FC770-C2C8-96FA-DBB5-F7A89332508E}"/>
          </ac:grpSpMkLst>
        </pc:grpChg>
        <pc:cxnChg chg="add mod">
          <ac:chgData name="Akshay Sharma" userId="6c5e911ed25d0521" providerId="LiveId" clId="{B3974103-C561-49E5-9853-38EC6B10F230}" dt="2023-11-05T07:01:12.338" v="457"/>
          <ac:cxnSpMkLst>
            <pc:docMk/>
            <pc:sldMk cId="2689605956" sldId="263"/>
            <ac:cxnSpMk id="15" creationId="{38408DCF-273E-78F1-B572-F43E388FE612}"/>
          </ac:cxnSpMkLst>
        </pc:cxnChg>
        <pc:cxnChg chg="add mod">
          <ac:chgData name="Akshay Sharma" userId="6c5e911ed25d0521" providerId="LiveId" clId="{B3974103-C561-49E5-9853-38EC6B10F230}" dt="2023-11-05T07:01:12.338" v="457"/>
          <ac:cxnSpMkLst>
            <pc:docMk/>
            <pc:sldMk cId="2689605956" sldId="263"/>
            <ac:cxnSpMk id="16" creationId="{EFFE5FB5-9042-A0F3-C693-78FDCF502DE1}"/>
          </ac:cxnSpMkLst>
        </pc:cxnChg>
        <pc:cxnChg chg="add mod">
          <ac:chgData name="Akshay Sharma" userId="6c5e911ed25d0521" providerId="LiveId" clId="{B3974103-C561-49E5-9853-38EC6B10F230}" dt="2023-11-05T07:01:12.338" v="457"/>
          <ac:cxnSpMkLst>
            <pc:docMk/>
            <pc:sldMk cId="2689605956" sldId="263"/>
            <ac:cxnSpMk id="17" creationId="{730E558A-2FC8-C945-ECD3-CAD1DAF4E634}"/>
          </ac:cxnSpMkLst>
        </pc:cxnChg>
        <pc:cxnChg chg="add mod">
          <ac:chgData name="Akshay Sharma" userId="6c5e911ed25d0521" providerId="LiveId" clId="{B3974103-C561-49E5-9853-38EC6B10F230}" dt="2023-11-05T07:01:12.338" v="457"/>
          <ac:cxnSpMkLst>
            <pc:docMk/>
            <pc:sldMk cId="2689605956" sldId="263"/>
            <ac:cxnSpMk id="18" creationId="{EDA4B0B1-F8F2-11A3-6367-A4FA1D3CF41E}"/>
          </ac:cxnSpMkLst>
        </pc:cxnChg>
        <pc:cxnChg chg="add mod">
          <ac:chgData name="Akshay Sharma" userId="6c5e911ed25d0521" providerId="LiveId" clId="{B3974103-C561-49E5-9853-38EC6B10F230}" dt="2023-11-05T07:01:12.338" v="457"/>
          <ac:cxnSpMkLst>
            <pc:docMk/>
            <pc:sldMk cId="2689605956" sldId="263"/>
            <ac:cxnSpMk id="19" creationId="{C259F9C3-AF87-6DCB-A36D-1C4332D0096E}"/>
          </ac:cxnSpMkLst>
        </pc:cxnChg>
      </pc:sldChg>
      <pc:sldChg chg="addSp delSp modSp new mod">
        <pc:chgData name="Akshay Sharma" userId="6c5e911ed25d0521" providerId="LiveId" clId="{B3974103-C561-49E5-9853-38EC6B10F230}" dt="2023-11-08T06:21:23.789" v="3232" actId="2710"/>
        <pc:sldMkLst>
          <pc:docMk/>
          <pc:sldMk cId="2080952447" sldId="264"/>
        </pc:sldMkLst>
        <pc:spChg chg="add mod">
          <ac:chgData name="Akshay Sharma" userId="6c5e911ed25d0521" providerId="LiveId" clId="{B3974103-C561-49E5-9853-38EC6B10F230}" dt="2023-11-08T06:21:23.789" v="3232" actId="2710"/>
          <ac:spMkLst>
            <pc:docMk/>
            <pc:sldMk cId="2080952447" sldId="264"/>
            <ac:spMk id="2" creationId="{68B86CBF-84B5-49D9-958C-091C3D1767B0}"/>
          </ac:spMkLst>
        </pc:spChg>
        <pc:spChg chg="add mod">
          <ac:chgData name="Akshay Sharma" userId="6c5e911ed25d0521" providerId="LiveId" clId="{B3974103-C561-49E5-9853-38EC6B10F230}" dt="2023-11-07T07:59:29.164" v="1948" actId="207"/>
          <ac:spMkLst>
            <pc:docMk/>
            <pc:sldMk cId="2080952447" sldId="264"/>
            <ac:spMk id="5" creationId="{684580B4-5847-0E07-54BD-99868EE0C691}"/>
          </ac:spMkLst>
        </pc:spChg>
        <pc:spChg chg="add del mod">
          <ac:chgData name="Akshay Sharma" userId="6c5e911ed25d0521" providerId="LiveId" clId="{B3974103-C561-49E5-9853-38EC6B10F230}" dt="2023-11-07T07:34:59.898" v="1816" actId="478"/>
          <ac:spMkLst>
            <pc:docMk/>
            <pc:sldMk cId="2080952447" sldId="264"/>
            <ac:spMk id="6" creationId="{260CAADE-9430-5349-012E-A31A9D67420B}"/>
          </ac:spMkLst>
        </pc:spChg>
        <pc:spChg chg="add mod">
          <ac:chgData name="Akshay Sharma" userId="6c5e911ed25d0521" providerId="LiveId" clId="{B3974103-C561-49E5-9853-38EC6B10F230}" dt="2023-11-08T06:15:11.858" v="3184" actId="113"/>
          <ac:spMkLst>
            <pc:docMk/>
            <pc:sldMk cId="2080952447" sldId="264"/>
            <ac:spMk id="7" creationId="{260CAADE-9430-5349-012E-A31A9D67420B}"/>
          </ac:spMkLst>
        </pc:spChg>
        <pc:graphicFrameChg chg="add del mod modGraphic">
          <ac:chgData name="Akshay Sharma" userId="6c5e911ed25d0521" providerId="LiveId" clId="{B3974103-C561-49E5-9853-38EC6B10F230}" dt="2023-11-05T07:12:55.308" v="688" actId="478"/>
          <ac:graphicFrameMkLst>
            <pc:docMk/>
            <pc:sldMk cId="2080952447" sldId="264"/>
            <ac:graphicFrameMk id="3" creationId="{55F14A7F-2065-14A7-6DDE-C269191C9BB5}"/>
          </ac:graphicFrameMkLst>
        </pc:graphicFrameChg>
        <pc:graphicFrameChg chg="add mod">
          <ac:chgData name="Akshay Sharma" userId="6c5e911ed25d0521" providerId="LiveId" clId="{B3974103-C561-49E5-9853-38EC6B10F230}" dt="2023-11-08T06:13:32.145" v="3173" actId="1076"/>
          <ac:graphicFrameMkLst>
            <pc:docMk/>
            <pc:sldMk cId="2080952447" sldId="264"/>
            <ac:graphicFrameMk id="4" creationId="{604CF70C-2E66-DB01-BE50-638A90A133A1}"/>
          </ac:graphicFrameMkLst>
        </pc:graphicFrameChg>
        <pc:graphicFrameChg chg="add mod">
          <ac:chgData name="Akshay Sharma" userId="6c5e911ed25d0521" providerId="LiveId" clId="{B3974103-C561-49E5-9853-38EC6B10F230}" dt="2023-11-05T07:14:39.023" v="696"/>
          <ac:graphicFrameMkLst>
            <pc:docMk/>
            <pc:sldMk cId="2080952447" sldId="264"/>
            <ac:graphicFrameMk id="5" creationId="{604CF70C-2E66-DB01-BE50-638A90A133A1}"/>
          </ac:graphicFrameMkLst>
        </pc:graphicFrameChg>
        <pc:picChg chg="add del mod">
          <ac:chgData name="Akshay Sharma" userId="6c5e911ed25d0521" providerId="LiveId" clId="{B3974103-C561-49E5-9853-38EC6B10F230}" dt="2023-11-07T07:58:40.796" v="1945" actId="478"/>
          <ac:picMkLst>
            <pc:docMk/>
            <pc:sldMk cId="2080952447" sldId="264"/>
            <ac:picMk id="3" creationId="{699CF30E-34D7-3D2D-1E4E-0C8EE669BD3F}"/>
          </ac:picMkLst>
        </pc:picChg>
        <pc:picChg chg="add del mod">
          <ac:chgData name="Akshay Sharma" userId="6c5e911ed25d0521" providerId="LiveId" clId="{B3974103-C561-49E5-9853-38EC6B10F230}" dt="2023-11-07T07:50:11.869" v="1919" actId="478"/>
          <ac:picMkLst>
            <pc:docMk/>
            <pc:sldMk cId="2080952447" sldId="264"/>
            <ac:picMk id="8" creationId="{448BD078-0E54-150E-0424-2CC0B34B8E4D}"/>
          </ac:picMkLst>
        </pc:picChg>
        <pc:picChg chg="add del mod ord">
          <ac:chgData name="Akshay Sharma" userId="6c5e911ed25d0521" providerId="LiveId" clId="{B3974103-C561-49E5-9853-38EC6B10F230}" dt="2023-11-07T07:54:28.017" v="1924" actId="478"/>
          <ac:picMkLst>
            <pc:docMk/>
            <pc:sldMk cId="2080952447" sldId="264"/>
            <ac:picMk id="10" creationId="{BD5A4E78-42CD-1FCA-DB9E-20FA6FC1F454}"/>
          </ac:picMkLst>
        </pc:picChg>
        <pc:picChg chg="add mod">
          <ac:chgData name="Akshay Sharma" userId="6c5e911ed25d0521" providerId="LiveId" clId="{B3974103-C561-49E5-9853-38EC6B10F230}" dt="2023-11-07T07:59:38.426" v="1950" actId="1076"/>
          <ac:picMkLst>
            <pc:docMk/>
            <pc:sldMk cId="2080952447" sldId="264"/>
            <ac:picMk id="12" creationId="{F4B22338-AD30-8D85-CEBF-3572EBB6BD1F}"/>
          </ac:picMkLst>
        </pc:picChg>
      </pc:sldChg>
      <pc:sldChg chg="addSp delSp modSp new mod">
        <pc:chgData name="Akshay Sharma" userId="6c5e911ed25d0521" providerId="LiveId" clId="{B3974103-C561-49E5-9853-38EC6B10F230}" dt="2023-11-08T06:21:10.164" v="3230" actId="255"/>
        <pc:sldMkLst>
          <pc:docMk/>
          <pc:sldMk cId="2201002388" sldId="265"/>
        </pc:sldMkLst>
        <pc:spChg chg="add mod">
          <ac:chgData name="Akshay Sharma" userId="6c5e911ed25d0521" providerId="LiveId" clId="{B3974103-C561-49E5-9853-38EC6B10F230}" dt="2023-11-08T06:21:10.164" v="3230" actId="255"/>
          <ac:spMkLst>
            <pc:docMk/>
            <pc:sldMk cId="2201002388" sldId="265"/>
            <ac:spMk id="2" creationId="{E97C6856-E5FE-4E73-AD35-BDDD07D84CB2}"/>
          </ac:spMkLst>
        </pc:spChg>
        <pc:spChg chg="add mod">
          <ac:chgData name="Akshay Sharma" userId="6c5e911ed25d0521" providerId="LiveId" clId="{B3974103-C561-49E5-9853-38EC6B10F230}" dt="2023-11-08T06:15:54.616" v="3188" actId="14100"/>
          <ac:spMkLst>
            <pc:docMk/>
            <pc:sldMk cId="2201002388" sldId="265"/>
            <ac:spMk id="8" creationId="{28DD50DD-0FC5-8C23-BCCE-3DF2525AAE16}"/>
          </ac:spMkLst>
        </pc:spChg>
        <pc:picChg chg="add del mod">
          <ac:chgData name="Akshay Sharma" userId="6c5e911ed25d0521" providerId="LiveId" clId="{B3974103-C561-49E5-9853-38EC6B10F230}" dt="2023-11-07T08:09:13.600" v="1953" actId="478"/>
          <ac:picMkLst>
            <pc:docMk/>
            <pc:sldMk cId="2201002388" sldId="265"/>
            <ac:picMk id="4" creationId="{55BAF336-FA00-2C3E-C7AA-89D4858DF1B9}"/>
          </ac:picMkLst>
        </pc:picChg>
        <pc:picChg chg="add mod">
          <ac:chgData name="Akshay Sharma" userId="6c5e911ed25d0521" providerId="LiveId" clId="{B3974103-C561-49E5-9853-38EC6B10F230}" dt="2023-11-07T08:13:10.442" v="1979" actId="1076"/>
          <ac:picMkLst>
            <pc:docMk/>
            <pc:sldMk cId="2201002388" sldId="265"/>
            <ac:picMk id="6" creationId="{50E3EFA8-D557-250E-7B2A-A9CBECDD5CF7}"/>
          </ac:picMkLst>
        </pc:picChg>
        <pc:picChg chg="add del mod">
          <ac:chgData name="Akshay Sharma" userId="6c5e911ed25d0521" providerId="LiveId" clId="{B3974103-C561-49E5-9853-38EC6B10F230}" dt="2023-11-07T08:12:48.893" v="1977" actId="21"/>
          <ac:picMkLst>
            <pc:docMk/>
            <pc:sldMk cId="2201002388" sldId="265"/>
            <ac:picMk id="7" creationId="{8B6911FF-2E9F-AA2A-D4E3-E0448985076F}"/>
          </ac:picMkLst>
        </pc:picChg>
      </pc:sldChg>
      <pc:sldChg chg="addSp delSp modSp new mod">
        <pc:chgData name="Akshay Sharma" userId="6c5e911ed25d0521" providerId="LiveId" clId="{B3974103-C561-49E5-9853-38EC6B10F230}" dt="2023-11-08T06:21:02.634" v="3229" actId="255"/>
        <pc:sldMkLst>
          <pc:docMk/>
          <pc:sldMk cId="2278150717" sldId="266"/>
        </pc:sldMkLst>
        <pc:spChg chg="add mod">
          <ac:chgData name="Akshay Sharma" userId="6c5e911ed25d0521" providerId="LiveId" clId="{B3974103-C561-49E5-9853-38EC6B10F230}" dt="2023-11-08T06:21:02.634" v="3229" actId="255"/>
          <ac:spMkLst>
            <pc:docMk/>
            <pc:sldMk cId="2278150717" sldId="266"/>
            <ac:spMk id="2" creationId="{44B53E4E-6C25-4A3E-8E34-15DC079E9C03}"/>
          </ac:spMkLst>
        </pc:spChg>
        <pc:spChg chg="add mod">
          <ac:chgData name="Akshay Sharma" userId="6c5e911ed25d0521" providerId="LiveId" clId="{B3974103-C561-49E5-9853-38EC6B10F230}" dt="2023-11-08T06:17:30.526" v="3198" actId="1076"/>
          <ac:spMkLst>
            <pc:docMk/>
            <pc:sldMk cId="2278150717" sldId="266"/>
            <ac:spMk id="9" creationId="{E368C59A-719F-3AA2-4CEE-712D1E7B4873}"/>
          </ac:spMkLst>
        </pc:spChg>
        <pc:graphicFrameChg chg="add del mod">
          <ac:chgData name="Akshay Sharma" userId="6c5e911ed25d0521" providerId="LiveId" clId="{B3974103-C561-49E5-9853-38EC6B10F230}" dt="2023-11-07T08:15:50.229" v="1995" actId="478"/>
          <ac:graphicFrameMkLst>
            <pc:docMk/>
            <pc:sldMk cId="2278150717" sldId="266"/>
            <ac:graphicFrameMk id="3" creationId="{28CFD220-534A-8824-7B66-487214BC2A64}"/>
          </ac:graphicFrameMkLst>
        </pc:graphicFrameChg>
        <pc:graphicFrameChg chg="add mod">
          <ac:chgData name="Akshay Sharma" userId="6c5e911ed25d0521" providerId="LiveId" clId="{B3974103-C561-49E5-9853-38EC6B10F230}" dt="2023-11-07T08:18:40.207" v="2008" actId="1076"/>
          <ac:graphicFrameMkLst>
            <pc:docMk/>
            <pc:sldMk cId="2278150717" sldId="266"/>
            <ac:graphicFrameMk id="4" creationId="{28CFD220-534A-8824-7B66-487214BC2A64}"/>
          </ac:graphicFrameMkLst>
        </pc:graphicFrameChg>
        <pc:picChg chg="add del mod">
          <ac:chgData name="Akshay Sharma" userId="6c5e911ed25d0521" providerId="LiveId" clId="{B3974103-C561-49E5-9853-38EC6B10F230}" dt="2023-11-07T08:16:55.008" v="2004" actId="478"/>
          <ac:picMkLst>
            <pc:docMk/>
            <pc:sldMk cId="2278150717" sldId="266"/>
            <ac:picMk id="6" creationId="{088DF15C-8668-C679-3E7D-6D62924E6A10}"/>
          </ac:picMkLst>
        </pc:picChg>
        <pc:picChg chg="add mod">
          <ac:chgData name="Akshay Sharma" userId="6c5e911ed25d0521" providerId="LiveId" clId="{B3974103-C561-49E5-9853-38EC6B10F230}" dt="2023-11-07T08:17:50.095" v="2006" actId="1076"/>
          <ac:picMkLst>
            <pc:docMk/>
            <pc:sldMk cId="2278150717" sldId="266"/>
            <ac:picMk id="8" creationId="{26A76566-C3E2-1224-2D3B-55CA96C2EB77}"/>
          </ac:picMkLst>
        </pc:picChg>
      </pc:sldChg>
      <pc:sldChg chg="addSp delSp modSp new mod">
        <pc:chgData name="Akshay Sharma" userId="6c5e911ed25d0521" providerId="LiveId" clId="{B3974103-C561-49E5-9853-38EC6B10F230}" dt="2023-11-08T06:25:55.134" v="3261" actId="207"/>
        <pc:sldMkLst>
          <pc:docMk/>
          <pc:sldMk cId="3847432418" sldId="267"/>
        </pc:sldMkLst>
        <pc:spChg chg="add mod">
          <ac:chgData name="Akshay Sharma" userId="6c5e911ed25d0521" providerId="LiveId" clId="{B3974103-C561-49E5-9853-38EC6B10F230}" dt="2023-11-08T06:20:48.724" v="3228" actId="255"/>
          <ac:spMkLst>
            <pc:docMk/>
            <pc:sldMk cId="3847432418" sldId="267"/>
            <ac:spMk id="2" creationId="{0221CDF6-EAE6-32A8-014F-DB0AC8B08A62}"/>
          </ac:spMkLst>
        </pc:spChg>
        <pc:spChg chg="add mod">
          <ac:chgData name="Akshay Sharma" userId="6c5e911ed25d0521" providerId="LiveId" clId="{B3974103-C561-49E5-9853-38EC6B10F230}" dt="2023-11-08T06:25:55.134" v="3261" actId="207"/>
          <ac:spMkLst>
            <pc:docMk/>
            <pc:sldMk cId="3847432418" sldId="267"/>
            <ac:spMk id="4" creationId="{C787005C-22A1-0248-BFD3-CB1167B6A7E1}"/>
          </ac:spMkLst>
        </pc:spChg>
        <pc:spChg chg="add mod">
          <ac:chgData name="Akshay Sharma" userId="6c5e911ed25d0521" providerId="LiveId" clId="{B3974103-C561-49E5-9853-38EC6B10F230}" dt="2023-11-08T06:20:41.129" v="3227" actId="2711"/>
          <ac:spMkLst>
            <pc:docMk/>
            <pc:sldMk cId="3847432418" sldId="267"/>
            <ac:spMk id="8" creationId="{6CFCF203-E473-F7C1-D2E2-4310EF3B9A8A}"/>
          </ac:spMkLst>
        </pc:spChg>
        <pc:graphicFrameChg chg="add mod">
          <ac:chgData name="Akshay Sharma" userId="6c5e911ed25d0521" providerId="LiveId" clId="{B3974103-C561-49E5-9853-38EC6B10F230}" dt="2023-11-07T19:30:15.278" v="2635" actId="14100"/>
          <ac:graphicFrameMkLst>
            <pc:docMk/>
            <pc:sldMk cId="3847432418" sldId="267"/>
            <ac:graphicFrameMk id="3" creationId="{7C5DA979-2BCE-5243-FA5E-8D8EEA6827AD}"/>
          </ac:graphicFrameMkLst>
        </pc:graphicFrameChg>
        <pc:picChg chg="add del mod">
          <ac:chgData name="Akshay Sharma" userId="6c5e911ed25d0521" providerId="LiveId" clId="{B3974103-C561-49E5-9853-38EC6B10F230}" dt="2023-11-07T19:28:41.077" v="2615"/>
          <ac:picMkLst>
            <pc:docMk/>
            <pc:sldMk cId="3847432418" sldId="267"/>
            <ac:picMk id="5" creationId="{D5829BBF-1021-60D5-A76F-906FB5D0C148}"/>
          </ac:picMkLst>
        </pc:picChg>
        <pc:picChg chg="add mod">
          <ac:chgData name="Akshay Sharma" userId="6c5e911ed25d0521" providerId="LiveId" clId="{B3974103-C561-49E5-9853-38EC6B10F230}" dt="2023-11-07T19:33:55.583" v="2644" actId="1076"/>
          <ac:picMkLst>
            <pc:docMk/>
            <pc:sldMk cId="3847432418" sldId="267"/>
            <ac:picMk id="7" creationId="{6771D901-B3E6-A16E-FE20-63D273549AF6}"/>
          </ac:picMkLst>
        </pc:picChg>
      </pc:sldChg>
      <pc:sldChg chg="addSp delSp modSp new mod">
        <pc:chgData name="Akshay Sharma" userId="6c5e911ed25d0521" providerId="LiveId" clId="{B3974103-C561-49E5-9853-38EC6B10F230}" dt="2023-11-08T06:23:35.606" v="3245" actId="113"/>
        <pc:sldMkLst>
          <pc:docMk/>
          <pc:sldMk cId="3201185254" sldId="268"/>
        </pc:sldMkLst>
        <pc:spChg chg="del">
          <ac:chgData name="Akshay Sharma" userId="6c5e911ed25d0521" providerId="LiveId" clId="{B3974103-C561-49E5-9853-38EC6B10F230}" dt="2023-11-05T07:19:23.724" v="790" actId="478"/>
          <ac:spMkLst>
            <pc:docMk/>
            <pc:sldMk cId="3201185254" sldId="268"/>
            <ac:spMk id="2" creationId="{75A38DFA-9DD0-F9EB-94E4-80EBEF9084A8}"/>
          </ac:spMkLst>
        </pc:spChg>
        <pc:spChg chg="add mod">
          <ac:chgData name="Akshay Sharma" userId="6c5e911ed25d0521" providerId="LiveId" clId="{B3974103-C561-49E5-9853-38EC6B10F230}" dt="2023-11-08T06:23:35.606" v="3245" actId="113"/>
          <ac:spMkLst>
            <pc:docMk/>
            <pc:sldMk cId="3201185254" sldId="268"/>
            <ac:spMk id="2" creationId="{C22F95E6-4681-7EFB-CC5F-CBD671BA9CFE}"/>
          </ac:spMkLst>
        </pc:spChg>
        <pc:spChg chg="del">
          <ac:chgData name="Akshay Sharma" userId="6c5e911ed25d0521" providerId="LiveId" clId="{B3974103-C561-49E5-9853-38EC6B10F230}" dt="2023-11-05T07:19:26.117" v="791" actId="478"/>
          <ac:spMkLst>
            <pc:docMk/>
            <pc:sldMk cId="3201185254" sldId="268"/>
            <ac:spMk id="3" creationId="{30B90573-F446-1444-EEAE-70CC0B72B658}"/>
          </ac:spMkLst>
        </pc:spChg>
        <pc:spChg chg="del">
          <ac:chgData name="Akshay Sharma" userId="6c5e911ed25d0521" providerId="LiveId" clId="{B3974103-C561-49E5-9853-38EC6B10F230}" dt="2023-11-05T07:19:28.207" v="792" actId="478"/>
          <ac:spMkLst>
            <pc:docMk/>
            <pc:sldMk cId="3201185254" sldId="268"/>
            <ac:spMk id="4" creationId="{8A7505E1-203D-ECD5-6FA9-997D0705AF8C}"/>
          </ac:spMkLst>
        </pc:spChg>
        <pc:spChg chg="add mod">
          <ac:chgData name="Akshay Sharma" userId="6c5e911ed25d0521" providerId="LiveId" clId="{B3974103-C561-49E5-9853-38EC6B10F230}" dt="2023-11-08T06:22:52.972" v="3240" actId="14100"/>
          <ac:spMkLst>
            <pc:docMk/>
            <pc:sldMk cId="3201185254" sldId="268"/>
            <ac:spMk id="5" creationId="{F1D97236-5CF7-477B-943B-D9C2B2024194}"/>
          </ac:spMkLst>
        </pc:spChg>
        <pc:spChg chg="add del mod">
          <ac:chgData name="Akshay Sharma" userId="6c5e911ed25d0521" providerId="LiveId" clId="{B3974103-C561-49E5-9853-38EC6B10F230}" dt="2023-11-07T08:24:28.681" v="2060" actId="21"/>
          <ac:spMkLst>
            <pc:docMk/>
            <pc:sldMk cId="3201185254" sldId="268"/>
            <ac:spMk id="6" creationId="{6AB0A8C9-5EF1-4F28-58DB-8E26A8DCC194}"/>
          </ac:spMkLst>
        </pc:spChg>
        <pc:spChg chg="add del mod">
          <ac:chgData name="Akshay Sharma" userId="6c5e911ed25d0521" providerId="LiveId" clId="{B3974103-C561-49E5-9853-38EC6B10F230}" dt="2023-11-07T08:28:40.429" v="2128" actId="478"/>
          <ac:spMkLst>
            <pc:docMk/>
            <pc:sldMk cId="3201185254" sldId="268"/>
            <ac:spMk id="8" creationId="{E35DB9D3-1367-F6E2-B1F3-6F465915F4A6}"/>
          </ac:spMkLst>
        </pc:spChg>
        <pc:spChg chg="add del mod">
          <ac:chgData name="Akshay Sharma" userId="6c5e911ed25d0521" providerId="LiveId" clId="{B3974103-C561-49E5-9853-38EC6B10F230}" dt="2023-11-07T08:30:07.858" v="2152" actId="478"/>
          <ac:spMkLst>
            <pc:docMk/>
            <pc:sldMk cId="3201185254" sldId="268"/>
            <ac:spMk id="10" creationId="{92DF16CC-38C9-46CD-8B2C-049BECCAB216}"/>
          </ac:spMkLst>
        </pc:spChg>
        <pc:spChg chg="add del mod">
          <ac:chgData name="Akshay Sharma" userId="6c5e911ed25d0521" providerId="LiveId" clId="{B3974103-C561-49E5-9853-38EC6B10F230}" dt="2023-11-07T08:29:55.810" v="2149" actId="478"/>
          <ac:spMkLst>
            <pc:docMk/>
            <pc:sldMk cId="3201185254" sldId="268"/>
            <ac:spMk id="12" creationId="{89C3D7FF-B2F9-4DB6-9337-82392ED359AE}"/>
          </ac:spMkLst>
        </pc:spChg>
        <pc:spChg chg="add del mod">
          <ac:chgData name="Akshay Sharma" userId="6c5e911ed25d0521" providerId="LiveId" clId="{B3974103-C561-49E5-9853-38EC6B10F230}" dt="2023-11-07T08:28:49.745" v="2130" actId="478"/>
          <ac:spMkLst>
            <pc:docMk/>
            <pc:sldMk cId="3201185254" sldId="268"/>
            <ac:spMk id="15" creationId="{2606B604-36B5-445F-B490-60247045FFC6}"/>
          </ac:spMkLst>
        </pc:spChg>
        <pc:graphicFrameChg chg="add mod">
          <ac:chgData name="Akshay Sharma" userId="6c5e911ed25d0521" providerId="LiveId" clId="{B3974103-C561-49E5-9853-38EC6B10F230}" dt="2023-11-07T08:29:12.322" v="2140" actId="14100"/>
          <ac:graphicFrameMkLst>
            <pc:docMk/>
            <pc:sldMk cId="3201185254" sldId="268"/>
            <ac:graphicFrameMk id="7" creationId="{19DBDACC-E63F-6969-22AE-3D282B605277}"/>
          </ac:graphicFrameMkLst>
        </pc:graphicFrameChg>
        <pc:graphicFrameChg chg="add mod">
          <ac:chgData name="Akshay Sharma" userId="6c5e911ed25d0521" providerId="LiveId" clId="{B3974103-C561-49E5-9853-38EC6B10F230}" dt="2023-11-07T08:30:20.376" v="2156" actId="14100"/>
          <ac:graphicFrameMkLst>
            <pc:docMk/>
            <pc:sldMk cId="3201185254" sldId="268"/>
            <ac:graphicFrameMk id="9" creationId="{7D936EBA-7172-0444-4F47-92EF02C45A57}"/>
          </ac:graphicFrameMkLst>
        </pc:graphicFrameChg>
        <pc:graphicFrameChg chg="add mod">
          <ac:chgData name="Akshay Sharma" userId="6c5e911ed25d0521" providerId="LiveId" clId="{B3974103-C561-49E5-9853-38EC6B10F230}" dt="2023-11-07T08:29:47.905" v="2148" actId="1076"/>
          <ac:graphicFrameMkLst>
            <pc:docMk/>
            <pc:sldMk cId="3201185254" sldId="268"/>
            <ac:graphicFrameMk id="11" creationId="{7506D304-9560-3DD1-D71A-5E879A2289F3}"/>
          </ac:graphicFrameMkLst>
        </pc:graphicFrameChg>
        <pc:graphicFrameChg chg="add mod">
          <ac:chgData name="Akshay Sharma" userId="6c5e911ed25d0521" providerId="LiveId" clId="{B3974103-C561-49E5-9853-38EC6B10F230}" dt="2023-11-07T08:30:27.145" v="2158" actId="14100"/>
          <ac:graphicFrameMkLst>
            <pc:docMk/>
            <pc:sldMk cId="3201185254" sldId="268"/>
            <ac:graphicFrameMk id="13" creationId="{1C4E3B92-8AD7-AACB-A73A-6DAD8CD08807}"/>
          </ac:graphicFrameMkLst>
        </pc:graphicFrameChg>
        <pc:graphicFrameChg chg="add mod">
          <ac:chgData name="Akshay Sharma" userId="6c5e911ed25d0521" providerId="LiveId" clId="{B3974103-C561-49E5-9853-38EC6B10F230}" dt="2023-11-05T07:33:42.797" v="950"/>
          <ac:graphicFrameMkLst>
            <pc:docMk/>
            <pc:sldMk cId="3201185254" sldId="268"/>
            <ac:graphicFrameMk id="14" creationId="{1C4E3B92-8AD7-AACB-A73A-6DAD8CD08807}"/>
          </ac:graphicFrameMkLst>
        </pc:graphicFrameChg>
      </pc:sldChg>
      <pc:sldChg chg="addSp delSp modSp new mod ord">
        <pc:chgData name="Akshay Sharma" userId="6c5e911ed25d0521" providerId="LiveId" clId="{B3974103-C561-49E5-9853-38EC6B10F230}" dt="2023-11-08T16:00:07.362" v="3694" actId="2085"/>
        <pc:sldMkLst>
          <pc:docMk/>
          <pc:sldMk cId="2971719942" sldId="269"/>
        </pc:sldMkLst>
        <pc:spChg chg="add mod">
          <ac:chgData name="Akshay Sharma" userId="6c5e911ed25d0521" providerId="LiveId" clId="{B3974103-C561-49E5-9853-38EC6B10F230}" dt="2023-11-08T06:24:42.600" v="3250" actId="255"/>
          <ac:spMkLst>
            <pc:docMk/>
            <pc:sldMk cId="2971719942" sldId="269"/>
            <ac:spMk id="3" creationId="{2A7884CA-AC4A-D072-C4F7-D6A871DA9ECF}"/>
          </ac:spMkLst>
        </pc:spChg>
        <pc:spChg chg="add mod">
          <ac:chgData name="Akshay Sharma" userId="6c5e911ed25d0521" providerId="LiveId" clId="{B3974103-C561-49E5-9853-38EC6B10F230}" dt="2023-11-08T16:00:07.362" v="3694" actId="2085"/>
          <ac:spMkLst>
            <pc:docMk/>
            <pc:sldMk cId="2971719942" sldId="269"/>
            <ac:spMk id="8" creationId="{64549802-0926-34AB-C9E3-2A0E1D152BB4}"/>
          </ac:spMkLst>
        </pc:spChg>
        <pc:graphicFrameChg chg="add del mod modGraphic">
          <ac:chgData name="Akshay Sharma" userId="6c5e911ed25d0521" providerId="LiveId" clId="{B3974103-C561-49E5-9853-38EC6B10F230}" dt="2023-11-07T19:05:29.287" v="2218"/>
          <ac:graphicFrameMkLst>
            <pc:docMk/>
            <pc:sldMk cId="2971719942" sldId="269"/>
            <ac:graphicFrameMk id="2" creationId="{2A958E25-931F-4AF2-2F19-3A0A601EB962}"/>
          </ac:graphicFrameMkLst>
        </pc:graphicFrameChg>
        <pc:picChg chg="add del mod">
          <ac:chgData name="Akshay Sharma" userId="6c5e911ed25d0521" providerId="LiveId" clId="{B3974103-C561-49E5-9853-38EC6B10F230}" dt="2023-11-07T19:39:52.470" v="2663" actId="478"/>
          <ac:picMkLst>
            <pc:docMk/>
            <pc:sldMk cId="2971719942" sldId="269"/>
            <ac:picMk id="5" creationId="{65330145-1636-B2DD-137C-BD4165AEA0C8}"/>
          </ac:picMkLst>
        </pc:picChg>
        <pc:picChg chg="add mod">
          <ac:chgData name="Akshay Sharma" userId="6c5e911ed25d0521" providerId="LiveId" clId="{B3974103-C561-49E5-9853-38EC6B10F230}" dt="2023-11-07T19:40:03.376" v="2665" actId="14100"/>
          <ac:picMkLst>
            <pc:docMk/>
            <pc:sldMk cId="2971719942" sldId="269"/>
            <ac:picMk id="7" creationId="{27C4C7AE-5584-C12E-EA44-DAA5FFC6704D}"/>
          </ac:picMkLst>
        </pc:picChg>
      </pc:sldChg>
      <pc:sldChg chg="modSp new mod ord">
        <pc:chgData name="Akshay Sharma" userId="6c5e911ed25d0521" providerId="LiveId" clId="{B3974103-C561-49E5-9853-38EC6B10F230}" dt="2023-11-08T06:43:05.998" v="3418" actId="20577"/>
        <pc:sldMkLst>
          <pc:docMk/>
          <pc:sldMk cId="100997804" sldId="270"/>
        </pc:sldMkLst>
        <pc:spChg chg="mod">
          <ac:chgData name="Akshay Sharma" userId="6c5e911ed25d0521" providerId="LiveId" clId="{B3974103-C561-49E5-9853-38EC6B10F230}" dt="2023-11-08T06:43:05.998" v="3418" actId="20577"/>
          <ac:spMkLst>
            <pc:docMk/>
            <pc:sldMk cId="100997804" sldId="270"/>
            <ac:spMk id="2" creationId="{E1A669B3-2D7B-BA3E-6619-479964FD7C61}"/>
          </ac:spMkLst>
        </pc:spChg>
      </pc:sldChg>
      <pc:sldChg chg="modSp new mod ord">
        <pc:chgData name="Akshay Sharma" userId="6c5e911ed25d0521" providerId="LiveId" clId="{B3974103-C561-49E5-9853-38EC6B10F230}" dt="2023-11-07T20:20:02.078" v="2987" actId="207"/>
        <pc:sldMkLst>
          <pc:docMk/>
          <pc:sldMk cId="2435938134" sldId="271"/>
        </pc:sldMkLst>
        <pc:spChg chg="mod">
          <ac:chgData name="Akshay Sharma" userId="6c5e911ed25d0521" providerId="LiveId" clId="{B3974103-C561-49E5-9853-38EC6B10F230}" dt="2023-11-07T20:20:02.078" v="2987" actId="207"/>
          <ac:spMkLst>
            <pc:docMk/>
            <pc:sldMk cId="2435938134" sldId="271"/>
            <ac:spMk id="2" creationId="{88B1D760-6171-4656-48D2-A9A15A84A818}"/>
          </ac:spMkLst>
        </pc:spChg>
      </pc:sldChg>
      <pc:sldChg chg="addSp delSp modSp new mod ord">
        <pc:chgData name="Akshay Sharma" userId="6c5e911ed25d0521" providerId="LiveId" clId="{B3974103-C561-49E5-9853-38EC6B10F230}" dt="2023-11-08T16:00:37.785" v="3695" actId="207"/>
        <pc:sldMkLst>
          <pc:docMk/>
          <pc:sldMk cId="3505983218" sldId="272"/>
        </pc:sldMkLst>
        <pc:spChg chg="add del mod">
          <ac:chgData name="Akshay Sharma" userId="6c5e911ed25d0521" providerId="LiveId" clId="{B3974103-C561-49E5-9853-38EC6B10F230}" dt="2023-11-07T19:45:21.466" v="2683" actId="478"/>
          <ac:spMkLst>
            <pc:docMk/>
            <pc:sldMk cId="3505983218" sldId="272"/>
            <ac:spMk id="6" creationId="{D6EA1D12-3BCB-ED1F-CC0B-7B6B781A4971}"/>
          </ac:spMkLst>
        </pc:spChg>
        <pc:spChg chg="add mod">
          <ac:chgData name="Akshay Sharma" userId="6c5e911ed25d0521" providerId="LiveId" clId="{B3974103-C561-49E5-9853-38EC6B10F230}" dt="2023-11-08T06:26:33.166" v="3265" actId="14100"/>
          <ac:spMkLst>
            <pc:docMk/>
            <pc:sldMk cId="3505983218" sldId="272"/>
            <ac:spMk id="7" creationId="{426B81CB-6667-4C4C-A97C-0FCFBFC94B91}"/>
          </ac:spMkLst>
        </pc:spChg>
        <pc:spChg chg="add mod">
          <ac:chgData name="Akshay Sharma" userId="6c5e911ed25d0521" providerId="LiveId" clId="{B3974103-C561-49E5-9853-38EC6B10F230}" dt="2023-11-08T16:00:37.785" v="3695" actId="207"/>
          <ac:spMkLst>
            <pc:docMk/>
            <pc:sldMk cId="3505983218" sldId="272"/>
            <ac:spMk id="8" creationId="{D6EA1D12-3BCB-ED1F-CC0B-7B6B781A4971}"/>
          </ac:spMkLst>
        </pc:spChg>
        <pc:picChg chg="add del mod">
          <ac:chgData name="Akshay Sharma" userId="6c5e911ed25d0521" providerId="LiveId" clId="{B3974103-C561-49E5-9853-38EC6B10F230}" dt="2023-11-07T19:09:36.743" v="2222" actId="478"/>
          <ac:picMkLst>
            <pc:docMk/>
            <pc:sldMk cId="3505983218" sldId="272"/>
            <ac:picMk id="3" creationId="{EDC678BC-D7DE-18ED-7E8B-3AF9C5788FDD}"/>
          </ac:picMkLst>
        </pc:picChg>
        <pc:picChg chg="add mod">
          <ac:chgData name="Akshay Sharma" userId="6c5e911ed25d0521" providerId="LiveId" clId="{B3974103-C561-49E5-9853-38EC6B10F230}" dt="2023-11-07T19:45:59.423" v="2691" actId="14100"/>
          <ac:picMkLst>
            <pc:docMk/>
            <pc:sldMk cId="3505983218" sldId="272"/>
            <ac:picMk id="5" creationId="{F99B1BE9-AAE9-5E39-DAF5-7442BC7DB682}"/>
          </ac:picMkLst>
        </pc:picChg>
      </pc:sldChg>
      <pc:sldChg chg="addSp modSp new mod">
        <pc:chgData name="Akshay Sharma" userId="6c5e911ed25d0521" providerId="LiveId" clId="{B3974103-C561-49E5-9853-38EC6B10F230}" dt="2023-11-08T06:30:41.041" v="3293" actId="14100"/>
        <pc:sldMkLst>
          <pc:docMk/>
          <pc:sldMk cId="173195444" sldId="273"/>
        </pc:sldMkLst>
        <pc:spChg chg="add mod">
          <ac:chgData name="Akshay Sharma" userId="6c5e911ed25d0521" providerId="LiveId" clId="{B3974103-C561-49E5-9853-38EC6B10F230}" dt="2023-11-08T06:28:53.051" v="3275" actId="255"/>
          <ac:spMkLst>
            <pc:docMk/>
            <pc:sldMk cId="173195444" sldId="273"/>
            <ac:spMk id="2" creationId="{9AF10507-D30D-4B5C-A629-835C5BF5864E}"/>
          </ac:spMkLst>
        </pc:spChg>
        <pc:spChg chg="add mod">
          <ac:chgData name="Akshay Sharma" userId="6c5e911ed25d0521" providerId="LiveId" clId="{B3974103-C561-49E5-9853-38EC6B10F230}" dt="2023-11-08T06:30:41.041" v="3293" actId="14100"/>
          <ac:spMkLst>
            <pc:docMk/>
            <pc:sldMk cId="173195444" sldId="273"/>
            <ac:spMk id="4" creationId="{3303EF4C-5F4E-72F5-4B22-F5EB5D8A6018}"/>
          </ac:spMkLst>
        </pc:spChg>
        <pc:graphicFrameChg chg="add mod">
          <ac:chgData name="Akshay Sharma" userId="6c5e911ed25d0521" providerId="LiveId" clId="{B3974103-C561-49E5-9853-38EC6B10F230}" dt="2023-11-05T07:41:55.177" v="1099" actId="14100"/>
          <ac:graphicFrameMkLst>
            <pc:docMk/>
            <pc:sldMk cId="173195444" sldId="273"/>
            <ac:graphicFrameMk id="3" creationId="{17385A0D-4FAC-4591-B79F-A9C11C44AC4D}"/>
          </ac:graphicFrameMkLst>
        </pc:graphicFrameChg>
      </pc:sldChg>
      <pc:sldChg chg="addSp modSp new mod">
        <pc:chgData name="Akshay Sharma" userId="6c5e911ed25d0521" providerId="LiveId" clId="{B3974103-C561-49E5-9853-38EC6B10F230}" dt="2023-11-08T06:42:47.992" v="3417" actId="1076"/>
        <pc:sldMkLst>
          <pc:docMk/>
          <pc:sldMk cId="4134397428" sldId="274"/>
        </pc:sldMkLst>
        <pc:spChg chg="add mod">
          <ac:chgData name="Akshay Sharma" userId="6c5e911ed25d0521" providerId="LiveId" clId="{B3974103-C561-49E5-9853-38EC6B10F230}" dt="2023-11-07T19:57:24.677" v="2806" actId="1076"/>
          <ac:spMkLst>
            <pc:docMk/>
            <pc:sldMk cId="4134397428" sldId="274"/>
            <ac:spMk id="2" creationId="{20A0BB67-611B-4CBF-A6D7-E697D0530268}"/>
          </ac:spMkLst>
        </pc:spChg>
        <pc:spChg chg="add mod">
          <ac:chgData name="Akshay Sharma" userId="6c5e911ed25d0521" providerId="LiveId" clId="{B3974103-C561-49E5-9853-38EC6B10F230}" dt="2023-11-08T06:42:45.374" v="3416" actId="1076"/>
          <ac:spMkLst>
            <pc:docMk/>
            <pc:sldMk cId="4134397428" sldId="274"/>
            <ac:spMk id="3" creationId="{C5BAD49C-7C28-960E-C4DA-0A495549167A}"/>
          </ac:spMkLst>
        </pc:spChg>
        <pc:spChg chg="add mod">
          <ac:chgData name="Akshay Sharma" userId="6c5e911ed25d0521" providerId="LiveId" clId="{B3974103-C561-49E5-9853-38EC6B10F230}" dt="2023-11-08T06:42:47.992" v="3417" actId="1076"/>
          <ac:spMkLst>
            <pc:docMk/>
            <pc:sldMk cId="4134397428" sldId="274"/>
            <ac:spMk id="4" creationId="{5E2E97F2-C16C-9380-70BF-A60FDFE4A443}"/>
          </ac:spMkLst>
        </pc:spChg>
      </pc:sldChg>
      <pc:sldChg chg="addSp delSp modSp new mod">
        <pc:chgData name="Akshay Sharma" userId="6c5e911ed25d0521" providerId="LiveId" clId="{B3974103-C561-49E5-9853-38EC6B10F230}" dt="2023-11-06T21:47:40.914" v="1360" actId="1076"/>
        <pc:sldMkLst>
          <pc:docMk/>
          <pc:sldMk cId="2708421487" sldId="275"/>
        </pc:sldMkLst>
        <pc:spChg chg="del">
          <ac:chgData name="Akshay Sharma" userId="6c5e911ed25d0521" providerId="LiveId" clId="{B3974103-C561-49E5-9853-38EC6B10F230}" dt="2023-11-05T18:46:54.762" v="1144" actId="478"/>
          <ac:spMkLst>
            <pc:docMk/>
            <pc:sldMk cId="2708421487" sldId="275"/>
            <ac:spMk id="2" creationId="{274DD88F-1389-01EF-17F6-5EC175F43321}"/>
          </ac:spMkLst>
        </pc:spChg>
        <pc:spChg chg="add del mod">
          <ac:chgData name="Akshay Sharma" userId="6c5e911ed25d0521" providerId="LiveId" clId="{B3974103-C561-49E5-9853-38EC6B10F230}" dt="2023-11-06T05:49:23.642" v="1146" actId="478"/>
          <ac:spMkLst>
            <pc:docMk/>
            <pc:sldMk cId="2708421487" sldId="275"/>
            <ac:spMk id="3" creationId="{9AF10507-D30D-4B5C-A629-835C5BF5864E}"/>
          </ac:spMkLst>
        </pc:spChg>
        <pc:picChg chg="add mod">
          <ac:chgData name="Akshay Sharma" userId="6c5e911ed25d0521" providerId="LiveId" clId="{B3974103-C561-49E5-9853-38EC6B10F230}" dt="2023-11-06T21:47:40.914" v="1360" actId="1076"/>
          <ac:picMkLst>
            <pc:docMk/>
            <pc:sldMk cId="2708421487" sldId="275"/>
            <ac:picMk id="3" creationId="{478B1FC1-FD4D-0A89-1769-5F705B43CC9A}"/>
          </ac:picMkLst>
        </pc:picChg>
      </pc:sldChg>
      <pc:sldChg chg="addSp modSp new mod">
        <pc:chgData name="Akshay Sharma" userId="6c5e911ed25d0521" providerId="LiveId" clId="{B3974103-C561-49E5-9853-38EC6B10F230}" dt="2023-11-08T06:46:10.538" v="3445" actId="1076"/>
        <pc:sldMkLst>
          <pc:docMk/>
          <pc:sldMk cId="3159968248" sldId="276"/>
        </pc:sldMkLst>
        <pc:picChg chg="add mod">
          <ac:chgData name="Akshay Sharma" userId="6c5e911ed25d0521" providerId="LiveId" clId="{B3974103-C561-49E5-9853-38EC6B10F230}" dt="2023-11-08T06:46:10.538" v="3445" actId="1076"/>
          <ac:picMkLst>
            <pc:docMk/>
            <pc:sldMk cId="3159968248" sldId="276"/>
            <ac:picMk id="3" creationId="{C0FB3A7D-7260-F63B-91C6-C5158941A446}"/>
          </ac:picMkLst>
        </pc:picChg>
      </pc:sldChg>
      <pc:sldChg chg="addSp modSp new mod">
        <pc:chgData name="Akshay Sharma" userId="6c5e911ed25d0521" providerId="LiveId" clId="{B3974103-C561-49E5-9853-38EC6B10F230}" dt="2023-11-08T06:46:54.050" v="3454" actId="14100"/>
        <pc:sldMkLst>
          <pc:docMk/>
          <pc:sldMk cId="1694041948" sldId="277"/>
        </pc:sldMkLst>
        <pc:picChg chg="add mod">
          <ac:chgData name="Akshay Sharma" userId="6c5e911ed25d0521" providerId="LiveId" clId="{B3974103-C561-49E5-9853-38EC6B10F230}" dt="2023-11-08T06:46:54.050" v="3454" actId="14100"/>
          <ac:picMkLst>
            <pc:docMk/>
            <pc:sldMk cId="1694041948" sldId="277"/>
            <ac:picMk id="3" creationId="{E107FA1B-CE95-1490-E233-5D61F467B200}"/>
          </ac:picMkLst>
        </pc:picChg>
      </pc:sldChg>
      <pc:sldChg chg="addSp modSp new mod">
        <pc:chgData name="Akshay Sharma" userId="6c5e911ed25d0521" providerId="LiveId" clId="{B3974103-C561-49E5-9853-38EC6B10F230}" dt="2023-11-08T06:48:23.663" v="3465" actId="1076"/>
        <pc:sldMkLst>
          <pc:docMk/>
          <pc:sldMk cId="1221961270" sldId="278"/>
        </pc:sldMkLst>
        <pc:picChg chg="add mod">
          <ac:chgData name="Akshay Sharma" userId="6c5e911ed25d0521" providerId="LiveId" clId="{B3974103-C561-49E5-9853-38EC6B10F230}" dt="2023-11-08T06:48:23.663" v="3465" actId="1076"/>
          <ac:picMkLst>
            <pc:docMk/>
            <pc:sldMk cId="1221961270" sldId="278"/>
            <ac:picMk id="3" creationId="{7FD73E5E-004A-E1F6-6415-3419A658A533}"/>
          </ac:picMkLst>
        </pc:picChg>
      </pc:sldChg>
      <pc:sldChg chg="addSp modSp new mod">
        <pc:chgData name="Akshay Sharma" userId="6c5e911ed25d0521" providerId="LiveId" clId="{B3974103-C561-49E5-9853-38EC6B10F230}" dt="2023-11-08T06:48:02.266" v="3464" actId="1076"/>
        <pc:sldMkLst>
          <pc:docMk/>
          <pc:sldMk cId="2649490752" sldId="279"/>
        </pc:sldMkLst>
        <pc:picChg chg="add mod">
          <ac:chgData name="Akshay Sharma" userId="6c5e911ed25d0521" providerId="LiveId" clId="{B3974103-C561-49E5-9853-38EC6B10F230}" dt="2023-11-08T06:48:02.266" v="3464" actId="1076"/>
          <ac:picMkLst>
            <pc:docMk/>
            <pc:sldMk cId="2649490752" sldId="279"/>
            <ac:picMk id="3" creationId="{F5AF429B-1E79-29FA-F1A1-C038925C3E98}"/>
          </ac:picMkLst>
        </pc:picChg>
      </pc:sldChg>
      <pc:sldChg chg="addSp modSp new mod">
        <pc:chgData name="Akshay Sharma" userId="6c5e911ed25d0521" providerId="LiveId" clId="{B3974103-C561-49E5-9853-38EC6B10F230}" dt="2023-11-08T06:48:45.292" v="3469" actId="1076"/>
        <pc:sldMkLst>
          <pc:docMk/>
          <pc:sldMk cId="2142916374" sldId="280"/>
        </pc:sldMkLst>
        <pc:picChg chg="add mod">
          <ac:chgData name="Akshay Sharma" userId="6c5e911ed25d0521" providerId="LiveId" clId="{B3974103-C561-49E5-9853-38EC6B10F230}" dt="2023-11-08T06:48:45.292" v="3469" actId="1076"/>
          <ac:picMkLst>
            <pc:docMk/>
            <pc:sldMk cId="2142916374" sldId="280"/>
            <ac:picMk id="3" creationId="{BA22A4A2-AE9D-F656-B162-B16FAAE1FA6F}"/>
          </ac:picMkLst>
        </pc:picChg>
      </pc:sldChg>
      <pc:sldChg chg="addSp modSp new mod">
        <pc:chgData name="Akshay Sharma" userId="6c5e911ed25d0521" providerId="LiveId" clId="{B3974103-C561-49E5-9853-38EC6B10F230}" dt="2023-11-08T16:08:15.970" v="3700" actId="14100"/>
        <pc:sldMkLst>
          <pc:docMk/>
          <pc:sldMk cId="1698463529" sldId="281"/>
        </pc:sldMkLst>
        <pc:spChg chg="add mod">
          <ac:chgData name="Akshay Sharma" userId="6c5e911ed25d0521" providerId="LiveId" clId="{B3974103-C561-49E5-9853-38EC6B10F230}" dt="2023-11-07T20:18:32.447" v="2974" actId="313"/>
          <ac:spMkLst>
            <pc:docMk/>
            <pc:sldMk cId="1698463529" sldId="281"/>
            <ac:spMk id="4" creationId="{0537BCCF-F1F3-4714-A89F-6ED6133F0065}"/>
          </ac:spMkLst>
        </pc:spChg>
        <pc:spChg chg="add mod">
          <ac:chgData name="Akshay Sharma" userId="6c5e911ed25d0521" providerId="LiveId" clId="{B3974103-C561-49E5-9853-38EC6B10F230}" dt="2023-11-07T20:19:35.813" v="2983" actId="313"/>
          <ac:spMkLst>
            <pc:docMk/>
            <pc:sldMk cId="1698463529" sldId="281"/>
            <ac:spMk id="5" creationId="{A6BE892F-C513-ECF3-4960-1DEBEC58A273}"/>
          </ac:spMkLst>
        </pc:spChg>
        <pc:graphicFrameChg chg="add mod">
          <ac:chgData name="Akshay Sharma" userId="6c5e911ed25d0521" providerId="LiveId" clId="{B3974103-C561-49E5-9853-38EC6B10F230}" dt="2023-11-08T16:08:15.970" v="3700" actId="14100"/>
          <ac:graphicFrameMkLst>
            <pc:docMk/>
            <pc:sldMk cId="1698463529" sldId="281"/>
            <ac:graphicFrameMk id="2" creationId="{33E825A5-2C72-4431-4861-E1324BEBE543}"/>
          </ac:graphicFrameMkLst>
        </pc:graphicFrameChg>
        <pc:graphicFrameChg chg="add mod">
          <ac:chgData name="Akshay Sharma" userId="6c5e911ed25d0521" providerId="LiveId" clId="{B3974103-C561-49E5-9853-38EC6B10F230}" dt="2023-11-07T20:17:36.593" v="2953"/>
          <ac:graphicFrameMkLst>
            <pc:docMk/>
            <pc:sldMk cId="1698463529" sldId="281"/>
            <ac:graphicFrameMk id="3" creationId="{33E825A5-2C72-4431-4861-E1324BEBE543}"/>
          </ac:graphicFrameMkLst>
        </pc:graphicFrameChg>
      </pc:sldChg>
      <pc:sldChg chg="addSp delSp modSp new del mod">
        <pc:chgData name="Akshay Sharma" userId="6c5e911ed25d0521" providerId="LiveId" clId="{B3974103-C561-49E5-9853-38EC6B10F230}" dt="2023-11-07T20:19:52.662" v="2986" actId="47"/>
        <pc:sldMkLst>
          <pc:docMk/>
          <pc:sldMk cId="3897242892" sldId="282"/>
        </pc:sldMkLst>
        <pc:picChg chg="add del mod">
          <ac:chgData name="Akshay Sharma" userId="6c5e911ed25d0521" providerId="LiveId" clId="{B3974103-C561-49E5-9853-38EC6B10F230}" dt="2023-11-07T20:19:45.861" v="2984" actId="478"/>
          <ac:picMkLst>
            <pc:docMk/>
            <pc:sldMk cId="3897242892" sldId="282"/>
            <ac:picMk id="2" creationId="{93A647E6-594A-75BA-21BE-64ABF6C51F67}"/>
          </ac:picMkLst>
        </pc:picChg>
      </pc:sldChg>
      <pc:sldChg chg="new del">
        <pc:chgData name="Akshay Sharma" userId="6c5e911ed25d0521" providerId="LiveId" clId="{B3974103-C561-49E5-9853-38EC6B10F230}" dt="2023-11-07T20:19:51.153" v="2985" actId="47"/>
        <pc:sldMkLst>
          <pc:docMk/>
          <pc:sldMk cId="3010019679" sldId="283"/>
        </pc:sldMkLst>
      </pc:sldChg>
      <pc:sldChg chg="addSp modSp new mod">
        <pc:chgData name="Akshay Sharma" userId="6c5e911ed25d0521" providerId="LiveId" clId="{B3974103-C561-49E5-9853-38EC6B10F230}" dt="2023-11-08T06:49:21.715" v="3476" actId="14100"/>
        <pc:sldMkLst>
          <pc:docMk/>
          <pc:sldMk cId="324470770" sldId="284"/>
        </pc:sldMkLst>
        <pc:picChg chg="add mod">
          <ac:chgData name="Akshay Sharma" userId="6c5e911ed25d0521" providerId="LiveId" clId="{B3974103-C561-49E5-9853-38EC6B10F230}" dt="2023-11-08T06:49:21.715" v="3476" actId="14100"/>
          <ac:picMkLst>
            <pc:docMk/>
            <pc:sldMk cId="324470770" sldId="284"/>
            <ac:picMk id="3" creationId="{1E190D7F-9E25-D8FA-0115-331A83CBC65B}"/>
          </ac:picMkLst>
        </pc:picChg>
      </pc:sldChg>
      <pc:sldChg chg="addSp delSp modSp new mod ord">
        <pc:chgData name="Akshay Sharma" userId="6c5e911ed25d0521" providerId="LiveId" clId="{B3974103-C561-49E5-9853-38EC6B10F230}" dt="2023-11-08T06:57:24.649" v="3605" actId="20577"/>
        <pc:sldMkLst>
          <pc:docMk/>
          <pc:sldMk cId="2488920808" sldId="285"/>
        </pc:sldMkLst>
        <pc:spChg chg="add del mod">
          <ac:chgData name="Akshay Sharma" userId="6c5e911ed25d0521" providerId="LiveId" clId="{B3974103-C561-49E5-9853-38EC6B10F230}" dt="2023-11-08T06:55:08.030" v="3548" actId="20577"/>
          <ac:spMkLst>
            <pc:docMk/>
            <pc:sldMk cId="2488920808" sldId="285"/>
            <ac:spMk id="2" creationId="{160C2132-6849-8024-DC5F-580D8D066402}"/>
          </ac:spMkLst>
        </pc:spChg>
        <pc:spChg chg="add mod">
          <ac:chgData name="Akshay Sharma" userId="6c5e911ed25d0521" providerId="LiveId" clId="{B3974103-C561-49E5-9853-38EC6B10F230}" dt="2023-11-08T06:57:24.649" v="3605" actId="20577"/>
          <ac:spMkLst>
            <pc:docMk/>
            <pc:sldMk cId="2488920808" sldId="285"/>
            <ac:spMk id="8" creationId="{6D9C299C-B96F-5933-B1C9-48FC8315E893}"/>
          </ac:spMkLst>
        </pc:spChg>
        <pc:picChg chg="add del mod">
          <ac:chgData name="Akshay Sharma" userId="6c5e911ed25d0521" providerId="LiveId" clId="{B3974103-C561-49E5-9853-38EC6B10F230}" dt="2023-11-06T21:56:24.292" v="1512" actId="478"/>
          <ac:picMkLst>
            <pc:docMk/>
            <pc:sldMk cId="2488920808" sldId="285"/>
            <ac:picMk id="4" creationId="{0D5806FE-5CF4-9E56-3A93-EA415BD467F3}"/>
          </ac:picMkLst>
        </pc:picChg>
        <pc:picChg chg="add del mod ord">
          <ac:chgData name="Akshay Sharma" userId="6c5e911ed25d0521" providerId="LiveId" clId="{B3974103-C561-49E5-9853-38EC6B10F230}" dt="2023-11-08T06:52:39.580" v="3512" actId="478"/>
          <ac:picMkLst>
            <pc:docMk/>
            <pc:sldMk cId="2488920808" sldId="285"/>
            <ac:picMk id="6" creationId="{8E64510D-D7CB-705C-FDA2-0E865B8E9FC8}"/>
          </ac:picMkLst>
        </pc:picChg>
      </pc:sldChg>
      <pc:sldChg chg="addSp delSp modSp new mod">
        <pc:chgData name="Akshay Sharma" userId="6c5e911ed25d0521" providerId="LiveId" clId="{B3974103-C561-49E5-9853-38EC6B10F230}" dt="2023-11-08T06:36:20.455" v="3375" actId="20577"/>
        <pc:sldMkLst>
          <pc:docMk/>
          <pc:sldMk cId="3186866954" sldId="286"/>
        </pc:sldMkLst>
        <pc:spChg chg="add mod">
          <ac:chgData name="Akshay Sharma" userId="6c5e911ed25d0521" providerId="LiveId" clId="{B3974103-C561-49E5-9853-38EC6B10F230}" dt="2023-11-08T06:36:20.455" v="3375" actId="20577"/>
          <ac:spMkLst>
            <pc:docMk/>
            <pc:sldMk cId="3186866954" sldId="286"/>
            <ac:spMk id="4" creationId="{96E8A33F-2F3D-D233-8018-BDC4F9B1FAF4}"/>
          </ac:spMkLst>
        </pc:spChg>
        <pc:spChg chg="add mod">
          <ac:chgData name="Akshay Sharma" userId="6c5e911ed25d0521" providerId="LiveId" clId="{B3974103-C561-49E5-9853-38EC6B10F230}" dt="2023-11-08T06:31:08.823" v="3297" actId="14100"/>
          <ac:spMkLst>
            <pc:docMk/>
            <pc:sldMk cId="3186866954" sldId="286"/>
            <ac:spMk id="5" creationId="{9EE8BED8-44C2-4443-BF50-6BC47EDF92B2}"/>
          </ac:spMkLst>
        </pc:spChg>
        <pc:spChg chg="add del mod">
          <ac:chgData name="Akshay Sharma" userId="6c5e911ed25d0521" providerId="LiveId" clId="{B3974103-C561-49E5-9853-38EC6B10F230}" dt="2023-11-08T06:34:51.321" v="3335" actId="478"/>
          <ac:spMkLst>
            <pc:docMk/>
            <pc:sldMk cId="3186866954" sldId="286"/>
            <ac:spMk id="6" creationId="{2B5942F0-E2B5-2DD7-9B8A-72FA7ECEC3E0}"/>
          </ac:spMkLst>
        </pc:spChg>
        <pc:picChg chg="add mod">
          <ac:chgData name="Akshay Sharma" userId="6c5e911ed25d0521" providerId="LiveId" clId="{B3974103-C561-49E5-9853-38EC6B10F230}" dt="2023-11-08T06:31:17.484" v="3299" actId="1076"/>
          <ac:picMkLst>
            <pc:docMk/>
            <pc:sldMk cId="3186866954" sldId="286"/>
            <ac:picMk id="3" creationId="{343E4BBA-E005-881D-9A48-36D7F453C7E2}"/>
          </ac:picMkLst>
        </pc:picChg>
      </pc:sldChg>
      <pc:sldChg chg="addSp delSp modSp new mod">
        <pc:chgData name="Akshay Sharma" userId="6c5e911ed25d0521" providerId="LiveId" clId="{B3974103-C561-49E5-9853-38EC6B10F230}" dt="2023-11-08T06:38:54.111" v="3398" actId="207"/>
        <pc:sldMkLst>
          <pc:docMk/>
          <pc:sldMk cId="2952541591" sldId="287"/>
        </pc:sldMkLst>
        <pc:spChg chg="add mod">
          <ac:chgData name="Akshay Sharma" userId="6c5e911ed25d0521" providerId="LiveId" clId="{B3974103-C561-49E5-9853-38EC6B10F230}" dt="2023-11-08T06:37:01.296" v="3380" actId="255"/>
          <ac:spMkLst>
            <pc:docMk/>
            <pc:sldMk cId="2952541591" sldId="287"/>
            <ac:spMk id="2" creationId="{2DD9BD59-1497-4123-BB01-DBFA1C4E4B3E}"/>
          </ac:spMkLst>
        </pc:spChg>
        <pc:spChg chg="add del mod">
          <ac:chgData name="Akshay Sharma" userId="6c5e911ed25d0521" providerId="LiveId" clId="{B3974103-C561-49E5-9853-38EC6B10F230}" dt="2023-11-08T06:38:54.111" v="3398" actId="207"/>
          <ac:spMkLst>
            <pc:docMk/>
            <pc:sldMk cId="2952541591" sldId="287"/>
            <ac:spMk id="6" creationId="{9630CBCC-8316-41C3-9DB8-9621A9CE5E8D}"/>
          </ac:spMkLst>
        </pc:spChg>
        <pc:spChg chg="add del">
          <ac:chgData name="Akshay Sharma" userId="6c5e911ed25d0521" providerId="LiveId" clId="{B3974103-C561-49E5-9853-38EC6B10F230}" dt="2023-11-07T19:54:12.859" v="2771" actId="478"/>
          <ac:spMkLst>
            <pc:docMk/>
            <pc:sldMk cId="2952541591" sldId="287"/>
            <ac:spMk id="7" creationId="{673540ED-E1FA-86CD-2438-10485CB58B8D}"/>
          </ac:spMkLst>
        </pc:spChg>
        <pc:graphicFrameChg chg="add mod">
          <ac:chgData name="Akshay Sharma" userId="6c5e911ed25d0521" providerId="LiveId" clId="{B3974103-C561-49E5-9853-38EC6B10F230}" dt="2023-11-08T06:38:43.855" v="3397" actId="403"/>
          <ac:graphicFrameMkLst>
            <pc:docMk/>
            <pc:sldMk cId="2952541591" sldId="287"/>
            <ac:graphicFrameMk id="5" creationId="{982A754F-06E8-4511-8E53-CCF893B37F80}"/>
          </ac:graphicFrameMkLst>
        </pc:graphicFrameChg>
        <pc:picChg chg="add del mod">
          <ac:chgData name="Akshay Sharma" userId="6c5e911ed25d0521" providerId="LiveId" clId="{B3974103-C561-49E5-9853-38EC6B10F230}" dt="2023-11-07T19:52:44.161" v="2745" actId="478"/>
          <ac:picMkLst>
            <pc:docMk/>
            <pc:sldMk cId="2952541591" sldId="287"/>
            <ac:picMk id="4" creationId="{45C2CF1F-D24B-9D94-8E30-33D1E2B58E5D}"/>
          </ac:picMkLst>
        </pc:picChg>
      </pc:sldChg>
      <pc:sldChg chg="addSp modSp new mod">
        <pc:chgData name="Akshay Sharma" userId="6c5e911ed25d0521" providerId="LiveId" clId="{B3974103-C561-49E5-9853-38EC6B10F230}" dt="2023-11-08T06:49:38.363" v="3480" actId="14100"/>
        <pc:sldMkLst>
          <pc:docMk/>
          <pc:sldMk cId="1961260684" sldId="288"/>
        </pc:sldMkLst>
        <pc:picChg chg="add mod">
          <ac:chgData name="Akshay Sharma" userId="6c5e911ed25d0521" providerId="LiveId" clId="{B3974103-C561-49E5-9853-38EC6B10F230}" dt="2023-11-08T06:49:38.363" v="3480" actId="14100"/>
          <ac:picMkLst>
            <pc:docMk/>
            <pc:sldMk cId="1961260684" sldId="288"/>
            <ac:picMk id="3" creationId="{7CF97947-9E83-BBAB-C9F9-56E4376D9757}"/>
          </ac:picMkLst>
        </pc:picChg>
      </pc:sldChg>
      <pc:sldChg chg="addSp modSp new del mod ord">
        <pc:chgData name="Akshay Sharma" userId="6c5e911ed25d0521" providerId="LiveId" clId="{B3974103-C561-49E5-9853-38EC6B10F230}" dt="2023-11-06T22:09:38.771" v="1733" actId="47"/>
        <pc:sldMkLst>
          <pc:docMk/>
          <pc:sldMk cId="4246272534" sldId="288"/>
        </pc:sldMkLst>
        <pc:picChg chg="add mod">
          <ac:chgData name="Akshay Sharma" userId="6c5e911ed25d0521" providerId="LiveId" clId="{B3974103-C561-49E5-9853-38EC6B10F230}" dt="2023-11-06T22:05:43.485" v="1664" actId="14100"/>
          <ac:picMkLst>
            <pc:docMk/>
            <pc:sldMk cId="4246272534" sldId="288"/>
            <ac:picMk id="3" creationId="{23BCE3D7-383E-B01E-391F-F03CCF19493A}"/>
          </ac:picMkLst>
        </pc:picChg>
      </pc:sldChg>
      <pc:sldChg chg="addSp modSp new add del mod">
        <pc:chgData name="Akshay Sharma" userId="6c5e911ed25d0521" providerId="LiveId" clId="{B3974103-C561-49E5-9853-38EC6B10F230}" dt="2023-11-06T22:13:00.752" v="1769" actId="47"/>
        <pc:sldMkLst>
          <pc:docMk/>
          <pc:sldMk cId="1427809417" sldId="289"/>
        </pc:sldMkLst>
        <pc:picChg chg="add mod">
          <ac:chgData name="Akshay Sharma" userId="6c5e911ed25d0521" providerId="LiveId" clId="{B3974103-C561-49E5-9853-38EC6B10F230}" dt="2023-11-06T22:05:17.269" v="1660" actId="14100"/>
          <ac:picMkLst>
            <pc:docMk/>
            <pc:sldMk cId="1427809417" sldId="289"/>
            <ac:picMk id="3" creationId="{54822929-486A-27D2-4E91-BAAFFA4DDD72}"/>
          </ac:picMkLst>
        </pc:picChg>
      </pc:sldChg>
      <pc:sldChg chg="addSp modSp new mod">
        <pc:chgData name="Akshay Sharma" userId="6c5e911ed25d0521" providerId="LiveId" clId="{B3974103-C561-49E5-9853-38EC6B10F230}" dt="2023-11-08T06:50:01.679" v="3483" actId="1076"/>
        <pc:sldMkLst>
          <pc:docMk/>
          <pc:sldMk cId="1900745163" sldId="289"/>
        </pc:sldMkLst>
        <pc:picChg chg="add mod">
          <ac:chgData name="Akshay Sharma" userId="6c5e911ed25d0521" providerId="LiveId" clId="{B3974103-C561-49E5-9853-38EC6B10F230}" dt="2023-11-08T06:50:01.679" v="3483" actId="1076"/>
          <ac:picMkLst>
            <pc:docMk/>
            <pc:sldMk cId="1900745163" sldId="289"/>
            <ac:picMk id="3" creationId="{C4F1BE31-1851-ADDA-CECE-DB2654A7B5AC}"/>
          </ac:picMkLst>
        </pc:picChg>
      </pc:sldChg>
      <pc:sldChg chg="addSp modSp new mod">
        <pc:chgData name="Akshay Sharma" userId="6c5e911ed25d0521" providerId="LiveId" clId="{B3974103-C561-49E5-9853-38EC6B10F230}" dt="2023-11-08T06:50:17.396" v="3487" actId="1076"/>
        <pc:sldMkLst>
          <pc:docMk/>
          <pc:sldMk cId="1935900587" sldId="290"/>
        </pc:sldMkLst>
        <pc:picChg chg="add mod">
          <ac:chgData name="Akshay Sharma" userId="6c5e911ed25d0521" providerId="LiveId" clId="{B3974103-C561-49E5-9853-38EC6B10F230}" dt="2023-11-08T06:50:17.396" v="3487" actId="1076"/>
          <ac:picMkLst>
            <pc:docMk/>
            <pc:sldMk cId="1935900587" sldId="290"/>
            <ac:picMk id="3" creationId="{F075C14E-F82E-5800-5648-00EF272C8A80}"/>
          </ac:picMkLst>
        </pc:picChg>
      </pc:sldChg>
      <pc:sldChg chg="addSp delSp modSp new del mod">
        <pc:chgData name="Akshay Sharma" userId="6c5e911ed25d0521" providerId="LiveId" clId="{B3974103-C561-49E5-9853-38EC6B10F230}" dt="2023-11-07T07:10:44.675" v="1813" actId="47"/>
        <pc:sldMkLst>
          <pc:docMk/>
          <pc:sldMk cId="4123407429" sldId="290"/>
        </pc:sldMkLst>
        <pc:picChg chg="add mod">
          <ac:chgData name="Akshay Sharma" userId="6c5e911ed25d0521" providerId="LiveId" clId="{B3974103-C561-49E5-9853-38EC6B10F230}" dt="2023-11-07T07:10:16.255" v="1808" actId="1076"/>
          <ac:picMkLst>
            <pc:docMk/>
            <pc:sldMk cId="4123407429" sldId="290"/>
            <ac:picMk id="3" creationId="{F9E3E5C2-CA2F-4917-54AD-79D049654691}"/>
          </ac:picMkLst>
        </pc:picChg>
        <pc:picChg chg="add mod">
          <ac:chgData name="Akshay Sharma" userId="6c5e911ed25d0521" providerId="LiveId" clId="{B3974103-C561-49E5-9853-38EC6B10F230}" dt="2023-11-07T07:10:15.585" v="1807" actId="1076"/>
          <ac:picMkLst>
            <pc:docMk/>
            <pc:sldMk cId="4123407429" sldId="290"/>
            <ac:picMk id="5" creationId="{E1B59D11-7908-FAAD-8ECF-0B686A7D38DD}"/>
          </ac:picMkLst>
        </pc:picChg>
        <pc:picChg chg="add mod">
          <ac:chgData name="Akshay Sharma" userId="6c5e911ed25d0521" providerId="LiveId" clId="{B3974103-C561-49E5-9853-38EC6B10F230}" dt="2023-11-07T07:10:00.244" v="1806" actId="14100"/>
          <ac:picMkLst>
            <pc:docMk/>
            <pc:sldMk cId="4123407429" sldId="290"/>
            <ac:picMk id="7" creationId="{62260923-2A79-92F1-7AA4-39291B47287E}"/>
          </ac:picMkLst>
        </pc:picChg>
        <pc:picChg chg="add del mod">
          <ac:chgData name="Akshay Sharma" userId="6c5e911ed25d0521" providerId="LiveId" clId="{B3974103-C561-49E5-9853-38EC6B10F230}" dt="2023-11-06T22:07:39.802" v="1678" actId="478"/>
          <ac:picMkLst>
            <pc:docMk/>
            <pc:sldMk cId="4123407429" sldId="290"/>
            <ac:picMk id="9" creationId="{6092F373-EC41-50D2-AFDC-AF008B185758}"/>
          </ac:picMkLst>
        </pc:picChg>
      </pc:sldChg>
      <pc:sldChg chg="addSp delSp modSp new del mod ord">
        <pc:chgData name="Akshay Sharma" userId="6c5e911ed25d0521" providerId="LiveId" clId="{B3974103-C561-49E5-9853-38EC6B10F230}" dt="2023-11-07T07:10:51.237" v="1815" actId="47"/>
        <pc:sldMkLst>
          <pc:docMk/>
          <pc:sldMk cId="717910650" sldId="291"/>
        </pc:sldMkLst>
        <pc:spChg chg="mod">
          <ac:chgData name="Akshay Sharma" userId="6c5e911ed25d0521" providerId="LiveId" clId="{B3974103-C561-49E5-9853-38EC6B10F230}" dt="2023-11-06T22:09:27.082" v="1732" actId="14100"/>
          <ac:spMkLst>
            <pc:docMk/>
            <pc:sldMk cId="717910650" sldId="291"/>
            <ac:spMk id="2" creationId="{71970822-A728-85A4-20A6-81971AD10080}"/>
          </ac:spMkLst>
        </pc:spChg>
        <pc:picChg chg="add mod ord">
          <ac:chgData name="Akshay Sharma" userId="6c5e911ed25d0521" providerId="LiveId" clId="{B3974103-C561-49E5-9853-38EC6B10F230}" dt="2023-11-06T22:08:40.384" v="1708" actId="167"/>
          <ac:picMkLst>
            <pc:docMk/>
            <pc:sldMk cId="717910650" sldId="291"/>
            <ac:picMk id="3" creationId="{90E217D3-6801-B7EF-398D-0EC7A125044D}"/>
          </ac:picMkLst>
        </pc:picChg>
        <pc:picChg chg="add del mod">
          <ac:chgData name="Akshay Sharma" userId="6c5e911ed25d0521" providerId="LiveId" clId="{B3974103-C561-49E5-9853-38EC6B10F230}" dt="2023-11-07T07:10:31.043" v="1812" actId="478"/>
          <ac:picMkLst>
            <pc:docMk/>
            <pc:sldMk cId="717910650" sldId="291"/>
            <ac:picMk id="4" creationId="{688A9654-C14C-EA25-1AD4-3716DDC343F7}"/>
          </ac:picMkLst>
        </pc:picChg>
      </pc:sldChg>
      <pc:sldChg chg="addSp modSp new mod">
        <pc:chgData name="Akshay Sharma" userId="6c5e911ed25d0521" providerId="LiveId" clId="{B3974103-C561-49E5-9853-38EC6B10F230}" dt="2023-11-08T06:50:40.283" v="3491" actId="1076"/>
        <pc:sldMkLst>
          <pc:docMk/>
          <pc:sldMk cId="4056423149" sldId="291"/>
        </pc:sldMkLst>
        <pc:picChg chg="add mod">
          <ac:chgData name="Akshay Sharma" userId="6c5e911ed25d0521" providerId="LiveId" clId="{B3974103-C561-49E5-9853-38EC6B10F230}" dt="2023-11-08T06:50:40.283" v="3491" actId="1076"/>
          <ac:picMkLst>
            <pc:docMk/>
            <pc:sldMk cId="4056423149" sldId="291"/>
            <ac:picMk id="3" creationId="{C9455861-8C38-4B71-22EF-0BDEBFAC1DEF}"/>
          </ac:picMkLst>
        </pc:picChg>
      </pc:sldChg>
      <pc:sldChg chg="addSp modSp new del mod">
        <pc:chgData name="Akshay Sharma" userId="6c5e911ed25d0521" providerId="LiveId" clId="{B3974103-C561-49E5-9853-38EC6B10F230}" dt="2023-11-07T07:10:49.111" v="1814" actId="47"/>
        <pc:sldMkLst>
          <pc:docMk/>
          <pc:sldMk cId="2411209668" sldId="292"/>
        </pc:sldMkLst>
        <pc:spChg chg="mod ord">
          <ac:chgData name="Akshay Sharma" userId="6c5e911ed25d0521" providerId="LiveId" clId="{B3974103-C561-49E5-9853-38EC6B10F230}" dt="2023-11-06T22:12:53.197" v="1768" actId="14100"/>
          <ac:spMkLst>
            <pc:docMk/>
            <pc:sldMk cId="2411209668" sldId="292"/>
            <ac:spMk id="2" creationId="{3E333A73-DC30-64DE-78B3-5859D8017675}"/>
          </ac:spMkLst>
        </pc:spChg>
        <pc:picChg chg="add mod">
          <ac:chgData name="Akshay Sharma" userId="6c5e911ed25d0521" providerId="LiveId" clId="{B3974103-C561-49E5-9853-38EC6B10F230}" dt="2023-11-06T22:11:03.455" v="1751" actId="1076"/>
          <ac:picMkLst>
            <pc:docMk/>
            <pc:sldMk cId="2411209668" sldId="292"/>
            <ac:picMk id="3" creationId="{97A4453D-4E60-06E0-3C6B-EE706DA151F3}"/>
          </ac:picMkLst>
        </pc:picChg>
      </pc:sldChg>
      <pc:sldChg chg="addSp modSp new mod">
        <pc:chgData name="Akshay Sharma" userId="6c5e911ed25d0521" providerId="LiveId" clId="{B3974103-C561-49E5-9853-38EC6B10F230}" dt="2023-11-08T06:50:56.945" v="3495" actId="1076"/>
        <pc:sldMkLst>
          <pc:docMk/>
          <pc:sldMk cId="2543675538" sldId="292"/>
        </pc:sldMkLst>
        <pc:picChg chg="add mod">
          <ac:chgData name="Akshay Sharma" userId="6c5e911ed25d0521" providerId="LiveId" clId="{B3974103-C561-49E5-9853-38EC6B10F230}" dt="2023-11-08T06:50:56.945" v="3495" actId="1076"/>
          <ac:picMkLst>
            <pc:docMk/>
            <pc:sldMk cId="2543675538" sldId="292"/>
            <ac:picMk id="3" creationId="{D5F80F35-6D6F-333A-28B5-60B00A737ABB}"/>
          </ac:picMkLst>
        </pc:picChg>
      </pc:sldChg>
      <pc:sldChg chg="addSp modSp new mod">
        <pc:chgData name="Akshay Sharma" userId="6c5e911ed25d0521" providerId="LiveId" clId="{B3974103-C561-49E5-9853-38EC6B10F230}" dt="2023-11-08T06:51:14.285" v="3498" actId="14100"/>
        <pc:sldMkLst>
          <pc:docMk/>
          <pc:sldMk cId="1412305098" sldId="293"/>
        </pc:sldMkLst>
        <pc:picChg chg="add mod">
          <ac:chgData name="Akshay Sharma" userId="6c5e911ed25d0521" providerId="LiveId" clId="{B3974103-C561-49E5-9853-38EC6B10F230}" dt="2023-11-08T06:51:14.285" v="3498" actId="14100"/>
          <ac:picMkLst>
            <pc:docMk/>
            <pc:sldMk cId="1412305098" sldId="293"/>
            <ac:picMk id="3" creationId="{CFEB4833-E228-F409-4029-FBC1695975AD}"/>
          </ac:picMkLst>
        </pc:picChg>
      </pc:sldChg>
      <pc:sldChg chg="addSp modSp new mod">
        <pc:chgData name="Akshay Sharma" userId="6c5e911ed25d0521" providerId="LiveId" clId="{B3974103-C561-49E5-9853-38EC6B10F230}" dt="2023-11-08T06:51:27.822" v="3501" actId="14100"/>
        <pc:sldMkLst>
          <pc:docMk/>
          <pc:sldMk cId="3588635725" sldId="294"/>
        </pc:sldMkLst>
        <pc:picChg chg="add mod">
          <ac:chgData name="Akshay Sharma" userId="6c5e911ed25d0521" providerId="LiveId" clId="{B3974103-C561-49E5-9853-38EC6B10F230}" dt="2023-11-08T06:51:27.822" v="3501" actId="14100"/>
          <ac:picMkLst>
            <pc:docMk/>
            <pc:sldMk cId="3588635725" sldId="294"/>
            <ac:picMk id="3" creationId="{D4BBB1D9-6A5F-1C98-934B-C1EAD501783D}"/>
          </ac:picMkLst>
        </pc:picChg>
      </pc:sldChg>
      <pc:sldChg chg="addSp modSp new mod">
        <pc:chgData name="Akshay Sharma" userId="6c5e911ed25d0521" providerId="LiveId" clId="{B3974103-C561-49E5-9853-38EC6B10F230}" dt="2023-11-08T06:51:45.393" v="3504" actId="14100"/>
        <pc:sldMkLst>
          <pc:docMk/>
          <pc:sldMk cId="319510083" sldId="295"/>
        </pc:sldMkLst>
        <pc:picChg chg="add mod">
          <ac:chgData name="Akshay Sharma" userId="6c5e911ed25d0521" providerId="LiveId" clId="{B3974103-C561-49E5-9853-38EC6B10F230}" dt="2023-11-08T06:51:45.393" v="3504" actId="14100"/>
          <ac:picMkLst>
            <pc:docMk/>
            <pc:sldMk cId="319510083" sldId="295"/>
            <ac:picMk id="3" creationId="{E55D1F80-248C-DF64-0E26-319588E783B0}"/>
          </ac:picMkLst>
        </pc:picChg>
      </pc:sldChg>
      <pc:sldChg chg="addSp delSp modSp new mod">
        <pc:chgData name="Akshay Sharma" userId="6c5e911ed25d0521" providerId="LiveId" clId="{B3974103-C561-49E5-9853-38EC6B10F230}" dt="2023-11-08T06:52:06.617" v="3506" actId="1076"/>
        <pc:sldMkLst>
          <pc:docMk/>
          <pc:sldMk cId="3039731940" sldId="296"/>
        </pc:sldMkLst>
        <pc:picChg chg="add del">
          <ac:chgData name="Akshay Sharma" userId="6c5e911ed25d0521" providerId="LiveId" clId="{B3974103-C561-49E5-9853-38EC6B10F230}" dt="2023-11-08T05:46:26.736" v="3119" actId="478"/>
          <ac:picMkLst>
            <pc:docMk/>
            <pc:sldMk cId="3039731940" sldId="296"/>
            <ac:picMk id="3" creationId="{6E009E07-71AF-D9FC-2ADD-697C9E3A7DB5}"/>
          </ac:picMkLst>
        </pc:picChg>
        <pc:picChg chg="add mod">
          <ac:chgData name="Akshay Sharma" userId="6c5e911ed25d0521" providerId="LiveId" clId="{B3974103-C561-49E5-9853-38EC6B10F230}" dt="2023-11-08T06:52:06.617" v="3506" actId="1076"/>
          <ac:picMkLst>
            <pc:docMk/>
            <pc:sldMk cId="3039731940" sldId="296"/>
            <ac:picMk id="5" creationId="{632937FC-8550-89C9-33AB-C3AB64E26C5B}"/>
          </ac:picMkLst>
        </pc:picChg>
      </pc:sldChg>
      <pc:sldChg chg="addSp modSp new mod ord">
        <pc:chgData name="Akshay Sharma" userId="6c5e911ed25d0521" providerId="LiveId" clId="{B3974103-C561-49E5-9853-38EC6B10F230}" dt="2023-11-08T07:05:46.455" v="3691" actId="14100"/>
        <pc:sldMkLst>
          <pc:docMk/>
          <pc:sldMk cId="3576162692" sldId="297"/>
        </pc:sldMkLst>
        <pc:spChg chg="add mod">
          <ac:chgData name="Akshay Sharma" userId="6c5e911ed25d0521" providerId="LiveId" clId="{B3974103-C561-49E5-9853-38EC6B10F230}" dt="2023-11-08T07:05:46.455" v="3691" actId="14100"/>
          <ac:spMkLst>
            <pc:docMk/>
            <pc:sldMk cId="3576162692" sldId="297"/>
            <ac:spMk id="7" creationId="{E1DC8A0E-E537-2184-36C0-622CB5663C27}"/>
          </ac:spMkLst>
        </pc:spChg>
        <pc:picChg chg="add mod">
          <ac:chgData name="Akshay Sharma" userId="6c5e911ed25d0521" providerId="LiveId" clId="{B3974103-C561-49E5-9853-38EC6B10F230}" dt="2023-11-08T05:28:07.058" v="3060"/>
          <ac:picMkLst>
            <pc:docMk/>
            <pc:sldMk cId="3576162692" sldId="297"/>
            <ac:picMk id="2" creationId="{6692A540-2C79-3E99-0148-C1855AAED658}"/>
          </ac:picMkLst>
        </pc:picChg>
        <pc:picChg chg="add mod">
          <ac:chgData name="Akshay Sharma" userId="6c5e911ed25d0521" providerId="LiveId" clId="{B3974103-C561-49E5-9853-38EC6B10F230}" dt="2023-11-08T07:04:50.846" v="3688" actId="1076"/>
          <ac:picMkLst>
            <pc:docMk/>
            <pc:sldMk cId="3576162692" sldId="297"/>
            <ac:picMk id="3" creationId="{A6F5DD63-9917-CE24-F3E0-B01C3D3BC209}"/>
          </ac:picMkLst>
        </pc:picChg>
        <pc:picChg chg="add mod">
          <ac:chgData name="Akshay Sharma" userId="6c5e911ed25d0521" providerId="LiveId" clId="{B3974103-C561-49E5-9853-38EC6B10F230}" dt="2023-11-08T05:28:07.058" v="3060"/>
          <ac:picMkLst>
            <pc:docMk/>
            <pc:sldMk cId="3576162692" sldId="297"/>
            <ac:picMk id="4" creationId="{0B8B7AC6-103C-7689-2683-C56A32DBC09F}"/>
          </ac:picMkLst>
        </pc:picChg>
        <pc:picChg chg="add mod">
          <ac:chgData name="Akshay Sharma" userId="6c5e911ed25d0521" providerId="LiveId" clId="{B3974103-C561-49E5-9853-38EC6B10F230}" dt="2023-11-08T05:28:07.058" v="3060"/>
          <ac:picMkLst>
            <pc:docMk/>
            <pc:sldMk cId="3576162692" sldId="297"/>
            <ac:picMk id="5" creationId="{98B8ADDF-6119-36F5-CF3A-F66BB8CC76B4}"/>
          </ac:picMkLst>
        </pc:picChg>
        <pc:picChg chg="add mod">
          <ac:chgData name="Akshay Sharma" userId="6c5e911ed25d0521" providerId="LiveId" clId="{B3974103-C561-49E5-9853-38EC6B10F230}" dt="2023-11-08T05:28:07.058" v="3060"/>
          <ac:picMkLst>
            <pc:docMk/>
            <pc:sldMk cId="3576162692" sldId="297"/>
            <ac:picMk id="6" creationId="{23C8CAF3-2B10-3A01-8F82-A05629CB7A16}"/>
          </ac:picMkLst>
        </pc:picChg>
      </pc:sldChg>
      <pc:sldChg chg="addSp new mod">
        <pc:chgData name="Akshay Sharma" userId="6c5e911ed25d0521" providerId="LiveId" clId="{B3974103-C561-49E5-9853-38EC6B10F230}" dt="2023-11-08T05:43:13.511" v="3114" actId="22"/>
        <pc:sldMkLst>
          <pc:docMk/>
          <pc:sldMk cId="2759475437" sldId="298"/>
        </pc:sldMkLst>
        <pc:picChg chg="add">
          <ac:chgData name="Akshay Sharma" userId="6c5e911ed25d0521" providerId="LiveId" clId="{B3974103-C561-49E5-9853-38EC6B10F230}" dt="2023-11-08T05:43:13.511" v="3114" actId="22"/>
          <ac:picMkLst>
            <pc:docMk/>
            <pc:sldMk cId="2759475437" sldId="298"/>
            <ac:picMk id="3" creationId="{0DA1C242-B437-422F-FE54-6C98633593B2}"/>
          </ac:picMkLst>
        </pc:picChg>
      </pc:sldChg>
      <pc:sldChg chg="addSp modSp new mod">
        <pc:chgData name="Akshay Sharma" userId="6c5e911ed25d0521" providerId="LiveId" clId="{B3974103-C561-49E5-9853-38EC6B10F230}" dt="2023-11-08T06:52:29.363" v="3511" actId="1076"/>
        <pc:sldMkLst>
          <pc:docMk/>
          <pc:sldMk cId="1915728482" sldId="299"/>
        </pc:sldMkLst>
        <pc:picChg chg="add mod">
          <ac:chgData name="Akshay Sharma" userId="6c5e911ed25d0521" providerId="LiveId" clId="{B3974103-C561-49E5-9853-38EC6B10F230}" dt="2023-11-08T06:52:29.363" v="3511" actId="1076"/>
          <ac:picMkLst>
            <pc:docMk/>
            <pc:sldMk cId="1915728482" sldId="299"/>
            <ac:picMk id="3" creationId="{B4227E82-0260-1EE5-49D0-423EF4E76F2A}"/>
          </ac:picMkLst>
        </pc:picChg>
      </pc:sldChg>
      <pc:sldChg chg="addSp modSp new del mod">
        <pc:chgData name="Akshay Sharma" userId="6c5e911ed25d0521" providerId="LiveId" clId="{B3974103-C561-49E5-9853-38EC6B10F230}" dt="2023-11-08T06:52:42.704" v="3513" actId="47"/>
        <pc:sldMkLst>
          <pc:docMk/>
          <pc:sldMk cId="1423291211" sldId="300"/>
        </pc:sldMkLst>
        <pc:spChg chg="add mod">
          <ac:chgData name="Akshay Sharma" userId="6c5e911ed25d0521" providerId="LiveId" clId="{B3974103-C561-49E5-9853-38EC6B10F230}" dt="2023-11-08T06:04:28.155" v="3140" actId="1076"/>
          <ac:spMkLst>
            <pc:docMk/>
            <pc:sldMk cId="1423291211" sldId="300"/>
            <ac:spMk id="3" creationId="{F3E8571F-066A-18FE-A832-20D64D4DC47B}"/>
          </ac:spMkLst>
        </pc:spChg>
      </pc:sldChg>
      <pc:sldChg chg="new del ord">
        <pc:chgData name="Akshay Sharma" userId="6c5e911ed25d0521" providerId="LiveId" clId="{B3974103-C561-49E5-9853-38EC6B10F230}" dt="2023-11-08T06:57:50.748" v="3609" actId="47"/>
        <pc:sldMkLst>
          <pc:docMk/>
          <pc:sldMk cId="2060682432" sldId="300"/>
        </pc:sldMkLst>
      </pc:sldChg>
      <pc:sldChg chg="addSp delSp modSp new mod">
        <pc:chgData name="Akshay Sharma" userId="6c5e911ed25d0521" providerId="LiveId" clId="{B3974103-C561-49E5-9853-38EC6B10F230}" dt="2023-11-08T07:06:02.751" v="3693" actId="20577"/>
        <pc:sldMkLst>
          <pc:docMk/>
          <pc:sldMk cId="3147666151" sldId="300"/>
        </pc:sldMkLst>
        <pc:spChg chg="mod">
          <ac:chgData name="Akshay Sharma" userId="6c5e911ed25d0521" providerId="LiveId" clId="{B3974103-C561-49E5-9853-38EC6B10F230}" dt="2023-11-08T07:03:35.622" v="3678" actId="403"/>
          <ac:spMkLst>
            <pc:docMk/>
            <pc:sldMk cId="3147666151" sldId="300"/>
            <ac:spMk id="2" creationId="{12EE34C3-474E-DE60-603F-A2B1737FBCE6}"/>
          </ac:spMkLst>
        </pc:spChg>
        <pc:spChg chg="del mod">
          <ac:chgData name="Akshay Sharma" userId="6c5e911ed25d0521" providerId="LiveId" clId="{B3974103-C561-49E5-9853-38EC6B10F230}" dt="2023-11-08T07:02:15.270" v="3668" actId="478"/>
          <ac:spMkLst>
            <pc:docMk/>
            <pc:sldMk cId="3147666151" sldId="300"/>
            <ac:spMk id="3" creationId="{012AAE0F-E1EF-898B-1DA5-F646C852228F}"/>
          </ac:spMkLst>
        </pc:spChg>
        <pc:spChg chg="add mod">
          <ac:chgData name="Akshay Sharma" userId="6c5e911ed25d0521" providerId="LiveId" clId="{B3974103-C561-49E5-9853-38EC6B10F230}" dt="2023-11-08T07:06:02.751" v="3693" actId="20577"/>
          <ac:spMkLst>
            <pc:docMk/>
            <pc:sldMk cId="3147666151" sldId="300"/>
            <ac:spMk id="4" creationId="{EF897739-0F4E-397E-26B6-20F754B9C67D}"/>
          </ac:spMkLst>
        </pc:spChg>
      </pc:sldChg>
      <pc:sldChg chg="addSp delSp modSp new del mod">
        <pc:chgData name="Akshay Sharma" userId="6c5e911ed25d0521" providerId="LiveId" clId="{B3974103-C561-49E5-9853-38EC6B10F230}" dt="2023-11-08T18:15:42.779" v="3728" actId="47"/>
        <pc:sldMkLst>
          <pc:docMk/>
          <pc:sldMk cId="2394445344" sldId="301"/>
        </pc:sldMkLst>
        <pc:spChg chg="add del mod">
          <ac:chgData name="Akshay Sharma" userId="6c5e911ed25d0521" providerId="LiveId" clId="{B3974103-C561-49E5-9853-38EC6B10F230}" dt="2023-11-08T18:15:41.291" v="3727"/>
          <ac:spMkLst>
            <pc:docMk/>
            <pc:sldMk cId="2394445344" sldId="301"/>
            <ac:spMk id="3" creationId="{3680FF91-DCD0-B76F-FE80-35B678661AD0}"/>
          </ac:spMkLst>
        </pc:spChg>
      </pc:sldChg>
      <pc:sldChg chg="modSp new mod">
        <pc:chgData name="Akshay Sharma" userId="6c5e911ed25d0521" providerId="LiveId" clId="{B3974103-C561-49E5-9853-38EC6B10F230}" dt="2023-11-08T18:22:27.322" v="3903" actId="20577"/>
        <pc:sldMkLst>
          <pc:docMk/>
          <pc:sldMk cId="4231181042" sldId="302"/>
        </pc:sldMkLst>
        <pc:spChg chg="mod">
          <ac:chgData name="Akshay Sharma" userId="6c5e911ed25d0521" providerId="LiveId" clId="{B3974103-C561-49E5-9853-38EC6B10F230}" dt="2023-11-08T18:21:23.565" v="3852" actId="14100"/>
          <ac:spMkLst>
            <pc:docMk/>
            <pc:sldMk cId="4231181042" sldId="302"/>
            <ac:spMk id="2" creationId="{9AFA05A7-F90F-87E0-0647-08BE158780A6}"/>
          </ac:spMkLst>
        </pc:spChg>
        <pc:spChg chg="mod">
          <ac:chgData name="Akshay Sharma" userId="6c5e911ed25d0521" providerId="LiveId" clId="{B3974103-C561-49E5-9853-38EC6B10F230}" dt="2023-11-08T18:22:27.322" v="3903" actId="20577"/>
          <ac:spMkLst>
            <pc:docMk/>
            <pc:sldMk cId="4231181042" sldId="302"/>
            <ac:spMk id="3" creationId="{8CF1F7A5-41EE-0801-48B0-068B8BEED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c5e911ed25d0521/Desktop/Capstone%20Project/retail_analysis-main/Solutions/Excel/Solutio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2800" dirty="0"/>
              <a:t>Sales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'[Solutions.xlsx]Sol 1'!$Q$11</c:f>
              <c:strCache>
                <c:ptCount val="1"/>
                <c:pt idx="0">
                  <c:v>Sales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52CC-49B0-8E87-5577A8F3C8D3}"/>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52CC-49B0-8E87-5577A8F3C8D3}"/>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52CC-49B0-8E87-5577A8F3C8D3}"/>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7-52CC-49B0-8E87-5577A8F3C8D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'[Solutions.xlsx]Sol 1'!$P$12:$P$15</c:f>
              <c:strCache>
                <c:ptCount val="4"/>
                <c:pt idx="0">
                  <c:v>Europe</c:v>
                </c:pt>
                <c:pt idx="1">
                  <c:v>North America</c:v>
                </c:pt>
                <c:pt idx="2">
                  <c:v>Asia</c:v>
                </c:pt>
                <c:pt idx="3">
                  <c:v>Other</c:v>
                </c:pt>
              </c:strCache>
            </c:strRef>
          </c:cat>
          <c:val>
            <c:numRef>
              <c:f>'[Solutions.xlsx]Sol 1'!$Q$12:$Q$15</c:f>
              <c:numCache>
                <c:formatCode>General</c:formatCode>
                <c:ptCount val="4"/>
                <c:pt idx="0">
                  <c:v>4520712</c:v>
                </c:pt>
                <c:pt idx="1">
                  <c:v>3479192</c:v>
                </c:pt>
                <c:pt idx="2">
                  <c:v>1516818</c:v>
                </c:pt>
                <c:pt idx="3">
                  <c:v>87468</c:v>
                </c:pt>
              </c:numCache>
            </c:numRef>
          </c:val>
          <c:extLst>
            <c:ext xmlns:c16="http://schemas.microsoft.com/office/drawing/2014/chart" uri="{C3380CC4-5D6E-409C-BE32-E72D297353CC}">
              <c16:uniqueId val="{00000008-52CC-49B0-8E87-5577A8F3C8D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'[Solutions.xlsx]Sol 12'!$S$10</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15F-414B-9918-010715122F9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15F-414B-9918-010715122F9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15F-414B-9918-010715122F9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15F-414B-9918-010715122F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'[Solutions.xlsx]Sol 12'!$R$11:$R$14</c:f>
              <c:strCache>
                <c:ptCount val="4"/>
                <c:pt idx="0">
                  <c:v>Europe</c:v>
                </c:pt>
                <c:pt idx="1">
                  <c:v>North America</c:v>
                </c:pt>
                <c:pt idx="2">
                  <c:v>Asia</c:v>
                </c:pt>
                <c:pt idx="3">
                  <c:v>Other</c:v>
                </c:pt>
              </c:strCache>
            </c:strRef>
          </c:cat>
          <c:val>
            <c:numRef>
              <c:f>'[Solutions.xlsx]Sol 12'!$S$11:$S$14</c:f>
              <c:numCache>
                <c:formatCode>General</c:formatCode>
                <c:ptCount val="4"/>
                <c:pt idx="0">
                  <c:v>4520712.28</c:v>
                </c:pt>
                <c:pt idx="1">
                  <c:v>3479191.91</c:v>
                </c:pt>
                <c:pt idx="2">
                  <c:v>1516818.12</c:v>
                </c:pt>
                <c:pt idx="3">
                  <c:v>87468.3</c:v>
                </c:pt>
              </c:numCache>
            </c:numRef>
          </c:val>
          <c:extLst>
            <c:ext xmlns:c16="http://schemas.microsoft.com/office/drawing/2014/chart" uri="{C3380CC4-5D6E-409C-BE32-E72D297353CC}">
              <c16:uniqueId val="{00000008-C15F-414B-9918-010715122F9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'[Solutions.xlsx]Sol 3'!$P$11</c:f>
              <c:strCache>
                <c:ptCount val="1"/>
                <c:pt idx="0">
                  <c:v> TotalCreditLimit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'[Solutions.xlsx]Sol 3'!$O$12:$O$15</c:f>
              <c:strCache>
                <c:ptCount val="4"/>
                <c:pt idx="0">
                  <c:v>Europe</c:v>
                </c:pt>
                <c:pt idx="1">
                  <c:v>North America</c:v>
                </c:pt>
                <c:pt idx="2">
                  <c:v>Asia</c:v>
                </c:pt>
                <c:pt idx="3">
                  <c:v>Other</c:v>
                </c:pt>
              </c:strCache>
            </c:strRef>
          </c:cat>
          <c:val>
            <c:numRef>
              <c:f>'[Solutions.xlsx]Sol 3'!$P$12:$P$15</c:f>
              <c:numCache>
                <c:formatCode>_ * #,##0_ ;_ * \-#,##0_ ;_ * "-"??_ ;_ @_ </c:formatCode>
                <c:ptCount val="4"/>
                <c:pt idx="0">
                  <c:v>166275200</c:v>
                </c:pt>
                <c:pt idx="1">
                  <c:v>114258600</c:v>
                </c:pt>
                <c:pt idx="2">
                  <c:v>45298600</c:v>
                </c:pt>
                <c:pt idx="3">
                  <c:v>2119000</c:v>
                </c:pt>
              </c:numCache>
            </c:numRef>
          </c:val>
          <c:extLst>
            <c:ext xmlns:c16="http://schemas.microsoft.com/office/drawing/2014/chart" uri="{C3380CC4-5D6E-409C-BE32-E72D297353CC}">
              <c16:uniqueId val="{00000000-46B3-4717-8500-F236AD833B6B}"/>
            </c:ext>
          </c:extLst>
        </c:ser>
        <c:dLbls>
          <c:dLblPos val="outEnd"/>
          <c:showLegendKey val="0"/>
          <c:showVal val="1"/>
          <c:showCatName val="0"/>
          <c:showSerName val="0"/>
          <c:showPercent val="0"/>
          <c:showBubbleSize val="0"/>
        </c:dLbls>
        <c:gapWidth val="100"/>
        <c:overlap val="-24"/>
        <c:axId val="1603068352"/>
        <c:axId val="1677802240"/>
      </c:barChart>
      <c:catAx>
        <c:axId val="1603068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77802240"/>
        <c:crosses val="autoZero"/>
        <c:auto val="1"/>
        <c:lblAlgn val="ctr"/>
        <c:lblOffset val="100"/>
        <c:noMultiLvlLbl val="0"/>
      </c:catAx>
      <c:valAx>
        <c:axId val="1677802240"/>
        <c:scaling>
          <c:orientation val="minMax"/>
        </c:scaling>
        <c:delete val="0"/>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3068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'[Solutions.xlsx]Sol 4'!$C$14</c:f>
              <c:strCache>
                <c:ptCount val="1"/>
                <c:pt idx="0">
                  <c:v> Quantity_Ordered</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'[Solutions.xlsx]Sol 4'!$B$15:$B$19</c:f>
              <c:strCache>
                <c:ptCount val="5"/>
                <c:pt idx="0">
                  <c:v>S18_3232</c:v>
                </c:pt>
                <c:pt idx="1">
                  <c:v>S18_1342</c:v>
                </c:pt>
                <c:pt idx="2">
                  <c:v>S700_4002</c:v>
                </c:pt>
                <c:pt idx="3">
                  <c:v>S18_3856</c:v>
                </c:pt>
                <c:pt idx="4">
                  <c:v>S50_1341</c:v>
                </c:pt>
              </c:strCache>
            </c:strRef>
          </c:cat>
          <c:val>
            <c:numRef>
              <c:f>'[Solutions.xlsx]Sol 4'!$C$15:$C$19</c:f>
              <c:numCache>
                <c:formatCode>General</c:formatCode>
                <c:ptCount val="5"/>
                <c:pt idx="0">
                  <c:v>1808</c:v>
                </c:pt>
                <c:pt idx="1">
                  <c:v>1111</c:v>
                </c:pt>
                <c:pt idx="2">
                  <c:v>1085</c:v>
                </c:pt>
                <c:pt idx="3">
                  <c:v>1076</c:v>
                </c:pt>
                <c:pt idx="4">
                  <c:v>1074</c:v>
                </c:pt>
              </c:numCache>
            </c:numRef>
          </c:val>
          <c:extLst>
            <c:ext xmlns:c16="http://schemas.microsoft.com/office/drawing/2014/chart" uri="{C3380CC4-5D6E-409C-BE32-E72D297353CC}">
              <c16:uniqueId val="{00000000-C7FD-4342-BAA6-42F5E5370ADF}"/>
            </c:ext>
          </c:extLst>
        </c:ser>
        <c:dLbls>
          <c:dLblPos val="outEnd"/>
          <c:showLegendKey val="0"/>
          <c:showVal val="1"/>
          <c:showCatName val="0"/>
          <c:showSerName val="0"/>
          <c:showPercent val="0"/>
          <c:showBubbleSize val="0"/>
        </c:dLbls>
        <c:gapWidth val="100"/>
        <c:overlap val="-24"/>
        <c:axId val="1400376991"/>
        <c:axId val="771137567"/>
      </c:barChart>
      <c:catAx>
        <c:axId val="14003769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1137567"/>
        <c:crosses val="autoZero"/>
        <c:auto val="1"/>
        <c:lblAlgn val="ctr"/>
        <c:lblOffset val="100"/>
        <c:noMultiLvlLbl val="0"/>
      </c:catAx>
      <c:valAx>
        <c:axId val="7711375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00376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Sales Of Classic Cars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'[Solutions.xlsx]Sol 5'!$D$8</c:f>
              <c:strCache>
                <c:ptCount val="1"/>
                <c:pt idx="0">
                  <c:v>Sales</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multiLvlStrRef>
              <c:f>'[Solutions.xlsx]Sol 5'!$B$9:$C$18</c:f>
              <c:multiLvlStrCache>
                <c:ptCount val="10"/>
                <c:lvl>
                  <c:pt idx="0">
                    <c:v>Quarter 1</c:v>
                  </c:pt>
                  <c:pt idx="1">
                    <c:v>Quarter 2</c:v>
                  </c:pt>
                  <c:pt idx="2">
                    <c:v>Quarter 3</c:v>
                  </c:pt>
                  <c:pt idx="3">
                    <c:v>Quarter 4</c:v>
                  </c:pt>
                  <c:pt idx="4">
                    <c:v>Quarter 1</c:v>
                  </c:pt>
                  <c:pt idx="5">
                    <c:v>Quarter 2</c:v>
                  </c:pt>
                  <c:pt idx="6">
                    <c:v>Quarter 3</c:v>
                  </c:pt>
                  <c:pt idx="7">
                    <c:v>Quarter 4</c:v>
                  </c:pt>
                  <c:pt idx="8">
                    <c:v>Quarter 1</c:v>
                  </c:pt>
                  <c:pt idx="9">
                    <c:v>Quarter 2</c:v>
                  </c:pt>
                </c:lvl>
                <c:lvl>
                  <c:pt idx="0">
                    <c:v>2003</c:v>
                  </c:pt>
                  <c:pt idx="1">
                    <c:v>2003</c:v>
                  </c:pt>
                  <c:pt idx="2">
                    <c:v>2003</c:v>
                  </c:pt>
                  <c:pt idx="3">
                    <c:v>2003</c:v>
                  </c:pt>
                  <c:pt idx="4">
                    <c:v>2004</c:v>
                  </c:pt>
                  <c:pt idx="5">
                    <c:v>2004</c:v>
                  </c:pt>
                  <c:pt idx="6">
                    <c:v>2004</c:v>
                  </c:pt>
                  <c:pt idx="7">
                    <c:v>2004</c:v>
                  </c:pt>
                  <c:pt idx="8">
                    <c:v>2005</c:v>
                  </c:pt>
                  <c:pt idx="9">
                    <c:v>2005</c:v>
                  </c:pt>
                </c:lvl>
              </c:multiLvlStrCache>
            </c:multiLvlStrRef>
          </c:cat>
          <c:val>
            <c:numRef>
              <c:f>'[Solutions.xlsx]Sol 5'!$D$9:$D$18</c:f>
              <c:numCache>
                <c:formatCode>General</c:formatCode>
                <c:ptCount val="10"/>
                <c:pt idx="0">
                  <c:v>152581.54999999999</c:v>
                </c:pt>
                <c:pt idx="1">
                  <c:v>194291.4</c:v>
                </c:pt>
                <c:pt idx="2">
                  <c:v>268968.43</c:v>
                </c:pt>
                <c:pt idx="3">
                  <c:v>758990.84</c:v>
                </c:pt>
                <c:pt idx="4">
                  <c:v>322986.05</c:v>
                </c:pt>
                <c:pt idx="5">
                  <c:v>280905.33</c:v>
                </c:pt>
                <c:pt idx="6">
                  <c:v>421595.84</c:v>
                </c:pt>
                <c:pt idx="7">
                  <c:v>737649.51</c:v>
                </c:pt>
                <c:pt idx="8">
                  <c:v>392920.28</c:v>
                </c:pt>
                <c:pt idx="9">
                  <c:v>323033.26</c:v>
                </c:pt>
              </c:numCache>
            </c:numRef>
          </c:val>
          <c:smooth val="0"/>
          <c:extLst>
            <c:ext xmlns:c16="http://schemas.microsoft.com/office/drawing/2014/chart" uri="{C3380CC4-5D6E-409C-BE32-E72D297353CC}">
              <c16:uniqueId val="{00000000-C4D3-4F65-969B-EAB9BC74113D}"/>
            </c:ext>
          </c:extLst>
        </c:ser>
        <c:dLbls>
          <c:showLegendKey val="0"/>
          <c:showVal val="0"/>
          <c:showCatName val="0"/>
          <c:showSerName val="0"/>
          <c:showPercent val="0"/>
          <c:showBubbleSize val="0"/>
        </c:dLbls>
        <c:smooth val="0"/>
        <c:axId val="1492594911"/>
        <c:axId val="810954223"/>
      </c:lineChart>
      <c:catAx>
        <c:axId val="149259491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0954223"/>
        <c:crosses val="autoZero"/>
        <c:auto val="1"/>
        <c:lblAlgn val="ctr"/>
        <c:lblOffset val="100"/>
        <c:noMultiLvlLbl val="0"/>
      </c:catAx>
      <c:valAx>
        <c:axId val="8109542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2594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Sales </a:t>
            </a:r>
            <a:r>
              <a:rPr lang="en-IN" sz="1600" b="1" i="0" u="none" strike="noStrike" kern="1200" spc="100" baseline="0" dirty="0">
                <a:solidFill>
                  <a:prstClr val="white">
                    <a:lumMod val="95000"/>
                  </a:prstClr>
                </a:solidFill>
                <a:effectLst>
                  <a:outerShdw blurRad="50800" dist="38100" dir="5400000" algn="t" rotWithShape="0">
                    <a:prstClr val="black">
                      <a:alpha val="40000"/>
                    </a:prstClr>
                  </a:outerShdw>
                </a:effectLst>
              </a:rPr>
              <a:t>of Vintage Cars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'[Solutions.xlsx]Sol 5'!$D$27</c:f>
              <c:strCache>
                <c:ptCount val="1"/>
                <c:pt idx="0">
                  <c:v>Sales</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multiLvlStrRef>
              <c:f>'[Solutions.xlsx]Sol 5'!$B$28:$C$37</c:f>
              <c:multiLvlStrCache>
                <c:ptCount val="10"/>
                <c:lvl>
                  <c:pt idx="0">
                    <c:v>Quarter 1</c:v>
                  </c:pt>
                  <c:pt idx="1">
                    <c:v>Quarter 2</c:v>
                  </c:pt>
                  <c:pt idx="2">
                    <c:v>Quarter 3</c:v>
                  </c:pt>
                  <c:pt idx="3">
                    <c:v>Quarter 4</c:v>
                  </c:pt>
                  <c:pt idx="4">
                    <c:v>Quarter 1</c:v>
                  </c:pt>
                  <c:pt idx="5">
                    <c:v>Quarter 2</c:v>
                  </c:pt>
                  <c:pt idx="6">
                    <c:v>Quarter 3</c:v>
                  </c:pt>
                  <c:pt idx="7">
                    <c:v>Quarter 4</c:v>
                  </c:pt>
                  <c:pt idx="8">
                    <c:v>Quarter 1</c:v>
                  </c:pt>
                  <c:pt idx="9">
                    <c:v>Quarter 2</c:v>
                  </c:pt>
                </c:lvl>
                <c:lvl>
                  <c:pt idx="0">
                    <c:v>2003</c:v>
                  </c:pt>
                  <c:pt idx="1">
                    <c:v>2003</c:v>
                  </c:pt>
                  <c:pt idx="2">
                    <c:v>2003</c:v>
                  </c:pt>
                  <c:pt idx="3">
                    <c:v>2003</c:v>
                  </c:pt>
                  <c:pt idx="4">
                    <c:v>2004</c:v>
                  </c:pt>
                  <c:pt idx="5">
                    <c:v>2004</c:v>
                  </c:pt>
                  <c:pt idx="6">
                    <c:v>2004</c:v>
                  </c:pt>
                  <c:pt idx="7">
                    <c:v>2004</c:v>
                  </c:pt>
                  <c:pt idx="8">
                    <c:v>2005</c:v>
                  </c:pt>
                  <c:pt idx="9">
                    <c:v>2005</c:v>
                  </c:pt>
                </c:lvl>
              </c:multiLvlStrCache>
            </c:multiLvlStrRef>
          </c:cat>
          <c:val>
            <c:numRef>
              <c:f>'[Solutions.xlsx]Sol 5'!$D$28:$D$37</c:f>
              <c:numCache>
                <c:formatCode>General</c:formatCode>
                <c:ptCount val="10"/>
                <c:pt idx="0">
                  <c:v>106982.2</c:v>
                </c:pt>
                <c:pt idx="1">
                  <c:v>86263.64</c:v>
                </c:pt>
                <c:pt idx="2">
                  <c:v>111892.89</c:v>
                </c:pt>
                <c:pt idx="3">
                  <c:v>314022.75</c:v>
                </c:pt>
                <c:pt idx="4">
                  <c:v>147096.78</c:v>
                </c:pt>
                <c:pt idx="5">
                  <c:v>140373.94</c:v>
                </c:pt>
                <c:pt idx="6">
                  <c:v>200420.71</c:v>
                </c:pt>
                <c:pt idx="7">
                  <c:v>366660.42</c:v>
                </c:pt>
                <c:pt idx="8">
                  <c:v>183041.56</c:v>
                </c:pt>
                <c:pt idx="9">
                  <c:v>140804.74</c:v>
                </c:pt>
              </c:numCache>
            </c:numRef>
          </c:val>
          <c:smooth val="0"/>
          <c:extLst>
            <c:ext xmlns:c16="http://schemas.microsoft.com/office/drawing/2014/chart" uri="{C3380CC4-5D6E-409C-BE32-E72D297353CC}">
              <c16:uniqueId val="{00000000-D116-4EA4-957F-9127522AA8D1}"/>
            </c:ext>
          </c:extLst>
        </c:ser>
        <c:dLbls>
          <c:showLegendKey val="0"/>
          <c:showVal val="0"/>
          <c:showCatName val="0"/>
          <c:showSerName val="0"/>
          <c:showPercent val="0"/>
          <c:showBubbleSize val="0"/>
        </c:dLbls>
        <c:smooth val="0"/>
        <c:axId val="1396372191"/>
        <c:axId val="760852943"/>
      </c:lineChart>
      <c:catAx>
        <c:axId val="139637219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0852943"/>
        <c:crosses val="autoZero"/>
        <c:auto val="1"/>
        <c:lblAlgn val="ctr"/>
        <c:lblOffset val="100"/>
        <c:noMultiLvlLbl val="0"/>
      </c:catAx>
      <c:valAx>
        <c:axId val="7608529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6372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Sales of </a:t>
            </a:r>
            <a:r>
              <a:rPr lang="en-IN" sz="1600" b="1" i="0" u="none" strike="noStrike" kern="1200" spc="100" baseline="0" dirty="0">
                <a:solidFill>
                  <a:prstClr val="white">
                    <a:lumMod val="95000"/>
                  </a:prstClr>
                </a:solidFill>
                <a:effectLst>
                  <a:outerShdw blurRad="50800" dist="38100" dir="5400000" algn="t" rotWithShape="0">
                    <a:prstClr val="black">
                      <a:alpha val="40000"/>
                    </a:prstClr>
                  </a:outerShdw>
                </a:effectLst>
              </a:rPr>
              <a:t>Motorcycles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'[Solutions.xlsx]Sol 5'!$D$44</c:f>
              <c:strCache>
                <c:ptCount val="1"/>
                <c:pt idx="0">
                  <c:v>Sales</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multiLvlStrRef>
              <c:f>'[Solutions.xlsx]Sol 5'!$B$45:$C$54</c:f>
              <c:multiLvlStrCache>
                <c:ptCount val="10"/>
                <c:lvl>
                  <c:pt idx="0">
                    <c:v>Quarter 1</c:v>
                  </c:pt>
                  <c:pt idx="1">
                    <c:v>Quarter 2</c:v>
                  </c:pt>
                  <c:pt idx="2">
                    <c:v>Quarter 3</c:v>
                  </c:pt>
                  <c:pt idx="3">
                    <c:v>Quarter 4</c:v>
                  </c:pt>
                  <c:pt idx="4">
                    <c:v>Quarter 1</c:v>
                  </c:pt>
                  <c:pt idx="5">
                    <c:v>Quarter 2</c:v>
                  </c:pt>
                  <c:pt idx="6">
                    <c:v>Quarter 3</c:v>
                  </c:pt>
                  <c:pt idx="7">
                    <c:v>Quarter 4</c:v>
                  </c:pt>
                  <c:pt idx="8">
                    <c:v>Quarter 1</c:v>
                  </c:pt>
                  <c:pt idx="9">
                    <c:v>Quarter 2</c:v>
                  </c:pt>
                </c:lvl>
                <c:lvl>
                  <c:pt idx="0">
                    <c:v>2003</c:v>
                  </c:pt>
                  <c:pt idx="1">
                    <c:v>2003</c:v>
                  </c:pt>
                  <c:pt idx="2">
                    <c:v>2003</c:v>
                  </c:pt>
                  <c:pt idx="3">
                    <c:v>2003</c:v>
                  </c:pt>
                  <c:pt idx="4">
                    <c:v>2004</c:v>
                  </c:pt>
                  <c:pt idx="5">
                    <c:v>2004</c:v>
                  </c:pt>
                  <c:pt idx="6">
                    <c:v>2004</c:v>
                  </c:pt>
                  <c:pt idx="7">
                    <c:v>2004</c:v>
                  </c:pt>
                  <c:pt idx="8">
                    <c:v>2005</c:v>
                  </c:pt>
                  <c:pt idx="9">
                    <c:v>2005</c:v>
                  </c:pt>
                </c:lvl>
              </c:multiLvlStrCache>
            </c:multiLvlStrRef>
          </c:cat>
          <c:val>
            <c:numRef>
              <c:f>'[Solutions.xlsx]Sol 5'!$D$45:$D$54</c:f>
              <c:numCache>
                <c:formatCode>General</c:formatCode>
                <c:ptCount val="10"/>
                <c:pt idx="0">
                  <c:v>33062.22</c:v>
                </c:pt>
                <c:pt idx="1">
                  <c:v>43490.68</c:v>
                </c:pt>
                <c:pt idx="2">
                  <c:v>77984.28</c:v>
                </c:pt>
                <c:pt idx="3">
                  <c:v>194372.06</c:v>
                </c:pt>
                <c:pt idx="4">
                  <c:v>85681.600000000006</c:v>
                </c:pt>
                <c:pt idx="5">
                  <c:v>125409.8</c:v>
                </c:pt>
                <c:pt idx="6">
                  <c:v>114455.8</c:v>
                </c:pt>
                <c:pt idx="7">
                  <c:v>201696.64000000001</c:v>
                </c:pt>
                <c:pt idx="8">
                  <c:v>112384.53</c:v>
                </c:pt>
                <c:pt idx="9">
                  <c:v>132888.51</c:v>
                </c:pt>
              </c:numCache>
            </c:numRef>
          </c:val>
          <c:smooth val="0"/>
          <c:extLst>
            <c:ext xmlns:c16="http://schemas.microsoft.com/office/drawing/2014/chart" uri="{C3380CC4-5D6E-409C-BE32-E72D297353CC}">
              <c16:uniqueId val="{00000000-7127-44CC-97E9-F8BC8736DAC5}"/>
            </c:ext>
          </c:extLst>
        </c:ser>
        <c:dLbls>
          <c:dLblPos val="t"/>
          <c:showLegendKey val="0"/>
          <c:showVal val="0"/>
          <c:showCatName val="0"/>
          <c:showSerName val="0"/>
          <c:showPercent val="0"/>
          <c:showBubbleSize val="0"/>
        </c:dLbls>
        <c:smooth val="0"/>
        <c:axId val="1884996271"/>
        <c:axId val="436280191"/>
      </c:lineChart>
      <c:catAx>
        <c:axId val="188499627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6280191"/>
        <c:crosses val="autoZero"/>
        <c:auto val="1"/>
        <c:lblAlgn val="ctr"/>
        <c:lblOffset val="100"/>
        <c:noMultiLvlLbl val="0"/>
      </c:catAx>
      <c:valAx>
        <c:axId val="4362801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499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Sales </a:t>
            </a:r>
            <a:r>
              <a:rPr lang="en-IN" sz="1600" b="1" i="0" u="none" strike="noStrike" kern="1200" spc="100" baseline="0" dirty="0">
                <a:solidFill>
                  <a:prstClr val="white">
                    <a:lumMod val="95000"/>
                  </a:prstClr>
                </a:solidFill>
                <a:effectLst>
                  <a:outerShdw blurRad="50800" dist="38100" dir="5400000" algn="t" rotWithShape="0">
                    <a:prstClr val="black">
                      <a:alpha val="40000"/>
                    </a:prstClr>
                  </a:outerShdw>
                </a:effectLst>
              </a:rPr>
              <a:t>of Planes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'[Solutions.xlsx]Sol 5'!$D$63</c:f>
              <c:strCache>
                <c:ptCount val="1"/>
                <c:pt idx="0">
                  <c:v>Sales</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multiLvlStrRef>
              <c:f>'[Solutions.xlsx]Sol 5'!$B$64:$C$73</c:f>
              <c:multiLvlStrCache>
                <c:ptCount val="10"/>
                <c:lvl>
                  <c:pt idx="0">
                    <c:v>Quarter 1</c:v>
                  </c:pt>
                  <c:pt idx="1">
                    <c:v>Quarter 2</c:v>
                  </c:pt>
                  <c:pt idx="2">
                    <c:v>Quarter 3</c:v>
                  </c:pt>
                  <c:pt idx="3">
                    <c:v>Quarter 4</c:v>
                  </c:pt>
                  <c:pt idx="4">
                    <c:v>Quarter 1</c:v>
                  </c:pt>
                  <c:pt idx="5">
                    <c:v>Quarter 2</c:v>
                  </c:pt>
                  <c:pt idx="6">
                    <c:v>Quarter 3</c:v>
                  </c:pt>
                  <c:pt idx="7">
                    <c:v>Quarter 4</c:v>
                  </c:pt>
                  <c:pt idx="8">
                    <c:v>Quarter 1</c:v>
                  </c:pt>
                  <c:pt idx="9">
                    <c:v>Quarter 2</c:v>
                  </c:pt>
                </c:lvl>
                <c:lvl>
                  <c:pt idx="0">
                    <c:v>2003</c:v>
                  </c:pt>
                  <c:pt idx="1">
                    <c:v>2003</c:v>
                  </c:pt>
                  <c:pt idx="2">
                    <c:v>2003</c:v>
                  </c:pt>
                  <c:pt idx="3">
                    <c:v>2003</c:v>
                  </c:pt>
                  <c:pt idx="4">
                    <c:v>2004</c:v>
                  </c:pt>
                  <c:pt idx="5">
                    <c:v>2004</c:v>
                  </c:pt>
                  <c:pt idx="6">
                    <c:v>2004</c:v>
                  </c:pt>
                  <c:pt idx="7">
                    <c:v>2004</c:v>
                  </c:pt>
                  <c:pt idx="8">
                    <c:v>2005</c:v>
                  </c:pt>
                  <c:pt idx="9">
                    <c:v>2005</c:v>
                  </c:pt>
                </c:lvl>
              </c:multiLvlStrCache>
            </c:multiLvlStrRef>
          </c:cat>
          <c:val>
            <c:numRef>
              <c:f>'[Solutions.xlsx]Sol 5'!$D$64:$D$73</c:f>
              <c:numCache>
                <c:formatCode>General</c:formatCode>
                <c:ptCount val="10"/>
                <c:pt idx="0">
                  <c:v>37136.269999999997</c:v>
                </c:pt>
                <c:pt idx="1">
                  <c:v>66587.81</c:v>
                </c:pt>
                <c:pt idx="2">
                  <c:v>28846.560000000001</c:v>
                </c:pt>
                <c:pt idx="3">
                  <c:v>177213.56</c:v>
                </c:pt>
                <c:pt idx="4">
                  <c:v>77273.5</c:v>
                </c:pt>
                <c:pt idx="5">
                  <c:v>93349.78</c:v>
                </c:pt>
                <c:pt idx="6">
                  <c:v>96796.97</c:v>
                </c:pt>
                <c:pt idx="7">
                  <c:v>204551.21</c:v>
                </c:pt>
                <c:pt idx="8">
                  <c:v>103702.95</c:v>
                </c:pt>
                <c:pt idx="9">
                  <c:v>69178.929999999993</c:v>
                </c:pt>
              </c:numCache>
            </c:numRef>
          </c:val>
          <c:smooth val="0"/>
          <c:extLst>
            <c:ext xmlns:c16="http://schemas.microsoft.com/office/drawing/2014/chart" uri="{C3380CC4-5D6E-409C-BE32-E72D297353CC}">
              <c16:uniqueId val="{00000000-9C57-4932-8F8B-A48E0B54AB6A}"/>
            </c:ext>
          </c:extLst>
        </c:ser>
        <c:dLbls>
          <c:showLegendKey val="0"/>
          <c:showVal val="0"/>
          <c:showCatName val="0"/>
          <c:showSerName val="0"/>
          <c:showPercent val="0"/>
          <c:showBubbleSize val="0"/>
        </c:dLbls>
        <c:smooth val="0"/>
        <c:axId val="777010927"/>
        <c:axId val="855979263"/>
      </c:lineChart>
      <c:catAx>
        <c:axId val="77701092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5979263"/>
        <c:crosses val="autoZero"/>
        <c:auto val="1"/>
        <c:lblAlgn val="ctr"/>
        <c:lblOffset val="100"/>
        <c:noMultiLvlLbl val="0"/>
      </c:catAx>
      <c:valAx>
        <c:axId val="8559792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7010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Order Count by Product  Category and Region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Asia</c:v>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Classic Cars</c:v>
              </c:pt>
              <c:pt idx="1">
                <c:v>Motorcycles</c:v>
              </c:pt>
              <c:pt idx="2">
                <c:v>Planes</c:v>
              </c:pt>
              <c:pt idx="3">
                <c:v>Ships</c:v>
              </c:pt>
              <c:pt idx="4">
                <c:v>Trains</c:v>
              </c:pt>
              <c:pt idx="5">
                <c:v>Trucks and Buses</c:v>
              </c:pt>
              <c:pt idx="6">
                <c:v>Vintage Cars</c:v>
              </c:pt>
            </c:strLit>
          </c:cat>
          <c:val>
            <c:numLit>
              <c:formatCode>General</c:formatCode>
              <c:ptCount val="7"/>
              <c:pt idx="0">
                <c:v>4701</c:v>
              </c:pt>
              <c:pt idx="1">
                <c:v>2240</c:v>
              </c:pt>
              <c:pt idx="2">
                <c:v>2339</c:v>
              </c:pt>
              <c:pt idx="3">
                <c:v>810</c:v>
              </c:pt>
              <c:pt idx="4">
                <c:v>362</c:v>
              </c:pt>
              <c:pt idx="5">
                <c:v>1897</c:v>
              </c:pt>
              <c:pt idx="6">
                <c:v>4491</c:v>
              </c:pt>
            </c:numLit>
          </c:val>
          <c:extLst>
            <c:ext xmlns:c16="http://schemas.microsoft.com/office/drawing/2014/chart" uri="{C3380CC4-5D6E-409C-BE32-E72D297353CC}">
              <c16:uniqueId val="{00000000-987A-40D9-AFCE-CDDD1E7DE768}"/>
            </c:ext>
          </c:extLst>
        </c:ser>
        <c:ser>
          <c:idx val="1"/>
          <c:order val="1"/>
          <c:tx>
            <c:v>Europe</c:v>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Classic Cars</c:v>
              </c:pt>
              <c:pt idx="1">
                <c:v>Motorcycles</c:v>
              </c:pt>
              <c:pt idx="2">
                <c:v>Planes</c:v>
              </c:pt>
              <c:pt idx="3">
                <c:v>Ships</c:v>
              </c:pt>
              <c:pt idx="4">
                <c:v>Trains</c:v>
              </c:pt>
              <c:pt idx="5">
                <c:v>Trucks and Buses</c:v>
              </c:pt>
              <c:pt idx="6">
                <c:v>Vintage Cars</c:v>
              </c:pt>
            </c:strLit>
          </c:cat>
          <c:val>
            <c:numLit>
              <c:formatCode>General</c:formatCode>
              <c:ptCount val="7"/>
              <c:pt idx="0">
                <c:v>18292</c:v>
              </c:pt>
              <c:pt idx="1">
                <c:v>5106</c:v>
              </c:pt>
              <c:pt idx="2">
                <c:v>5513</c:v>
              </c:pt>
              <c:pt idx="3">
                <c:v>4808</c:v>
              </c:pt>
              <c:pt idx="4">
                <c:v>1544</c:v>
              </c:pt>
              <c:pt idx="5">
                <c:v>4655</c:v>
              </c:pt>
              <c:pt idx="6">
                <c:v>9660</c:v>
              </c:pt>
            </c:numLit>
          </c:val>
          <c:extLst>
            <c:ext xmlns:c16="http://schemas.microsoft.com/office/drawing/2014/chart" uri="{C3380CC4-5D6E-409C-BE32-E72D297353CC}">
              <c16:uniqueId val="{00000001-987A-40D9-AFCE-CDDD1E7DE768}"/>
            </c:ext>
          </c:extLst>
        </c:ser>
        <c:ser>
          <c:idx val="2"/>
          <c:order val="2"/>
          <c:tx>
            <c:v>North America</c:v>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Classic Cars</c:v>
              </c:pt>
              <c:pt idx="1">
                <c:v>Motorcycles</c:v>
              </c:pt>
              <c:pt idx="2">
                <c:v>Planes</c:v>
              </c:pt>
              <c:pt idx="3">
                <c:v>Ships</c:v>
              </c:pt>
              <c:pt idx="4">
                <c:v>Trains</c:v>
              </c:pt>
              <c:pt idx="5">
                <c:v>Trucks and Buses</c:v>
              </c:pt>
              <c:pt idx="6">
                <c:v>Vintage Cars</c:v>
              </c:pt>
            </c:strLit>
          </c:cat>
          <c:val>
            <c:numLit>
              <c:formatCode>General</c:formatCode>
              <c:ptCount val="7"/>
              <c:pt idx="0">
                <c:v>12111</c:v>
              </c:pt>
              <c:pt idx="1">
                <c:v>5191</c:v>
              </c:pt>
              <c:pt idx="2">
                <c:v>3805</c:v>
              </c:pt>
              <c:pt idx="3">
                <c:v>2914</c:v>
              </c:pt>
              <c:pt idx="4">
                <c:v>912</c:v>
              </c:pt>
              <c:pt idx="5">
                <c:v>4449</c:v>
              </c:pt>
              <c:pt idx="6">
                <c:v>8755</c:v>
              </c:pt>
            </c:numLit>
          </c:val>
          <c:extLst>
            <c:ext xmlns:c16="http://schemas.microsoft.com/office/drawing/2014/chart" uri="{C3380CC4-5D6E-409C-BE32-E72D297353CC}">
              <c16:uniqueId val="{00000002-987A-40D9-AFCE-CDDD1E7DE768}"/>
            </c:ext>
          </c:extLst>
        </c:ser>
        <c:ser>
          <c:idx val="3"/>
          <c:order val="3"/>
          <c:tx>
            <c:v>Other</c:v>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7"/>
              <c:pt idx="0">
                <c:v>Classic Cars</c:v>
              </c:pt>
              <c:pt idx="1">
                <c:v>Motorcycles</c:v>
              </c:pt>
              <c:pt idx="2">
                <c:v>Planes</c:v>
              </c:pt>
              <c:pt idx="3">
                <c:v>Ships</c:v>
              </c:pt>
              <c:pt idx="4">
                <c:v>Trains</c:v>
              </c:pt>
              <c:pt idx="5">
                <c:v>Trucks and Buses</c:v>
              </c:pt>
              <c:pt idx="6">
                <c:v>Vintage Cars</c:v>
              </c:pt>
            </c:strLit>
          </c:cat>
          <c:val>
            <c:numLit>
              <c:formatCode>General</c:formatCode>
              <c:ptCount val="7"/>
              <c:pt idx="0">
                <c:v>478</c:v>
              </c:pt>
              <c:pt idx="1">
                <c:v>241</c:v>
              </c:pt>
              <c:pt idx="2">
                <c:v>215</c:v>
              </c:pt>
              <c:pt idx="3">
                <c:v>0</c:v>
              </c:pt>
              <c:pt idx="4">
                <c:v>0</c:v>
              </c:pt>
              <c:pt idx="5">
                <c:v>0</c:v>
              </c:pt>
              <c:pt idx="6">
                <c:v>27</c:v>
              </c:pt>
            </c:numLit>
          </c:val>
          <c:extLst>
            <c:ext xmlns:c16="http://schemas.microsoft.com/office/drawing/2014/chart" uri="{C3380CC4-5D6E-409C-BE32-E72D297353CC}">
              <c16:uniqueId val="{00000003-987A-40D9-AFCE-CDDD1E7DE768}"/>
            </c:ext>
          </c:extLst>
        </c:ser>
        <c:dLbls>
          <c:dLblPos val="outEnd"/>
          <c:showLegendKey val="0"/>
          <c:showVal val="1"/>
          <c:showCatName val="0"/>
          <c:showSerName val="0"/>
          <c:showPercent val="0"/>
          <c:showBubbleSize val="0"/>
        </c:dLbls>
        <c:gapWidth val="115"/>
        <c:overlap val="-20"/>
        <c:axId val="1016276704"/>
        <c:axId val="1045551664"/>
      </c:barChart>
      <c:catAx>
        <c:axId val="10162767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5551664"/>
        <c:crosses val="autoZero"/>
        <c:auto val="1"/>
        <c:lblAlgn val="ctr"/>
        <c:lblOffset val="100"/>
        <c:noMultiLvlLbl val="0"/>
      </c:catAx>
      <c:valAx>
        <c:axId val="104555166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627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36" b="0" i="0" u="none" strike="noStrike" kern="1200" spc="100" baseline="0">
                <a:solidFill>
                  <a:schemeClr val="tx2"/>
                </a:solidFill>
                <a:effectLst>
                  <a:outerShdw blurRad="50800" dist="38100" dir="5400000" algn="t" rotWithShape="0">
                    <a:prstClr val="black">
                      <a:alpha val="40000"/>
                    </a:prstClr>
                  </a:outerShdw>
                </a:effectLst>
                <a:latin typeface="+mn-lt"/>
                <a:ea typeface="+mn-ea"/>
                <a:cs typeface="+mn-cs"/>
              </a:defRPr>
            </a:pPr>
            <a:r>
              <a:rPr lang="en-US" sz="2000" b="1" dirty="0">
                <a:latin typeface="Calibri" panose="020F0502020204030204" pitchFamily="34" charset="0"/>
                <a:ea typeface="Calibri" panose="020F0502020204030204" pitchFamily="34" charset="0"/>
                <a:cs typeface="Calibri" panose="020F0502020204030204" pitchFamily="34" charset="0"/>
              </a:rPr>
              <a:t>Sales</a:t>
            </a:r>
            <a:endParaRPr lang="en-US" b="1" dirty="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lang="en-US" sz="1436" b="0" i="0" u="none" strike="noStrike" kern="1200" spc="100" baseline="0">
              <a:solidFill>
                <a:schemeClr val="tx2"/>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'[Solutions.xlsx]Sol 12'!$S$10</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91FB-4CAD-BDC9-1CFFCC30C71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91FB-4CAD-BDC9-1CFFCC30C71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91FB-4CAD-BDC9-1CFFCC30C71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91FB-4CAD-BDC9-1CFFCC30C716}"/>
              </c:ext>
            </c:extLst>
          </c:dPt>
          <c:dLbls>
            <c:spPr>
              <a:noFill/>
              <a:ln>
                <a:noFill/>
              </a:ln>
              <a:effectLst/>
            </c:spPr>
            <c:txPr>
              <a:bodyPr rot="0" spcFirstLastPara="1" vertOverflow="ellipsis" vert="horz" wrap="square" lIns="38100" tIns="19050" rIns="38100" bIns="19050" anchor="ctr" anchorCtr="1">
                <a:spAutoFit/>
              </a:bodyPr>
              <a:lstStyle/>
              <a:p>
                <a:pPr>
                  <a:defRPr lang="en-US"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'[Solutions.xlsx]Sol 12'!$R$11:$R$14</c:f>
              <c:strCache>
                <c:ptCount val="4"/>
                <c:pt idx="0">
                  <c:v>Europe</c:v>
                </c:pt>
                <c:pt idx="1">
                  <c:v>North America</c:v>
                </c:pt>
                <c:pt idx="2">
                  <c:v>Asia</c:v>
                </c:pt>
                <c:pt idx="3">
                  <c:v>Other</c:v>
                </c:pt>
              </c:strCache>
            </c:strRef>
          </c:cat>
          <c:val>
            <c:numRef>
              <c:f>'[Solutions.xlsx]Sol 12'!$S$11:$S$14</c:f>
              <c:numCache>
                <c:formatCode>General</c:formatCode>
                <c:ptCount val="4"/>
                <c:pt idx="0">
                  <c:v>4520712.28</c:v>
                </c:pt>
                <c:pt idx="1">
                  <c:v>3479191.91</c:v>
                </c:pt>
                <c:pt idx="2">
                  <c:v>1516818.12</c:v>
                </c:pt>
                <c:pt idx="3">
                  <c:v>87468.3</c:v>
                </c:pt>
              </c:numCache>
            </c:numRef>
          </c:val>
          <c:extLst>
            <c:ext xmlns:c16="http://schemas.microsoft.com/office/drawing/2014/chart" uri="{C3380CC4-5D6E-409C-BE32-E72D297353CC}">
              <c16:uniqueId val="{00000008-91FB-4CAD-BDC9-1CFFCC30C71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197" b="0" i="0" u="none" strike="noStrike" kern="1200" baseline="0">
          <a:solidFill>
            <a:schemeClr val="tx2"/>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1EE59-6946-42BE-A396-C99F7D1EEBBC}" type="datetimeFigureOut">
              <a:rPr lang="en-IN" smtClean="0"/>
              <a:t>07-11-2023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CC10F-BB6B-4509-B934-A92E6534FA4F}" type="slidenum">
              <a:rPr lang="en-IN" smtClean="0"/>
              <a:t>‹#›</a:t>
            </a:fld>
            <a:endParaRPr lang="en-IN"/>
          </a:p>
        </p:txBody>
      </p:sp>
    </p:spTree>
    <p:extLst>
      <p:ext uri="{BB962C8B-B14F-4D97-AF65-F5344CB8AC3E}">
        <p14:creationId xmlns:p14="http://schemas.microsoft.com/office/powerpoint/2010/main" val="4189200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My name is Akshay</a:t>
            </a:r>
          </a:p>
        </p:txBody>
      </p:sp>
      <p:sp>
        <p:nvSpPr>
          <p:cNvPr id="4" name="Slide Number Placeholder 3"/>
          <p:cNvSpPr>
            <a:spLocks noGrp="1"/>
          </p:cNvSpPr>
          <p:nvPr>
            <p:ph type="sldNum" sz="quarter" idx="5"/>
          </p:nvPr>
        </p:nvSpPr>
        <p:spPr/>
        <p:txBody>
          <a:bodyPr/>
          <a:lstStyle/>
          <a:p>
            <a:fld id="{D72CC10F-BB6B-4509-B934-A92E6534FA4F}" type="slidenum">
              <a:rPr lang="en-IN" smtClean="0"/>
              <a:t>10</a:t>
            </a:fld>
            <a:endParaRPr lang="en-IN"/>
          </a:p>
        </p:txBody>
      </p:sp>
    </p:spTree>
    <p:extLst>
      <p:ext uri="{BB962C8B-B14F-4D97-AF65-F5344CB8AC3E}">
        <p14:creationId xmlns:p14="http://schemas.microsoft.com/office/powerpoint/2010/main" val="102599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387738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318CE-E469-465B-BE28-39922FDF0DA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189780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208347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000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140585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428162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1782258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3742407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255103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7231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342945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1318CE-E469-465B-BE28-39922FDF0DA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53141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318CE-E469-465B-BE28-39922FDF0DAC}"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205936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351115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158526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1318CE-E469-465B-BE28-39922FDF0DAC}" type="datetimeFigureOut">
              <a:rPr lang="en-IN" smtClean="0"/>
              <a:t>07-11-2023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405503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318CE-E469-465B-BE28-39922FDF0DA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58233-024B-46FE-AF4C-3800DC92DCEA}" type="slidenum">
              <a:rPr lang="en-IN" smtClean="0"/>
              <a:t>‹#›</a:t>
            </a:fld>
            <a:endParaRPr lang="en-IN"/>
          </a:p>
        </p:txBody>
      </p:sp>
    </p:spTree>
    <p:extLst>
      <p:ext uri="{BB962C8B-B14F-4D97-AF65-F5344CB8AC3E}">
        <p14:creationId xmlns:p14="http://schemas.microsoft.com/office/powerpoint/2010/main" val="2514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1318CE-E469-465B-BE28-39922FDF0DAC}" type="datetimeFigureOut">
              <a:rPr lang="en-IN" smtClean="0"/>
              <a:t>07-11-2023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B58233-024B-46FE-AF4C-3800DC92DCEA}" type="slidenum">
              <a:rPr lang="en-IN" smtClean="0"/>
              <a:t>‹#›</a:t>
            </a:fld>
            <a:endParaRPr lang="en-IN"/>
          </a:p>
        </p:txBody>
      </p:sp>
    </p:spTree>
    <p:extLst>
      <p:ext uri="{BB962C8B-B14F-4D97-AF65-F5344CB8AC3E}">
        <p14:creationId xmlns:p14="http://schemas.microsoft.com/office/powerpoint/2010/main" val="318174402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92A540-2C79-3E99-0148-C1855AAED658}"/>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 y="2621902"/>
            <a:ext cx="3624634" cy="4236098"/>
          </a:xfrm>
          <a:prstGeom prst="rect">
            <a:avLst/>
          </a:prstGeom>
        </p:spPr>
      </p:pic>
      <p:pic>
        <p:nvPicPr>
          <p:cNvPr id="3" name="Picture 2">
            <a:extLst>
              <a:ext uri="{FF2B5EF4-FFF2-40B4-BE49-F238E27FC236}">
                <a16:creationId xmlns:a16="http://schemas.microsoft.com/office/drawing/2014/main" id="{A6F5DD63-9917-CE24-F3E0-B01C3D3BC209}"/>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3624633" y="1"/>
            <a:ext cx="4568890" cy="6857999"/>
          </a:xfrm>
          <a:prstGeom prst="rect">
            <a:avLst/>
          </a:prstGeom>
        </p:spPr>
      </p:pic>
      <p:pic>
        <p:nvPicPr>
          <p:cNvPr id="4" name="Picture 3">
            <a:extLst>
              <a:ext uri="{FF2B5EF4-FFF2-40B4-BE49-F238E27FC236}">
                <a16:creationId xmlns:a16="http://schemas.microsoft.com/office/drawing/2014/main" id="{0B8B7AC6-103C-7689-2683-C56A32DBC09F}"/>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2" y="0"/>
            <a:ext cx="3624635" cy="2621902"/>
          </a:xfrm>
          <a:prstGeom prst="rect">
            <a:avLst/>
          </a:prstGeom>
        </p:spPr>
      </p:pic>
      <p:pic>
        <p:nvPicPr>
          <p:cNvPr id="5" name="Picture 4">
            <a:extLst>
              <a:ext uri="{FF2B5EF4-FFF2-40B4-BE49-F238E27FC236}">
                <a16:creationId xmlns:a16="http://schemas.microsoft.com/office/drawing/2014/main" id="{98B8ADDF-6119-36F5-CF3A-F66BB8CC76B4}"/>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8193522" y="0"/>
            <a:ext cx="3998477" cy="2621902"/>
          </a:xfrm>
          <a:prstGeom prst="rect">
            <a:avLst/>
          </a:prstGeom>
        </p:spPr>
      </p:pic>
      <p:pic>
        <p:nvPicPr>
          <p:cNvPr id="6" name="Picture 5">
            <a:extLst>
              <a:ext uri="{FF2B5EF4-FFF2-40B4-BE49-F238E27FC236}">
                <a16:creationId xmlns:a16="http://schemas.microsoft.com/office/drawing/2014/main" id="{23C8CAF3-2B10-3A01-8F82-A05629CB7A16}"/>
              </a:ext>
            </a:extLst>
          </p:cNvPr>
          <p:cNvPicPr>
            <a:picLocks noChangeAspect="1"/>
          </p:cNvPicPr>
          <p:nvPr/>
        </p:nvPicPr>
        <p:blipFill>
          <a:blip r:embed="rId6">
            <a:alphaModFix amt="85000"/>
            <a:extLst>
              <a:ext uri="{28A0092B-C50C-407E-A947-70E740481C1C}">
                <a14:useLocalDpi xmlns:a14="http://schemas.microsoft.com/office/drawing/2010/main" val="0"/>
              </a:ext>
            </a:extLst>
          </a:blip>
          <a:stretch>
            <a:fillRect/>
          </a:stretch>
        </p:blipFill>
        <p:spPr>
          <a:xfrm>
            <a:off x="8193522" y="2621902"/>
            <a:ext cx="3998478" cy="4236098"/>
          </a:xfrm>
          <a:prstGeom prst="rect">
            <a:avLst/>
          </a:prstGeom>
        </p:spPr>
      </p:pic>
      <p:sp>
        <p:nvSpPr>
          <p:cNvPr id="7" name="Rectangle: Rounded Corners 6">
            <a:extLst>
              <a:ext uri="{FF2B5EF4-FFF2-40B4-BE49-F238E27FC236}">
                <a16:creationId xmlns:a16="http://schemas.microsoft.com/office/drawing/2014/main" id="{E1DC8A0E-E537-2184-36C0-622CB5663C27}"/>
              </a:ext>
            </a:extLst>
          </p:cNvPr>
          <p:cNvSpPr/>
          <p:nvPr/>
        </p:nvSpPr>
        <p:spPr>
          <a:xfrm>
            <a:off x="3126658" y="481781"/>
            <a:ext cx="5584723" cy="132735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600" b="1" dirty="0">
                <a:solidFill>
                  <a:srgbClr val="3FCDFF"/>
                </a:solidFill>
                <a:latin typeface="Calibri" panose="020F0502020204030204" pitchFamily="34" charset="0"/>
                <a:ea typeface="Calibri" panose="020F0502020204030204" pitchFamily="34" charset="0"/>
                <a:cs typeface="Calibri" panose="020F0502020204030204" pitchFamily="34" charset="0"/>
              </a:rPr>
              <a:t>RETAIL ANALYSIS</a:t>
            </a:r>
          </a:p>
        </p:txBody>
      </p:sp>
    </p:spTree>
    <p:extLst>
      <p:ext uri="{BB962C8B-B14F-4D97-AF65-F5344CB8AC3E}">
        <p14:creationId xmlns:p14="http://schemas.microsoft.com/office/powerpoint/2010/main" val="357616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3BA29BA5-92DC-A5E7-1C7A-F6B177BC09CE}"/>
              </a:ext>
            </a:extLst>
          </p:cNvPr>
          <p:cNvSpPr>
            <a:spLocks/>
          </p:cNvSpPr>
          <p:nvPr/>
        </p:nvSpPr>
        <p:spPr bwMode="auto">
          <a:xfrm>
            <a:off x="3765550" y="2570956"/>
            <a:ext cx="1746250" cy="2416175"/>
          </a:xfrm>
          <a:custGeom>
            <a:avLst/>
            <a:gdLst>
              <a:gd name="T0" fmla="*/ 479 w 537"/>
              <a:gd name="T1" fmla="*/ 401 h 743"/>
              <a:gd name="T2" fmla="*/ 458 w 537"/>
              <a:gd name="T3" fmla="*/ 173 h 743"/>
              <a:gd name="T4" fmla="*/ 297 w 537"/>
              <a:gd name="T5" fmla="*/ 243 h 743"/>
              <a:gd name="T6" fmla="*/ 188 w 537"/>
              <a:gd name="T7" fmla="*/ 214 h 743"/>
              <a:gd name="T8" fmla="*/ 79 w 537"/>
              <a:gd name="T9" fmla="*/ 0 h 743"/>
              <a:gd name="T10" fmla="*/ 118 w 537"/>
              <a:gd name="T11" fmla="*/ 607 h 743"/>
              <a:gd name="T12" fmla="*/ 120 w 537"/>
              <a:gd name="T13" fmla="*/ 610 h 743"/>
              <a:gd name="T14" fmla="*/ 404 w 537"/>
              <a:gd name="T15" fmla="*/ 685 h 743"/>
              <a:gd name="T16" fmla="*/ 479 w 537"/>
              <a:gd name="T17" fmla="*/ 402 h 743"/>
              <a:gd name="T18" fmla="*/ 479 w 537"/>
              <a:gd name="T19" fmla="*/ 40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743">
                <a:moveTo>
                  <a:pt x="479" y="401"/>
                </a:moveTo>
                <a:cubicBezTo>
                  <a:pt x="438" y="329"/>
                  <a:pt x="432" y="246"/>
                  <a:pt x="458" y="173"/>
                </a:cubicBezTo>
                <a:cubicBezTo>
                  <a:pt x="417" y="217"/>
                  <a:pt x="359" y="243"/>
                  <a:pt x="297" y="243"/>
                </a:cubicBezTo>
                <a:cubicBezTo>
                  <a:pt x="259" y="243"/>
                  <a:pt x="221" y="233"/>
                  <a:pt x="188" y="214"/>
                </a:cubicBezTo>
                <a:cubicBezTo>
                  <a:pt x="110" y="169"/>
                  <a:pt x="70" y="84"/>
                  <a:pt x="79" y="0"/>
                </a:cubicBezTo>
                <a:cubicBezTo>
                  <a:pt x="0" y="191"/>
                  <a:pt x="7" y="415"/>
                  <a:pt x="118" y="607"/>
                </a:cubicBezTo>
                <a:cubicBezTo>
                  <a:pt x="120" y="610"/>
                  <a:pt x="120" y="610"/>
                  <a:pt x="120" y="610"/>
                </a:cubicBezTo>
                <a:cubicBezTo>
                  <a:pt x="177" y="709"/>
                  <a:pt x="305" y="743"/>
                  <a:pt x="404" y="685"/>
                </a:cubicBezTo>
                <a:cubicBezTo>
                  <a:pt x="503" y="628"/>
                  <a:pt x="537" y="501"/>
                  <a:pt x="479" y="402"/>
                </a:cubicBezTo>
                <a:cubicBezTo>
                  <a:pt x="479" y="401"/>
                  <a:pt x="479" y="401"/>
                  <a:pt x="479" y="4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Freeform 6">
            <a:extLst>
              <a:ext uri="{FF2B5EF4-FFF2-40B4-BE49-F238E27FC236}">
                <a16:creationId xmlns:a16="http://schemas.microsoft.com/office/drawing/2014/main" id="{E494A39A-2205-2A4A-86CF-C169F747984B}"/>
              </a:ext>
            </a:extLst>
          </p:cNvPr>
          <p:cNvSpPr>
            <a:spLocks/>
          </p:cNvSpPr>
          <p:nvPr/>
        </p:nvSpPr>
        <p:spPr bwMode="auto">
          <a:xfrm>
            <a:off x="4305300" y="4013994"/>
            <a:ext cx="2465388" cy="1658937"/>
          </a:xfrm>
          <a:custGeom>
            <a:avLst/>
            <a:gdLst>
              <a:gd name="T0" fmla="*/ 550 w 758"/>
              <a:gd name="T1" fmla="*/ 94 h 510"/>
              <a:gd name="T2" fmla="*/ 550 w 758"/>
              <a:gd name="T3" fmla="*/ 94 h 510"/>
              <a:gd name="T4" fmla="*/ 344 w 758"/>
              <a:gd name="T5" fmla="*/ 0 h 510"/>
              <a:gd name="T6" fmla="*/ 345 w 758"/>
              <a:gd name="T7" fmla="*/ 117 h 510"/>
              <a:gd name="T8" fmla="*/ 243 w 758"/>
              <a:gd name="T9" fmla="*/ 251 h 510"/>
              <a:gd name="T10" fmla="*/ 133 w 758"/>
              <a:gd name="T11" fmla="*/ 281 h 510"/>
              <a:gd name="T12" fmla="*/ 0 w 758"/>
              <a:gd name="T13" fmla="*/ 236 h 510"/>
              <a:gd name="T14" fmla="*/ 547 w 758"/>
              <a:gd name="T15" fmla="*/ 510 h 510"/>
              <a:gd name="T16" fmla="*/ 550 w 758"/>
              <a:gd name="T17" fmla="*/ 510 h 510"/>
              <a:gd name="T18" fmla="*/ 758 w 758"/>
              <a:gd name="T19" fmla="*/ 302 h 510"/>
              <a:gd name="T20" fmla="*/ 550 w 758"/>
              <a:gd name="T21" fmla="*/ 9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8" h="510">
                <a:moveTo>
                  <a:pt x="550" y="94"/>
                </a:moveTo>
                <a:cubicBezTo>
                  <a:pt x="550" y="94"/>
                  <a:pt x="550" y="94"/>
                  <a:pt x="550" y="94"/>
                </a:cubicBezTo>
                <a:cubicBezTo>
                  <a:pt x="468" y="94"/>
                  <a:pt x="394" y="57"/>
                  <a:pt x="344" y="0"/>
                </a:cubicBezTo>
                <a:cubicBezTo>
                  <a:pt x="355" y="38"/>
                  <a:pt x="355" y="78"/>
                  <a:pt x="345" y="117"/>
                </a:cubicBezTo>
                <a:cubicBezTo>
                  <a:pt x="330" y="174"/>
                  <a:pt x="294" y="222"/>
                  <a:pt x="243" y="251"/>
                </a:cubicBezTo>
                <a:cubicBezTo>
                  <a:pt x="209" y="271"/>
                  <a:pt x="171" y="281"/>
                  <a:pt x="133" y="281"/>
                </a:cubicBezTo>
                <a:cubicBezTo>
                  <a:pt x="84" y="281"/>
                  <a:pt x="38" y="265"/>
                  <a:pt x="0" y="236"/>
                </a:cubicBezTo>
                <a:cubicBezTo>
                  <a:pt x="126" y="402"/>
                  <a:pt x="324" y="509"/>
                  <a:pt x="547" y="510"/>
                </a:cubicBezTo>
                <a:cubicBezTo>
                  <a:pt x="550" y="510"/>
                  <a:pt x="550" y="510"/>
                  <a:pt x="550" y="510"/>
                </a:cubicBezTo>
                <a:cubicBezTo>
                  <a:pt x="665" y="510"/>
                  <a:pt x="758" y="417"/>
                  <a:pt x="758" y="302"/>
                </a:cubicBezTo>
                <a:cubicBezTo>
                  <a:pt x="758" y="187"/>
                  <a:pt x="665" y="94"/>
                  <a:pt x="550" y="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p>
        </p:txBody>
      </p:sp>
      <p:sp>
        <p:nvSpPr>
          <p:cNvPr id="5" name="Freeform 7">
            <a:extLst>
              <a:ext uri="{FF2B5EF4-FFF2-40B4-BE49-F238E27FC236}">
                <a16:creationId xmlns:a16="http://schemas.microsoft.com/office/drawing/2014/main" id="{6D887DE1-E649-1159-85C6-8FC9C1AB254E}"/>
              </a:ext>
            </a:extLst>
          </p:cNvPr>
          <p:cNvSpPr>
            <a:spLocks/>
          </p:cNvSpPr>
          <p:nvPr/>
        </p:nvSpPr>
        <p:spPr bwMode="auto">
          <a:xfrm>
            <a:off x="6273800" y="3436144"/>
            <a:ext cx="1954213" cy="2220912"/>
          </a:xfrm>
          <a:custGeom>
            <a:avLst/>
            <a:gdLst>
              <a:gd name="T0" fmla="*/ 467 w 601"/>
              <a:gd name="T1" fmla="*/ 57 h 683"/>
              <a:gd name="T2" fmla="*/ 183 w 601"/>
              <a:gd name="T3" fmla="*/ 134 h 683"/>
              <a:gd name="T4" fmla="*/ 183 w 601"/>
              <a:gd name="T5" fmla="*/ 134 h 683"/>
              <a:gd name="T6" fmla="*/ 0 w 601"/>
              <a:gd name="T7" fmla="*/ 266 h 683"/>
              <a:gd name="T8" fmla="*/ 164 w 601"/>
              <a:gd name="T9" fmla="*/ 479 h 683"/>
              <a:gd name="T10" fmla="*/ 26 w 601"/>
              <a:gd name="T11" fmla="*/ 683 h 683"/>
              <a:gd name="T12" fmla="*/ 542 w 601"/>
              <a:gd name="T13" fmla="*/ 343 h 683"/>
              <a:gd name="T14" fmla="*/ 544 w 601"/>
              <a:gd name="T15" fmla="*/ 340 h 683"/>
              <a:gd name="T16" fmla="*/ 467 w 601"/>
              <a:gd name="T17" fmla="*/ 57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1" h="683">
                <a:moveTo>
                  <a:pt x="467" y="57"/>
                </a:moveTo>
                <a:cubicBezTo>
                  <a:pt x="367" y="0"/>
                  <a:pt x="240" y="35"/>
                  <a:pt x="183" y="134"/>
                </a:cubicBezTo>
                <a:cubicBezTo>
                  <a:pt x="183" y="134"/>
                  <a:pt x="183" y="134"/>
                  <a:pt x="183" y="134"/>
                </a:cubicBezTo>
                <a:cubicBezTo>
                  <a:pt x="142" y="205"/>
                  <a:pt x="74" y="251"/>
                  <a:pt x="0" y="266"/>
                </a:cubicBezTo>
                <a:cubicBezTo>
                  <a:pt x="94" y="291"/>
                  <a:pt x="164" y="377"/>
                  <a:pt x="164" y="479"/>
                </a:cubicBezTo>
                <a:cubicBezTo>
                  <a:pt x="164" y="571"/>
                  <a:pt x="107" y="651"/>
                  <a:pt x="26" y="683"/>
                </a:cubicBezTo>
                <a:cubicBezTo>
                  <a:pt x="234" y="658"/>
                  <a:pt x="429" y="539"/>
                  <a:pt x="542" y="343"/>
                </a:cubicBezTo>
                <a:cubicBezTo>
                  <a:pt x="544" y="340"/>
                  <a:pt x="544" y="340"/>
                  <a:pt x="544" y="340"/>
                </a:cubicBezTo>
                <a:cubicBezTo>
                  <a:pt x="601" y="241"/>
                  <a:pt x="566" y="114"/>
                  <a:pt x="467" y="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8">
            <a:extLst>
              <a:ext uri="{FF2B5EF4-FFF2-40B4-BE49-F238E27FC236}">
                <a16:creationId xmlns:a16="http://schemas.microsoft.com/office/drawing/2014/main" id="{1A30F112-C138-0249-54EA-F41A4ED06AE8}"/>
              </a:ext>
            </a:extLst>
          </p:cNvPr>
          <p:cNvSpPr>
            <a:spLocks/>
          </p:cNvSpPr>
          <p:nvPr/>
        </p:nvSpPr>
        <p:spPr bwMode="auto">
          <a:xfrm>
            <a:off x="6680200" y="1870869"/>
            <a:ext cx="1746250" cy="2419350"/>
          </a:xfrm>
          <a:custGeom>
            <a:avLst/>
            <a:gdLst>
              <a:gd name="T0" fmla="*/ 57 w 537"/>
              <a:gd name="T1" fmla="*/ 342 h 744"/>
              <a:gd name="T2" fmla="*/ 80 w 537"/>
              <a:gd name="T3" fmla="*/ 566 h 744"/>
              <a:gd name="T4" fmla="*/ 239 w 537"/>
              <a:gd name="T5" fmla="*/ 498 h 744"/>
              <a:gd name="T6" fmla="*/ 348 w 537"/>
              <a:gd name="T7" fmla="*/ 527 h 744"/>
              <a:gd name="T8" fmla="*/ 451 w 537"/>
              <a:gd name="T9" fmla="*/ 660 h 744"/>
              <a:gd name="T10" fmla="*/ 457 w 537"/>
              <a:gd name="T11" fmla="*/ 744 h 744"/>
              <a:gd name="T12" fmla="*/ 419 w 537"/>
              <a:gd name="T13" fmla="*/ 136 h 744"/>
              <a:gd name="T14" fmla="*/ 417 w 537"/>
              <a:gd name="T15" fmla="*/ 133 h 744"/>
              <a:gd name="T16" fmla="*/ 133 w 537"/>
              <a:gd name="T17" fmla="*/ 58 h 744"/>
              <a:gd name="T18" fmla="*/ 57 w 537"/>
              <a:gd name="T19" fmla="*/ 341 h 744"/>
              <a:gd name="T20" fmla="*/ 57 w 537"/>
              <a:gd name="T21" fmla="*/ 34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744">
                <a:moveTo>
                  <a:pt x="57" y="342"/>
                </a:moveTo>
                <a:cubicBezTo>
                  <a:pt x="98" y="413"/>
                  <a:pt x="104" y="494"/>
                  <a:pt x="80" y="566"/>
                </a:cubicBezTo>
                <a:cubicBezTo>
                  <a:pt x="121" y="523"/>
                  <a:pt x="178" y="498"/>
                  <a:pt x="239" y="498"/>
                </a:cubicBezTo>
                <a:cubicBezTo>
                  <a:pt x="277" y="498"/>
                  <a:pt x="315" y="508"/>
                  <a:pt x="348" y="527"/>
                </a:cubicBezTo>
                <a:cubicBezTo>
                  <a:pt x="399" y="556"/>
                  <a:pt x="435" y="604"/>
                  <a:pt x="451" y="660"/>
                </a:cubicBezTo>
                <a:cubicBezTo>
                  <a:pt x="458" y="688"/>
                  <a:pt x="460" y="717"/>
                  <a:pt x="457" y="744"/>
                </a:cubicBezTo>
                <a:cubicBezTo>
                  <a:pt x="537" y="553"/>
                  <a:pt x="530" y="329"/>
                  <a:pt x="419" y="136"/>
                </a:cubicBezTo>
                <a:cubicBezTo>
                  <a:pt x="417" y="133"/>
                  <a:pt x="417" y="133"/>
                  <a:pt x="417" y="133"/>
                </a:cubicBezTo>
                <a:cubicBezTo>
                  <a:pt x="359" y="34"/>
                  <a:pt x="232" y="0"/>
                  <a:pt x="133" y="58"/>
                </a:cubicBezTo>
                <a:cubicBezTo>
                  <a:pt x="34" y="115"/>
                  <a:pt x="0" y="242"/>
                  <a:pt x="57" y="341"/>
                </a:cubicBezTo>
                <a:cubicBezTo>
                  <a:pt x="57" y="342"/>
                  <a:pt x="57" y="342"/>
                  <a:pt x="57" y="34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9">
            <a:extLst>
              <a:ext uri="{FF2B5EF4-FFF2-40B4-BE49-F238E27FC236}">
                <a16:creationId xmlns:a16="http://schemas.microsoft.com/office/drawing/2014/main" id="{418F37EF-6A89-DB88-E59A-7D4D02F07A2B}"/>
              </a:ext>
            </a:extLst>
          </p:cNvPr>
          <p:cNvSpPr>
            <a:spLocks/>
          </p:cNvSpPr>
          <p:nvPr/>
        </p:nvSpPr>
        <p:spPr bwMode="auto">
          <a:xfrm>
            <a:off x="5421312" y="1185069"/>
            <a:ext cx="2462213" cy="1655762"/>
          </a:xfrm>
          <a:custGeom>
            <a:avLst/>
            <a:gdLst>
              <a:gd name="T0" fmla="*/ 412 w 757"/>
              <a:gd name="T1" fmla="*/ 392 h 509"/>
              <a:gd name="T2" fmla="*/ 514 w 757"/>
              <a:gd name="T3" fmla="*/ 258 h 509"/>
              <a:gd name="T4" fmla="*/ 624 w 757"/>
              <a:gd name="T5" fmla="*/ 228 h 509"/>
              <a:gd name="T6" fmla="*/ 757 w 757"/>
              <a:gd name="T7" fmla="*/ 273 h 509"/>
              <a:gd name="T8" fmla="*/ 211 w 757"/>
              <a:gd name="T9" fmla="*/ 0 h 509"/>
              <a:gd name="T10" fmla="*/ 207 w 757"/>
              <a:gd name="T11" fmla="*/ 0 h 509"/>
              <a:gd name="T12" fmla="*/ 0 w 757"/>
              <a:gd name="T13" fmla="*/ 208 h 509"/>
              <a:gd name="T14" fmla="*/ 207 w 757"/>
              <a:gd name="T15" fmla="*/ 416 h 509"/>
              <a:gd name="T16" fmla="*/ 208 w 757"/>
              <a:gd name="T17" fmla="*/ 416 h 509"/>
              <a:gd name="T18" fmla="*/ 413 w 757"/>
              <a:gd name="T19" fmla="*/ 509 h 509"/>
              <a:gd name="T20" fmla="*/ 412 w 757"/>
              <a:gd name="T21" fmla="*/ 392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7" h="509">
                <a:moveTo>
                  <a:pt x="412" y="392"/>
                </a:moveTo>
                <a:cubicBezTo>
                  <a:pt x="427" y="335"/>
                  <a:pt x="463" y="287"/>
                  <a:pt x="514" y="258"/>
                </a:cubicBezTo>
                <a:cubicBezTo>
                  <a:pt x="547" y="239"/>
                  <a:pt x="585" y="228"/>
                  <a:pt x="624" y="228"/>
                </a:cubicBezTo>
                <a:cubicBezTo>
                  <a:pt x="673" y="228"/>
                  <a:pt x="719" y="244"/>
                  <a:pt x="757" y="273"/>
                </a:cubicBezTo>
                <a:cubicBezTo>
                  <a:pt x="632" y="108"/>
                  <a:pt x="434" y="1"/>
                  <a:pt x="211" y="0"/>
                </a:cubicBezTo>
                <a:cubicBezTo>
                  <a:pt x="207" y="0"/>
                  <a:pt x="207" y="0"/>
                  <a:pt x="207" y="0"/>
                </a:cubicBezTo>
                <a:cubicBezTo>
                  <a:pt x="93" y="0"/>
                  <a:pt x="0" y="93"/>
                  <a:pt x="0" y="208"/>
                </a:cubicBezTo>
                <a:cubicBezTo>
                  <a:pt x="0" y="323"/>
                  <a:pt x="93" y="416"/>
                  <a:pt x="207" y="416"/>
                </a:cubicBezTo>
                <a:cubicBezTo>
                  <a:pt x="208" y="416"/>
                  <a:pt x="208" y="416"/>
                  <a:pt x="208" y="416"/>
                </a:cubicBezTo>
                <a:cubicBezTo>
                  <a:pt x="290" y="416"/>
                  <a:pt x="363" y="452"/>
                  <a:pt x="413" y="509"/>
                </a:cubicBezTo>
                <a:cubicBezTo>
                  <a:pt x="402" y="471"/>
                  <a:pt x="401" y="431"/>
                  <a:pt x="412" y="39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Freeform 10">
            <a:extLst>
              <a:ext uri="{FF2B5EF4-FFF2-40B4-BE49-F238E27FC236}">
                <a16:creationId xmlns:a16="http://schemas.microsoft.com/office/drawing/2014/main" id="{F977062D-CFD3-6D37-C4C0-32F8A60FF82A}"/>
              </a:ext>
            </a:extLst>
          </p:cNvPr>
          <p:cNvSpPr>
            <a:spLocks/>
          </p:cNvSpPr>
          <p:nvPr/>
        </p:nvSpPr>
        <p:spPr bwMode="auto">
          <a:xfrm>
            <a:off x="3963987" y="1200944"/>
            <a:ext cx="1957388" cy="2217737"/>
          </a:xfrm>
          <a:custGeom>
            <a:avLst/>
            <a:gdLst>
              <a:gd name="T0" fmla="*/ 435 w 602"/>
              <a:gd name="T1" fmla="*/ 203 h 682"/>
              <a:gd name="T2" fmla="*/ 570 w 602"/>
              <a:gd name="T3" fmla="*/ 0 h 682"/>
              <a:gd name="T4" fmla="*/ 59 w 602"/>
              <a:gd name="T5" fmla="*/ 338 h 682"/>
              <a:gd name="T6" fmla="*/ 57 w 602"/>
              <a:gd name="T7" fmla="*/ 342 h 682"/>
              <a:gd name="T8" fmla="*/ 134 w 602"/>
              <a:gd name="T9" fmla="*/ 625 h 682"/>
              <a:gd name="T10" fmla="*/ 418 w 602"/>
              <a:gd name="T11" fmla="*/ 548 h 682"/>
              <a:gd name="T12" fmla="*/ 418 w 602"/>
              <a:gd name="T13" fmla="*/ 548 h 682"/>
              <a:gd name="T14" fmla="*/ 602 w 602"/>
              <a:gd name="T15" fmla="*/ 416 h 682"/>
              <a:gd name="T16" fmla="*/ 435 w 602"/>
              <a:gd name="T17" fmla="*/ 20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682">
                <a:moveTo>
                  <a:pt x="435" y="203"/>
                </a:moveTo>
                <a:cubicBezTo>
                  <a:pt x="435" y="112"/>
                  <a:pt x="491" y="34"/>
                  <a:pt x="570" y="0"/>
                </a:cubicBezTo>
                <a:cubicBezTo>
                  <a:pt x="364" y="26"/>
                  <a:pt x="171" y="145"/>
                  <a:pt x="59" y="338"/>
                </a:cubicBezTo>
                <a:cubicBezTo>
                  <a:pt x="57" y="342"/>
                  <a:pt x="57" y="342"/>
                  <a:pt x="57" y="342"/>
                </a:cubicBezTo>
                <a:cubicBezTo>
                  <a:pt x="0" y="441"/>
                  <a:pt x="35" y="568"/>
                  <a:pt x="134" y="625"/>
                </a:cubicBezTo>
                <a:cubicBezTo>
                  <a:pt x="233" y="682"/>
                  <a:pt x="360" y="648"/>
                  <a:pt x="418" y="548"/>
                </a:cubicBezTo>
                <a:cubicBezTo>
                  <a:pt x="418" y="548"/>
                  <a:pt x="418" y="548"/>
                  <a:pt x="418" y="548"/>
                </a:cubicBezTo>
                <a:cubicBezTo>
                  <a:pt x="459" y="477"/>
                  <a:pt x="527" y="431"/>
                  <a:pt x="602" y="416"/>
                </a:cubicBezTo>
                <a:cubicBezTo>
                  <a:pt x="506" y="393"/>
                  <a:pt x="435" y="306"/>
                  <a:pt x="435" y="20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8A8E4A1A-5980-0A9E-0DAF-18B02F97E254}"/>
              </a:ext>
            </a:extLst>
          </p:cNvPr>
          <p:cNvSpPr txBox="1"/>
          <p:nvPr/>
        </p:nvSpPr>
        <p:spPr>
          <a:xfrm>
            <a:off x="2500943" y="1356468"/>
            <a:ext cx="2118050" cy="369332"/>
          </a:xfrm>
          <a:prstGeom prst="rect">
            <a:avLst/>
          </a:prstGeom>
          <a:noFill/>
        </p:spPr>
        <p:txBody>
          <a:bodyPr wrap="square">
            <a:spAutoFit/>
          </a:bodyPr>
          <a:lstStyle/>
          <a:p>
            <a:pPr marL="0" indent="0" algn="ctr">
              <a:spcBef>
                <a:spcPts val="0"/>
              </a:spcBef>
              <a:spcAft>
                <a:spcPts val="0"/>
              </a:spcAft>
            </a:pPr>
            <a:r>
              <a:rPr lang="en-IN" b="1" i="0" dirty="0">
                <a:solidFill>
                  <a:srgbClr val="FFFFFF"/>
                </a:solidFill>
                <a:effectLst/>
                <a:latin typeface="Calibri" panose="020F0502020204030204" pitchFamily="34" charset="0"/>
                <a:ea typeface="+mn-ea"/>
                <a:cs typeface="+mn-cs"/>
              </a:rPr>
              <a:t>Pricing Strategy</a:t>
            </a:r>
            <a:endParaRPr lang="en-IN" dirty="0">
              <a:effectLst/>
            </a:endParaRPr>
          </a:p>
        </p:txBody>
      </p:sp>
      <p:sp>
        <p:nvSpPr>
          <p:cNvPr id="12" name="TextBox 11">
            <a:extLst>
              <a:ext uri="{FF2B5EF4-FFF2-40B4-BE49-F238E27FC236}">
                <a16:creationId xmlns:a16="http://schemas.microsoft.com/office/drawing/2014/main" id="{8FB42608-154D-F342-6C82-CEDA8DD9E4BE}"/>
              </a:ext>
            </a:extLst>
          </p:cNvPr>
          <p:cNvSpPr txBox="1"/>
          <p:nvPr/>
        </p:nvSpPr>
        <p:spPr>
          <a:xfrm>
            <a:off x="6652418" y="906224"/>
            <a:ext cx="3025450" cy="369332"/>
          </a:xfrm>
          <a:prstGeom prst="rect">
            <a:avLst/>
          </a:prstGeom>
          <a:noFill/>
        </p:spPr>
        <p:txBody>
          <a:bodyPr wrap="square">
            <a:spAutoFit/>
          </a:bodyPr>
          <a:lstStyle/>
          <a:p>
            <a:r>
              <a:rPr lang="en-IN" sz="1800" b="1" i="0" dirty="0">
                <a:solidFill>
                  <a:srgbClr val="FFFFFF"/>
                </a:solidFill>
                <a:effectLst/>
                <a:latin typeface="Calibri" panose="020F0502020204030204" pitchFamily="34" charset="0"/>
                <a:ea typeface="+mn-ea"/>
                <a:cs typeface="+mn-cs"/>
              </a:rPr>
              <a:t>Market Research and Analysis</a:t>
            </a:r>
            <a:endParaRPr lang="en-IN" dirty="0"/>
          </a:p>
        </p:txBody>
      </p:sp>
      <p:sp>
        <p:nvSpPr>
          <p:cNvPr id="14" name="TextBox 13">
            <a:extLst>
              <a:ext uri="{FF2B5EF4-FFF2-40B4-BE49-F238E27FC236}">
                <a16:creationId xmlns:a16="http://schemas.microsoft.com/office/drawing/2014/main" id="{948C2ECE-E8E4-5F5B-C59D-6C1AFCD3401E}"/>
              </a:ext>
            </a:extLst>
          </p:cNvPr>
          <p:cNvSpPr txBox="1"/>
          <p:nvPr/>
        </p:nvSpPr>
        <p:spPr>
          <a:xfrm>
            <a:off x="8289925" y="2309812"/>
            <a:ext cx="3107092" cy="646331"/>
          </a:xfrm>
          <a:prstGeom prst="rect">
            <a:avLst/>
          </a:prstGeom>
          <a:noFill/>
        </p:spPr>
        <p:txBody>
          <a:bodyPr wrap="square">
            <a:spAutoFit/>
          </a:bodyPr>
          <a:lstStyle/>
          <a:p>
            <a:pPr marL="0" marR="0" indent="0" algn="ctr" eaLnBrk="1" fontAlgn="auto" latinLnBrk="0" hangingPunct="1">
              <a:spcBef>
                <a:spcPts val="0"/>
              </a:spcBef>
              <a:spcAft>
                <a:spcPts val="0"/>
              </a:spcAft>
            </a:pPr>
            <a:br>
              <a:rPr lang="en-IN" sz="1800" b="0" i="0" dirty="0">
                <a:solidFill>
                  <a:srgbClr val="FFFFFF"/>
                </a:solidFill>
                <a:effectLst/>
                <a:latin typeface="Calibri" panose="020F0502020204030204" pitchFamily="34" charset="0"/>
                <a:ea typeface="+mn-ea"/>
                <a:cs typeface="+mn-cs"/>
              </a:rPr>
            </a:br>
            <a:r>
              <a:rPr lang="en-IN" sz="1800" b="1" i="0" dirty="0">
                <a:solidFill>
                  <a:srgbClr val="FFFFFF"/>
                </a:solidFill>
                <a:effectLst/>
                <a:latin typeface="Calibri" panose="020F0502020204030204" pitchFamily="34" charset="0"/>
                <a:ea typeface="+mn-ea"/>
                <a:cs typeface="+mn-cs"/>
              </a:rPr>
              <a:t>Establish Clear Objectives</a:t>
            </a:r>
            <a:endParaRPr lang="en-IN" sz="1800" dirty="0">
              <a:effectLst/>
            </a:endParaRPr>
          </a:p>
        </p:txBody>
      </p:sp>
      <p:sp>
        <p:nvSpPr>
          <p:cNvPr id="16" name="TextBox 15">
            <a:extLst>
              <a:ext uri="{FF2B5EF4-FFF2-40B4-BE49-F238E27FC236}">
                <a16:creationId xmlns:a16="http://schemas.microsoft.com/office/drawing/2014/main" id="{7064F5A9-38AE-C49D-CCA8-F6E494486FAB}"/>
              </a:ext>
            </a:extLst>
          </p:cNvPr>
          <p:cNvSpPr txBox="1"/>
          <p:nvPr/>
        </p:nvSpPr>
        <p:spPr>
          <a:xfrm>
            <a:off x="7687581" y="5110996"/>
            <a:ext cx="2898551" cy="369332"/>
          </a:xfrm>
          <a:prstGeom prst="rect">
            <a:avLst/>
          </a:prstGeom>
          <a:noFill/>
        </p:spPr>
        <p:txBody>
          <a:bodyPr wrap="square">
            <a:spAutoFit/>
          </a:bodyPr>
          <a:lstStyle/>
          <a:p>
            <a:pPr marL="0" indent="0" algn="ctr">
              <a:spcBef>
                <a:spcPts val="0"/>
              </a:spcBef>
              <a:spcAft>
                <a:spcPts val="0"/>
              </a:spcAft>
            </a:pPr>
            <a:r>
              <a:rPr lang="en-IN" sz="1800" b="1" i="0" dirty="0">
                <a:solidFill>
                  <a:srgbClr val="FFFFFF"/>
                </a:solidFill>
                <a:effectLst/>
                <a:latin typeface="Calibri" panose="020F0502020204030204" pitchFamily="34" charset="0"/>
                <a:ea typeface="+mn-ea"/>
                <a:cs typeface="+mn-cs"/>
              </a:rPr>
              <a:t>Marketing and Promotion</a:t>
            </a:r>
            <a:endParaRPr lang="en-IN" sz="1800" dirty="0">
              <a:effectLst/>
            </a:endParaRPr>
          </a:p>
        </p:txBody>
      </p:sp>
      <p:sp>
        <p:nvSpPr>
          <p:cNvPr id="18" name="TextBox 17">
            <a:extLst>
              <a:ext uri="{FF2B5EF4-FFF2-40B4-BE49-F238E27FC236}">
                <a16:creationId xmlns:a16="http://schemas.microsoft.com/office/drawing/2014/main" id="{8373504D-2C46-993E-7B58-9592AA4DF657}"/>
              </a:ext>
            </a:extLst>
          </p:cNvPr>
          <p:cNvSpPr txBox="1"/>
          <p:nvPr/>
        </p:nvSpPr>
        <p:spPr>
          <a:xfrm>
            <a:off x="794982" y="3367663"/>
            <a:ext cx="3180415" cy="923330"/>
          </a:xfrm>
          <a:prstGeom prst="rect">
            <a:avLst/>
          </a:prstGeom>
          <a:noFill/>
        </p:spPr>
        <p:txBody>
          <a:bodyPr wrap="square">
            <a:spAutoFit/>
          </a:bodyPr>
          <a:lstStyle/>
          <a:p>
            <a:pPr marL="0" marR="0" indent="0" algn="ctr" eaLnBrk="1" fontAlgn="auto" latinLnBrk="0" hangingPunct="1">
              <a:spcBef>
                <a:spcPts val="0"/>
              </a:spcBef>
              <a:spcAft>
                <a:spcPts val="0"/>
              </a:spcAft>
            </a:pPr>
            <a:br>
              <a:rPr lang="en-IN" sz="1800" b="1" i="0" dirty="0">
                <a:solidFill>
                  <a:srgbClr val="FFFFFF"/>
                </a:solidFill>
                <a:effectLst/>
                <a:latin typeface="Calibri" panose="020F0502020204030204" pitchFamily="34" charset="0"/>
                <a:ea typeface="+mn-ea"/>
                <a:cs typeface="+mn-cs"/>
              </a:rPr>
            </a:br>
            <a:r>
              <a:rPr lang="en-IN" sz="1800" b="1" i="0" dirty="0">
                <a:solidFill>
                  <a:srgbClr val="FFFFFF"/>
                </a:solidFill>
                <a:effectLst/>
                <a:latin typeface="Calibri" panose="020F0502020204030204" pitchFamily="34" charset="0"/>
                <a:ea typeface="+mn-ea"/>
                <a:cs typeface="+mn-cs"/>
              </a:rPr>
              <a:t>Product Development </a:t>
            </a:r>
          </a:p>
          <a:p>
            <a:pPr marL="0" marR="0" indent="0" algn="ctr" eaLnBrk="1" fontAlgn="auto" latinLnBrk="0" hangingPunct="1">
              <a:spcBef>
                <a:spcPts val="0"/>
              </a:spcBef>
              <a:spcAft>
                <a:spcPts val="0"/>
              </a:spcAft>
            </a:pPr>
            <a:r>
              <a:rPr lang="en-IN" sz="1800" b="1" i="0" dirty="0">
                <a:solidFill>
                  <a:srgbClr val="FFFFFF"/>
                </a:solidFill>
                <a:effectLst/>
                <a:latin typeface="Calibri" panose="020F0502020204030204" pitchFamily="34" charset="0"/>
                <a:ea typeface="+mn-ea"/>
                <a:cs typeface="+mn-cs"/>
              </a:rPr>
              <a:t>and Innovation</a:t>
            </a:r>
            <a:endParaRPr lang="en-IN" sz="1800" dirty="0">
              <a:effectLst/>
            </a:endParaRPr>
          </a:p>
        </p:txBody>
      </p:sp>
      <p:sp>
        <p:nvSpPr>
          <p:cNvPr id="20" name="TextBox 19">
            <a:extLst>
              <a:ext uri="{FF2B5EF4-FFF2-40B4-BE49-F238E27FC236}">
                <a16:creationId xmlns:a16="http://schemas.microsoft.com/office/drawing/2014/main" id="{E7B32E38-1D15-5B29-B10B-4849FC303366}"/>
              </a:ext>
            </a:extLst>
          </p:cNvPr>
          <p:cNvSpPr txBox="1"/>
          <p:nvPr/>
        </p:nvSpPr>
        <p:spPr>
          <a:xfrm>
            <a:off x="2527302" y="5546239"/>
            <a:ext cx="2939206" cy="369332"/>
          </a:xfrm>
          <a:prstGeom prst="rect">
            <a:avLst/>
          </a:prstGeom>
          <a:noFill/>
        </p:spPr>
        <p:txBody>
          <a:bodyPr wrap="square">
            <a:spAutoFit/>
          </a:bodyPr>
          <a:lstStyle/>
          <a:p>
            <a:r>
              <a:rPr lang="en-IN" sz="1800" b="1" i="0" dirty="0">
                <a:solidFill>
                  <a:srgbClr val="FFFFFF"/>
                </a:solidFill>
                <a:effectLst/>
                <a:latin typeface="Calibri" panose="020F0502020204030204" pitchFamily="34" charset="0"/>
                <a:ea typeface="+mn-ea"/>
                <a:cs typeface="+mn-cs"/>
              </a:rPr>
              <a:t>Supply Chain Optimization</a:t>
            </a:r>
            <a:endParaRPr lang="en-IN" dirty="0"/>
          </a:p>
        </p:txBody>
      </p:sp>
      <p:sp>
        <p:nvSpPr>
          <p:cNvPr id="21" name="Freeform 149">
            <a:extLst>
              <a:ext uri="{FF2B5EF4-FFF2-40B4-BE49-F238E27FC236}">
                <a16:creationId xmlns:a16="http://schemas.microsoft.com/office/drawing/2014/main" id="{10298523-0EA4-5010-3F73-72632378E9ED}"/>
              </a:ext>
            </a:extLst>
          </p:cNvPr>
          <p:cNvSpPr>
            <a:spLocks noEditPoints="1"/>
          </p:cNvSpPr>
          <p:nvPr/>
        </p:nvSpPr>
        <p:spPr bwMode="auto">
          <a:xfrm>
            <a:off x="7078661" y="4096139"/>
            <a:ext cx="608920" cy="531845"/>
          </a:xfrm>
          <a:custGeom>
            <a:avLst/>
            <a:gdLst>
              <a:gd name="T0" fmla="*/ 112 w 112"/>
              <a:gd name="T1" fmla="*/ 40 h 97"/>
              <a:gd name="T2" fmla="*/ 104 w 112"/>
              <a:gd name="T3" fmla="*/ 48 h 97"/>
              <a:gd name="T4" fmla="*/ 104 w 112"/>
              <a:gd name="T5" fmla="*/ 72 h 97"/>
              <a:gd name="T6" fmla="*/ 96 w 112"/>
              <a:gd name="T7" fmla="*/ 80 h 97"/>
              <a:gd name="T8" fmla="*/ 45 w 112"/>
              <a:gd name="T9" fmla="*/ 56 h 97"/>
              <a:gd name="T10" fmla="*/ 40 w 112"/>
              <a:gd name="T11" fmla="*/ 72 h 97"/>
              <a:gd name="T12" fmla="*/ 48 w 112"/>
              <a:gd name="T13" fmla="*/ 89 h 97"/>
              <a:gd name="T14" fmla="*/ 22 w 112"/>
              <a:gd name="T15" fmla="*/ 92 h 97"/>
              <a:gd name="T16" fmla="*/ 17 w 112"/>
              <a:gd name="T17" fmla="*/ 56 h 97"/>
              <a:gd name="T18" fmla="*/ 10 w 112"/>
              <a:gd name="T19" fmla="*/ 56 h 97"/>
              <a:gd name="T20" fmla="*/ 0 w 112"/>
              <a:gd name="T21" fmla="*/ 46 h 97"/>
              <a:gd name="T22" fmla="*/ 0 w 112"/>
              <a:gd name="T23" fmla="*/ 34 h 97"/>
              <a:gd name="T24" fmla="*/ 10 w 112"/>
              <a:gd name="T25" fmla="*/ 24 h 97"/>
              <a:gd name="T26" fmla="*/ 40 w 112"/>
              <a:gd name="T27" fmla="*/ 24 h 97"/>
              <a:gd name="T28" fmla="*/ 96 w 112"/>
              <a:gd name="T29" fmla="*/ 0 h 97"/>
              <a:gd name="T30" fmla="*/ 104 w 112"/>
              <a:gd name="T31" fmla="*/ 8 h 97"/>
              <a:gd name="T32" fmla="*/ 104 w 112"/>
              <a:gd name="T33" fmla="*/ 32 h 97"/>
              <a:gd name="T34" fmla="*/ 112 w 112"/>
              <a:gd name="T35" fmla="*/ 40 h 97"/>
              <a:gd name="T36" fmla="*/ 96 w 112"/>
              <a:gd name="T37" fmla="*/ 10 h 97"/>
              <a:gd name="T38" fmla="*/ 48 w 112"/>
              <a:gd name="T39" fmla="*/ 31 h 97"/>
              <a:gd name="T40" fmla="*/ 48 w 112"/>
              <a:gd name="T41" fmla="*/ 48 h 97"/>
              <a:gd name="T42" fmla="*/ 96 w 112"/>
              <a:gd name="T43" fmla="*/ 69 h 97"/>
              <a:gd name="T44" fmla="*/ 96 w 112"/>
              <a:gd name="T4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97">
                <a:moveTo>
                  <a:pt x="112" y="40"/>
                </a:moveTo>
                <a:cubicBezTo>
                  <a:pt x="112" y="44"/>
                  <a:pt x="108" y="48"/>
                  <a:pt x="104" y="48"/>
                </a:cubicBezTo>
                <a:cubicBezTo>
                  <a:pt x="104" y="72"/>
                  <a:pt x="104" y="72"/>
                  <a:pt x="104" y="72"/>
                </a:cubicBezTo>
                <a:cubicBezTo>
                  <a:pt x="104" y="76"/>
                  <a:pt x="100" y="80"/>
                  <a:pt x="96" y="80"/>
                </a:cubicBezTo>
                <a:cubicBezTo>
                  <a:pt x="84" y="70"/>
                  <a:pt x="67" y="58"/>
                  <a:pt x="45" y="56"/>
                </a:cubicBezTo>
                <a:cubicBezTo>
                  <a:pt x="37" y="58"/>
                  <a:pt x="35" y="67"/>
                  <a:pt x="40" y="72"/>
                </a:cubicBezTo>
                <a:cubicBezTo>
                  <a:pt x="35" y="79"/>
                  <a:pt x="41" y="84"/>
                  <a:pt x="48" y="89"/>
                </a:cubicBezTo>
                <a:cubicBezTo>
                  <a:pt x="44" y="97"/>
                  <a:pt x="28" y="97"/>
                  <a:pt x="22" y="92"/>
                </a:cubicBezTo>
                <a:cubicBezTo>
                  <a:pt x="18" y="81"/>
                  <a:pt x="13" y="70"/>
                  <a:pt x="17" y="56"/>
                </a:cubicBezTo>
                <a:cubicBezTo>
                  <a:pt x="10" y="56"/>
                  <a:pt x="10" y="56"/>
                  <a:pt x="10" y="56"/>
                </a:cubicBezTo>
                <a:cubicBezTo>
                  <a:pt x="4" y="56"/>
                  <a:pt x="0" y="51"/>
                  <a:pt x="0" y="46"/>
                </a:cubicBezTo>
                <a:cubicBezTo>
                  <a:pt x="0" y="34"/>
                  <a:pt x="0" y="34"/>
                  <a:pt x="0" y="34"/>
                </a:cubicBezTo>
                <a:cubicBezTo>
                  <a:pt x="0" y="28"/>
                  <a:pt x="4" y="24"/>
                  <a:pt x="10" y="24"/>
                </a:cubicBezTo>
                <a:cubicBezTo>
                  <a:pt x="40" y="24"/>
                  <a:pt x="40" y="24"/>
                  <a:pt x="40" y="24"/>
                </a:cubicBezTo>
                <a:cubicBezTo>
                  <a:pt x="64" y="24"/>
                  <a:pt x="84" y="10"/>
                  <a:pt x="96" y="0"/>
                </a:cubicBezTo>
                <a:cubicBezTo>
                  <a:pt x="100" y="0"/>
                  <a:pt x="104" y="3"/>
                  <a:pt x="104" y="8"/>
                </a:cubicBezTo>
                <a:cubicBezTo>
                  <a:pt x="104" y="32"/>
                  <a:pt x="104" y="32"/>
                  <a:pt x="104" y="32"/>
                </a:cubicBezTo>
                <a:cubicBezTo>
                  <a:pt x="108" y="32"/>
                  <a:pt x="112" y="35"/>
                  <a:pt x="112" y="40"/>
                </a:cubicBezTo>
                <a:close/>
                <a:moveTo>
                  <a:pt x="96" y="10"/>
                </a:moveTo>
                <a:cubicBezTo>
                  <a:pt x="79" y="22"/>
                  <a:pt x="63" y="29"/>
                  <a:pt x="48" y="31"/>
                </a:cubicBezTo>
                <a:cubicBezTo>
                  <a:pt x="48" y="48"/>
                  <a:pt x="48" y="48"/>
                  <a:pt x="48" y="48"/>
                </a:cubicBezTo>
                <a:cubicBezTo>
                  <a:pt x="63" y="50"/>
                  <a:pt x="79" y="57"/>
                  <a:pt x="96" y="69"/>
                </a:cubicBezTo>
                <a:lnTo>
                  <a:pt x="96" y="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Group 25">
            <a:extLst>
              <a:ext uri="{FF2B5EF4-FFF2-40B4-BE49-F238E27FC236}">
                <a16:creationId xmlns:a16="http://schemas.microsoft.com/office/drawing/2014/main" id="{FC391007-05C2-8C08-C88E-1F51006405AD}"/>
              </a:ext>
            </a:extLst>
          </p:cNvPr>
          <p:cNvGrpSpPr/>
          <p:nvPr/>
        </p:nvGrpSpPr>
        <p:grpSpPr>
          <a:xfrm>
            <a:off x="7193902" y="2548356"/>
            <a:ext cx="689623" cy="646331"/>
            <a:chOff x="5698585" y="3432349"/>
            <a:chExt cx="720725" cy="719138"/>
          </a:xfrm>
          <a:solidFill>
            <a:schemeClr val="bg1"/>
          </a:solidFill>
        </p:grpSpPr>
        <p:sp>
          <p:nvSpPr>
            <p:cNvPr id="27" name="Freeform 49">
              <a:extLst>
                <a:ext uri="{FF2B5EF4-FFF2-40B4-BE49-F238E27FC236}">
                  <a16:creationId xmlns:a16="http://schemas.microsoft.com/office/drawing/2014/main" id="{815B0501-6E49-B8AF-A84C-30E4784B271A}"/>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8" name="Freeform 50">
              <a:extLst>
                <a:ext uri="{FF2B5EF4-FFF2-40B4-BE49-F238E27FC236}">
                  <a16:creationId xmlns:a16="http://schemas.microsoft.com/office/drawing/2014/main" id="{77253F52-EC20-7AA3-9D23-D9425B0320EB}"/>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29" name="Freeform 51">
              <a:extLst>
                <a:ext uri="{FF2B5EF4-FFF2-40B4-BE49-F238E27FC236}">
                  <a16:creationId xmlns:a16="http://schemas.microsoft.com/office/drawing/2014/main" id="{A12E2266-B30B-17CC-46E3-1685DA480912}"/>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30" name="Group 29">
            <a:extLst>
              <a:ext uri="{FF2B5EF4-FFF2-40B4-BE49-F238E27FC236}">
                <a16:creationId xmlns:a16="http://schemas.microsoft.com/office/drawing/2014/main" id="{43DDDF05-E18E-F325-EC3D-DB4F7A66F007}"/>
              </a:ext>
            </a:extLst>
          </p:cNvPr>
          <p:cNvGrpSpPr/>
          <p:nvPr/>
        </p:nvGrpSpPr>
        <p:grpSpPr>
          <a:xfrm>
            <a:off x="5673012" y="4702629"/>
            <a:ext cx="548168" cy="508837"/>
            <a:chOff x="447676" y="2263775"/>
            <a:chExt cx="360362" cy="361950"/>
          </a:xfrm>
          <a:solidFill>
            <a:schemeClr val="bg1"/>
          </a:solidFill>
        </p:grpSpPr>
        <p:sp>
          <p:nvSpPr>
            <p:cNvPr id="31" name="Freeform 47">
              <a:extLst>
                <a:ext uri="{FF2B5EF4-FFF2-40B4-BE49-F238E27FC236}">
                  <a16:creationId xmlns:a16="http://schemas.microsoft.com/office/drawing/2014/main" id="{CC3CDD23-3FFC-663E-4C5C-1D49CC21C5BB}"/>
                </a:ext>
              </a:extLst>
            </p:cNvPr>
            <p:cNvSpPr>
              <a:spLocks/>
            </p:cNvSpPr>
            <p:nvPr/>
          </p:nvSpPr>
          <p:spPr bwMode="auto">
            <a:xfrm>
              <a:off x="703263" y="2400300"/>
              <a:ext cx="104775" cy="195263"/>
            </a:xfrm>
            <a:custGeom>
              <a:avLst/>
              <a:gdLst>
                <a:gd name="T0" fmla="*/ 28 w 28"/>
                <a:gd name="T1" fmla="*/ 12 h 52"/>
                <a:gd name="T2" fmla="*/ 26 w 28"/>
                <a:gd name="T3" fmla="*/ 0 h 52"/>
                <a:gd name="T4" fmla="*/ 19 w 28"/>
                <a:gd name="T5" fmla="*/ 7 h 52"/>
                <a:gd name="T6" fmla="*/ 20 w 28"/>
                <a:gd name="T7" fmla="*/ 12 h 52"/>
                <a:gd name="T8" fmla="*/ 8 w 28"/>
                <a:gd name="T9" fmla="*/ 41 h 52"/>
                <a:gd name="T10" fmla="*/ 8 w 28"/>
                <a:gd name="T11" fmla="*/ 28 h 52"/>
                <a:gd name="T12" fmla="*/ 0 w 28"/>
                <a:gd name="T13" fmla="*/ 28 h 52"/>
                <a:gd name="T14" fmla="*/ 0 w 28"/>
                <a:gd name="T15" fmla="*/ 52 h 52"/>
                <a:gd name="T16" fmla="*/ 24 w 28"/>
                <a:gd name="T17" fmla="*/ 52 h 52"/>
                <a:gd name="T18" fmla="*/ 24 w 28"/>
                <a:gd name="T19" fmla="*/ 44 h 52"/>
                <a:gd name="T20" fmla="*/ 15 w 28"/>
                <a:gd name="T21" fmla="*/ 44 h 52"/>
                <a:gd name="T22" fmla="*/ 28 w 28"/>
                <a:gd name="T23"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2">
                  <a:moveTo>
                    <a:pt x="28" y="12"/>
                  </a:moveTo>
                  <a:cubicBezTo>
                    <a:pt x="28" y="8"/>
                    <a:pt x="27" y="4"/>
                    <a:pt x="26" y="0"/>
                  </a:cubicBezTo>
                  <a:cubicBezTo>
                    <a:pt x="19" y="7"/>
                    <a:pt x="19" y="7"/>
                    <a:pt x="19" y="7"/>
                  </a:cubicBezTo>
                  <a:cubicBezTo>
                    <a:pt x="19" y="9"/>
                    <a:pt x="20" y="11"/>
                    <a:pt x="20" y="12"/>
                  </a:cubicBezTo>
                  <a:cubicBezTo>
                    <a:pt x="20" y="24"/>
                    <a:pt x="15" y="34"/>
                    <a:pt x="8" y="41"/>
                  </a:cubicBezTo>
                  <a:cubicBezTo>
                    <a:pt x="8" y="28"/>
                    <a:pt x="8" y="28"/>
                    <a:pt x="8" y="28"/>
                  </a:cubicBezTo>
                  <a:cubicBezTo>
                    <a:pt x="0" y="28"/>
                    <a:pt x="0" y="28"/>
                    <a:pt x="0" y="28"/>
                  </a:cubicBezTo>
                  <a:cubicBezTo>
                    <a:pt x="0" y="52"/>
                    <a:pt x="0" y="52"/>
                    <a:pt x="0" y="52"/>
                  </a:cubicBezTo>
                  <a:cubicBezTo>
                    <a:pt x="24" y="52"/>
                    <a:pt x="24" y="52"/>
                    <a:pt x="24" y="52"/>
                  </a:cubicBezTo>
                  <a:cubicBezTo>
                    <a:pt x="24" y="44"/>
                    <a:pt x="24" y="44"/>
                    <a:pt x="24" y="44"/>
                  </a:cubicBezTo>
                  <a:cubicBezTo>
                    <a:pt x="15" y="44"/>
                    <a:pt x="15" y="44"/>
                    <a:pt x="15" y="44"/>
                  </a:cubicBezTo>
                  <a:cubicBezTo>
                    <a:pt x="23" y="36"/>
                    <a:pt x="28" y="2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8">
              <a:extLst>
                <a:ext uri="{FF2B5EF4-FFF2-40B4-BE49-F238E27FC236}">
                  <a16:creationId xmlns:a16="http://schemas.microsoft.com/office/drawing/2014/main" id="{CE8B7EDA-A51A-0A36-B113-A2D86E82DF97}"/>
                </a:ext>
              </a:extLst>
            </p:cNvPr>
            <p:cNvSpPr>
              <a:spLocks/>
            </p:cNvSpPr>
            <p:nvPr/>
          </p:nvSpPr>
          <p:spPr bwMode="auto">
            <a:xfrm>
              <a:off x="447676" y="2293938"/>
              <a:ext cx="106363" cy="200025"/>
            </a:xfrm>
            <a:custGeom>
              <a:avLst/>
              <a:gdLst>
                <a:gd name="T0" fmla="*/ 8 w 28"/>
                <a:gd name="T1" fmla="*/ 40 h 53"/>
                <a:gd name="T2" fmla="*/ 20 w 28"/>
                <a:gd name="T3" fmla="*/ 12 h 53"/>
                <a:gd name="T4" fmla="*/ 20 w 28"/>
                <a:gd name="T5" fmla="*/ 24 h 53"/>
                <a:gd name="T6" fmla="*/ 28 w 28"/>
                <a:gd name="T7" fmla="*/ 24 h 53"/>
                <a:gd name="T8" fmla="*/ 28 w 28"/>
                <a:gd name="T9" fmla="*/ 0 h 53"/>
                <a:gd name="T10" fmla="*/ 4 w 28"/>
                <a:gd name="T11" fmla="*/ 0 h 53"/>
                <a:gd name="T12" fmla="*/ 4 w 28"/>
                <a:gd name="T13" fmla="*/ 8 h 53"/>
                <a:gd name="T14" fmla="*/ 12 w 28"/>
                <a:gd name="T15" fmla="*/ 8 h 53"/>
                <a:gd name="T16" fmla="*/ 0 w 28"/>
                <a:gd name="T17" fmla="*/ 40 h 53"/>
                <a:gd name="T18" fmla="*/ 1 w 28"/>
                <a:gd name="T19" fmla="*/ 53 h 53"/>
                <a:gd name="T20" fmla="*/ 8 w 28"/>
                <a:gd name="T21" fmla="*/ 46 h 53"/>
                <a:gd name="T22" fmla="*/ 8 w 28"/>
                <a:gd name="T23"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3">
                  <a:moveTo>
                    <a:pt x="8" y="40"/>
                  </a:moveTo>
                  <a:cubicBezTo>
                    <a:pt x="8" y="29"/>
                    <a:pt x="12" y="19"/>
                    <a:pt x="20" y="12"/>
                  </a:cubicBezTo>
                  <a:cubicBezTo>
                    <a:pt x="20" y="24"/>
                    <a:pt x="20" y="24"/>
                    <a:pt x="20" y="24"/>
                  </a:cubicBezTo>
                  <a:cubicBezTo>
                    <a:pt x="28" y="24"/>
                    <a:pt x="28" y="24"/>
                    <a:pt x="28" y="24"/>
                  </a:cubicBezTo>
                  <a:cubicBezTo>
                    <a:pt x="28" y="0"/>
                    <a:pt x="28" y="0"/>
                    <a:pt x="28" y="0"/>
                  </a:cubicBezTo>
                  <a:cubicBezTo>
                    <a:pt x="4" y="0"/>
                    <a:pt x="4" y="0"/>
                    <a:pt x="4" y="0"/>
                  </a:cubicBezTo>
                  <a:cubicBezTo>
                    <a:pt x="4" y="8"/>
                    <a:pt x="4" y="8"/>
                    <a:pt x="4" y="8"/>
                  </a:cubicBezTo>
                  <a:cubicBezTo>
                    <a:pt x="12" y="8"/>
                    <a:pt x="12" y="8"/>
                    <a:pt x="12" y="8"/>
                  </a:cubicBezTo>
                  <a:cubicBezTo>
                    <a:pt x="4" y="17"/>
                    <a:pt x="0" y="28"/>
                    <a:pt x="0" y="40"/>
                  </a:cubicBezTo>
                  <a:cubicBezTo>
                    <a:pt x="0" y="45"/>
                    <a:pt x="0" y="49"/>
                    <a:pt x="1" y="53"/>
                  </a:cubicBezTo>
                  <a:cubicBezTo>
                    <a:pt x="8" y="46"/>
                    <a:pt x="8" y="46"/>
                    <a:pt x="8" y="46"/>
                  </a:cubicBezTo>
                  <a:cubicBezTo>
                    <a:pt x="8" y="44"/>
                    <a:pt x="8" y="42"/>
                    <a:pt x="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9">
              <a:extLst>
                <a:ext uri="{FF2B5EF4-FFF2-40B4-BE49-F238E27FC236}">
                  <a16:creationId xmlns:a16="http://schemas.microsoft.com/office/drawing/2014/main" id="{5CE214DD-5D26-C0D1-C673-EAE7EC5B7ADA}"/>
                </a:ext>
              </a:extLst>
            </p:cNvPr>
            <p:cNvSpPr>
              <a:spLocks/>
            </p:cNvSpPr>
            <p:nvPr/>
          </p:nvSpPr>
          <p:spPr bwMode="auto">
            <a:xfrm>
              <a:off x="477838" y="2520950"/>
              <a:ext cx="192088" cy="104775"/>
            </a:xfrm>
            <a:custGeom>
              <a:avLst/>
              <a:gdLst>
                <a:gd name="T0" fmla="*/ 44 w 51"/>
                <a:gd name="T1" fmla="*/ 20 h 28"/>
                <a:gd name="T2" fmla="*/ 40 w 51"/>
                <a:gd name="T3" fmla="*/ 20 h 28"/>
                <a:gd name="T4" fmla="*/ 11 w 51"/>
                <a:gd name="T5" fmla="*/ 8 h 28"/>
                <a:gd name="T6" fmla="*/ 24 w 51"/>
                <a:gd name="T7" fmla="*/ 8 h 28"/>
                <a:gd name="T8" fmla="*/ 24 w 51"/>
                <a:gd name="T9" fmla="*/ 0 h 28"/>
                <a:gd name="T10" fmla="*/ 0 w 51"/>
                <a:gd name="T11" fmla="*/ 0 h 28"/>
                <a:gd name="T12" fmla="*/ 0 w 51"/>
                <a:gd name="T13" fmla="*/ 24 h 28"/>
                <a:gd name="T14" fmla="*/ 8 w 51"/>
                <a:gd name="T15" fmla="*/ 24 h 28"/>
                <a:gd name="T16" fmla="*/ 8 w 51"/>
                <a:gd name="T17" fmla="*/ 16 h 28"/>
                <a:gd name="T18" fmla="*/ 40 w 51"/>
                <a:gd name="T19" fmla="*/ 28 h 28"/>
                <a:gd name="T20" fmla="*/ 51 w 51"/>
                <a:gd name="T21" fmla="*/ 27 h 28"/>
                <a:gd name="T22" fmla="*/ 44 w 51"/>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8">
                  <a:moveTo>
                    <a:pt x="44" y="20"/>
                  </a:moveTo>
                  <a:cubicBezTo>
                    <a:pt x="43" y="20"/>
                    <a:pt x="41" y="20"/>
                    <a:pt x="40" y="20"/>
                  </a:cubicBezTo>
                  <a:cubicBezTo>
                    <a:pt x="29" y="20"/>
                    <a:pt x="18" y="16"/>
                    <a:pt x="11" y="8"/>
                  </a:cubicBezTo>
                  <a:cubicBezTo>
                    <a:pt x="24" y="8"/>
                    <a:pt x="24" y="8"/>
                    <a:pt x="24" y="8"/>
                  </a:cubicBezTo>
                  <a:cubicBezTo>
                    <a:pt x="24" y="0"/>
                    <a:pt x="24" y="0"/>
                    <a:pt x="24" y="0"/>
                  </a:cubicBezTo>
                  <a:cubicBezTo>
                    <a:pt x="0" y="0"/>
                    <a:pt x="0" y="0"/>
                    <a:pt x="0" y="0"/>
                  </a:cubicBezTo>
                  <a:cubicBezTo>
                    <a:pt x="0" y="24"/>
                    <a:pt x="0" y="24"/>
                    <a:pt x="0" y="24"/>
                  </a:cubicBezTo>
                  <a:cubicBezTo>
                    <a:pt x="8" y="24"/>
                    <a:pt x="8" y="24"/>
                    <a:pt x="8" y="24"/>
                  </a:cubicBezTo>
                  <a:cubicBezTo>
                    <a:pt x="8" y="16"/>
                    <a:pt x="8" y="16"/>
                    <a:pt x="8" y="16"/>
                  </a:cubicBezTo>
                  <a:cubicBezTo>
                    <a:pt x="16" y="24"/>
                    <a:pt x="27" y="28"/>
                    <a:pt x="40" y="28"/>
                  </a:cubicBezTo>
                  <a:cubicBezTo>
                    <a:pt x="44" y="28"/>
                    <a:pt x="47" y="28"/>
                    <a:pt x="51" y="27"/>
                  </a:cubicBezTo>
                  <a:cubicBezTo>
                    <a:pt x="44" y="20"/>
                    <a:pt x="44" y="20"/>
                    <a:pt x="4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0">
              <a:extLst>
                <a:ext uri="{FF2B5EF4-FFF2-40B4-BE49-F238E27FC236}">
                  <a16:creationId xmlns:a16="http://schemas.microsoft.com/office/drawing/2014/main" id="{A786E86F-C1DB-2D89-A1BC-187C24AC564D}"/>
                </a:ext>
              </a:extLst>
            </p:cNvPr>
            <p:cNvSpPr>
              <a:spLocks/>
            </p:cNvSpPr>
            <p:nvPr/>
          </p:nvSpPr>
          <p:spPr bwMode="auto">
            <a:xfrm>
              <a:off x="576263" y="2263775"/>
              <a:ext cx="203200" cy="106363"/>
            </a:xfrm>
            <a:custGeom>
              <a:avLst/>
              <a:gdLst>
                <a:gd name="T0" fmla="*/ 30 w 54"/>
                <a:gd name="T1" fmla="*/ 28 h 28"/>
                <a:gd name="T2" fmla="*/ 54 w 54"/>
                <a:gd name="T3" fmla="*/ 28 h 28"/>
                <a:gd name="T4" fmla="*/ 54 w 54"/>
                <a:gd name="T5" fmla="*/ 4 h 28"/>
                <a:gd name="T6" fmla="*/ 46 w 54"/>
                <a:gd name="T7" fmla="*/ 4 h 28"/>
                <a:gd name="T8" fmla="*/ 46 w 54"/>
                <a:gd name="T9" fmla="*/ 13 h 28"/>
                <a:gd name="T10" fmla="*/ 14 w 54"/>
                <a:gd name="T11" fmla="*/ 0 h 28"/>
                <a:gd name="T12" fmla="*/ 0 w 54"/>
                <a:gd name="T13" fmla="*/ 2 h 28"/>
                <a:gd name="T14" fmla="*/ 7 w 54"/>
                <a:gd name="T15" fmla="*/ 9 h 28"/>
                <a:gd name="T16" fmla="*/ 14 w 54"/>
                <a:gd name="T17" fmla="*/ 8 h 28"/>
                <a:gd name="T18" fmla="*/ 42 w 54"/>
                <a:gd name="T19" fmla="*/ 20 h 28"/>
                <a:gd name="T20" fmla="*/ 30 w 54"/>
                <a:gd name="T21" fmla="*/ 20 h 28"/>
                <a:gd name="T22" fmla="*/ 30 w 54"/>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28">
                  <a:moveTo>
                    <a:pt x="30" y="28"/>
                  </a:moveTo>
                  <a:cubicBezTo>
                    <a:pt x="54" y="28"/>
                    <a:pt x="54" y="28"/>
                    <a:pt x="54" y="28"/>
                  </a:cubicBezTo>
                  <a:cubicBezTo>
                    <a:pt x="54" y="4"/>
                    <a:pt x="54" y="4"/>
                    <a:pt x="54" y="4"/>
                  </a:cubicBezTo>
                  <a:cubicBezTo>
                    <a:pt x="46" y="4"/>
                    <a:pt x="46" y="4"/>
                    <a:pt x="46" y="4"/>
                  </a:cubicBezTo>
                  <a:cubicBezTo>
                    <a:pt x="46" y="13"/>
                    <a:pt x="46" y="13"/>
                    <a:pt x="46" y="13"/>
                  </a:cubicBezTo>
                  <a:cubicBezTo>
                    <a:pt x="37" y="5"/>
                    <a:pt x="26" y="0"/>
                    <a:pt x="14" y="0"/>
                  </a:cubicBezTo>
                  <a:cubicBezTo>
                    <a:pt x="9" y="0"/>
                    <a:pt x="4" y="1"/>
                    <a:pt x="0" y="2"/>
                  </a:cubicBezTo>
                  <a:cubicBezTo>
                    <a:pt x="7" y="9"/>
                    <a:pt x="7" y="9"/>
                    <a:pt x="7" y="9"/>
                  </a:cubicBezTo>
                  <a:cubicBezTo>
                    <a:pt x="9" y="9"/>
                    <a:pt x="11" y="8"/>
                    <a:pt x="14" y="8"/>
                  </a:cubicBezTo>
                  <a:cubicBezTo>
                    <a:pt x="25" y="8"/>
                    <a:pt x="35" y="13"/>
                    <a:pt x="42" y="20"/>
                  </a:cubicBezTo>
                  <a:cubicBezTo>
                    <a:pt x="30" y="20"/>
                    <a:pt x="30" y="20"/>
                    <a:pt x="30" y="20"/>
                  </a:cubicBezTo>
                  <a:lnTo>
                    <a:pt x="3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CDADE1FA-79BC-015C-68FC-2C54D1E4525D}"/>
              </a:ext>
            </a:extLst>
          </p:cNvPr>
          <p:cNvGrpSpPr/>
          <p:nvPr/>
        </p:nvGrpSpPr>
        <p:grpSpPr>
          <a:xfrm>
            <a:off x="4283370" y="3655606"/>
            <a:ext cx="680516" cy="539188"/>
            <a:chOff x="11353801" y="3154363"/>
            <a:chExt cx="420688" cy="398463"/>
          </a:xfrm>
          <a:solidFill>
            <a:schemeClr val="bg1"/>
          </a:solidFill>
        </p:grpSpPr>
        <p:sp>
          <p:nvSpPr>
            <p:cNvPr id="36" name="Freeform 31">
              <a:extLst>
                <a:ext uri="{FF2B5EF4-FFF2-40B4-BE49-F238E27FC236}">
                  <a16:creationId xmlns:a16="http://schemas.microsoft.com/office/drawing/2014/main" id="{F56CDA4C-7FF4-D61B-FE27-B30759C984E5}"/>
                </a:ext>
              </a:extLst>
            </p:cNvPr>
            <p:cNvSpPr>
              <a:spLocks noEditPoints="1"/>
            </p:cNvSpPr>
            <p:nvPr/>
          </p:nvSpPr>
          <p:spPr bwMode="auto">
            <a:xfrm>
              <a:off x="11420476" y="3154363"/>
              <a:ext cx="277813" cy="398463"/>
            </a:xfrm>
            <a:custGeom>
              <a:avLst/>
              <a:gdLst>
                <a:gd name="T0" fmla="*/ 33 w 74"/>
                <a:gd name="T1" fmla="*/ 2 h 106"/>
                <a:gd name="T2" fmla="*/ 2 w 74"/>
                <a:gd name="T3" fmla="*/ 33 h 106"/>
                <a:gd name="T4" fmla="*/ 14 w 74"/>
                <a:gd name="T5" fmla="*/ 66 h 106"/>
                <a:gd name="T6" fmla="*/ 22 w 74"/>
                <a:gd name="T7" fmla="*/ 81 h 106"/>
                <a:gd name="T8" fmla="*/ 22 w 74"/>
                <a:gd name="T9" fmla="*/ 86 h 106"/>
                <a:gd name="T10" fmla="*/ 22 w 74"/>
                <a:gd name="T11" fmla="*/ 102 h 106"/>
                <a:gd name="T12" fmla="*/ 31 w 74"/>
                <a:gd name="T13" fmla="*/ 102 h 106"/>
                <a:gd name="T14" fmla="*/ 38 w 74"/>
                <a:gd name="T15" fmla="*/ 106 h 106"/>
                <a:gd name="T16" fmla="*/ 45 w 74"/>
                <a:gd name="T17" fmla="*/ 102 h 106"/>
                <a:gd name="T18" fmla="*/ 54 w 74"/>
                <a:gd name="T19" fmla="*/ 102 h 106"/>
                <a:gd name="T20" fmla="*/ 54 w 74"/>
                <a:gd name="T21" fmla="*/ 86 h 106"/>
                <a:gd name="T22" fmla="*/ 54 w 74"/>
                <a:gd name="T23" fmla="*/ 81 h 106"/>
                <a:gd name="T24" fmla="*/ 61 w 74"/>
                <a:gd name="T25" fmla="*/ 65 h 106"/>
                <a:gd name="T26" fmla="*/ 74 w 74"/>
                <a:gd name="T27" fmla="*/ 38 h 106"/>
                <a:gd name="T28" fmla="*/ 33 w 74"/>
                <a:gd name="T29" fmla="*/ 2 h 106"/>
                <a:gd name="T30" fmla="*/ 46 w 74"/>
                <a:gd name="T31" fmla="*/ 94 h 106"/>
                <a:gd name="T32" fmla="*/ 30 w 74"/>
                <a:gd name="T33" fmla="*/ 94 h 106"/>
                <a:gd name="T34" fmla="*/ 30 w 74"/>
                <a:gd name="T35" fmla="*/ 86 h 106"/>
                <a:gd name="T36" fmla="*/ 46 w 74"/>
                <a:gd name="T37" fmla="*/ 86 h 106"/>
                <a:gd name="T38" fmla="*/ 46 w 74"/>
                <a:gd name="T39" fmla="*/ 94 h 106"/>
                <a:gd name="T40" fmla="*/ 56 w 74"/>
                <a:gd name="T41" fmla="*/ 59 h 106"/>
                <a:gd name="T42" fmla="*/ 46 w 74"/>
                <a:gd name="T43" fmla="*/ 78 h 106"/>
                <a:gd name="T44" fmla="*/ 29 w 74"/>
                <a:gd name="T45" fmla="*/ 78 h 106"/>
                <a:gd name="T46" fmla="*/ 20 w 74"/>
                <a:gd name="T47" fmla="*/ 60 h 106"/>
                <a:gd name="T48" fmla="*/ 10 w 74"/>
                <a:gd name="T49" fmla="*/ 34 h 106"/>
                <a:gd name="T50" fmla="*/ 34 w 74"/>
                <a:gd name="T51" fmla="*/ 10 h 106"/>
                <a:gd name="T52" fmla="*/ 66 w 74"/>
                <a:gd name="T53" fmla="*/ 38 h 106"/>
                <a:gd name="T54" fmla="*/ 56 w 74"/>
                <a:gd name="T55"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106">
                  <a:moveTo>
                    <a:pt x="33" y="2"/>
                  </a:moveTo>
                  <a:cubicBezTo>
                    <a:pt x="17" y="4"/>
                    <a:pt x="4" y="17"/>
                    <a:pt x="2" y="33"/>
                  </a:cubicBezTo>
                  <a:cubicBezTo>
                    <a:pt x="0" y="46"/>
                    <a:pt x="5" y="58"/>
                    <a:pt x="14" y="66"/>
                  </a:cubicBezTo>
                  <a:cubicBezTo>
                    <a:pt x="19" y="70"/>
                    <a:pt x="22" y="75"/>
                    <a:pt x="22" y="81"/>
                  </a:cubicBezTo>
                  <a:cubicBezTo>
                    <a:pt x="22" y="86"/>
                    <a:pt x="22" y="86"/>
                    <a:pt x="22" y="86"/>
                  </a:cubicBezTo>
                  <a:cubicBezTo>
                    <a:pt x="22" y="102"/>
                    <a:pt x="22" y="102"/>
                    <a:pt x="22" y="102"/>
                  </a:cubicBezTo>
                  <a:cubicBezTo>
                    <a:pt x="31" y="102"/>
                    <a:pt x="31" y="102"/>
                    <a:pt x="31" y="102"/>
                  </a:cubicBezTo>
                  <a:cubicBezTo>
                    <a:pt x="32" y="105"/>
                    <a:pt x="35" y="106"/>
                    <a:pt x="38" y="106"/>
                  </a:cubicBezTo>
                  <a:cubicBezTo>
                    <a:pt x="41" y="106"/>
                    <a:pt x="43" y="105"/>
                    <a:pt x="45" y="102"/>
                  </a:cubicBezTo>
                  <a:cubicBezTo>
                    <a:pt x="54" y="102"/>
                    <a:pt x="54" y="102"/>
                    <a:pt x="54" y="102"/>
                  </a:cubicBezTo>
                  <a:cubicBezTo>
                    <a:pt x="54" y="86"/>
                    <a:pt x="54" y="86"/>
                    <a:pt x="54" y="86"/>
                  </a:cubicBezTo>
                  <a:cubicBezTo>
                    <a:pt x="54" y="81"/>
                    <a:pt x="54" y="81"/>
                    <a:pt x="54" y="81"/>
                  </a:cubicBezTo>
                  <a:cubicBezTo>
                    <a:pt x="54" y="75"/>
                    <a:pt x="56" y="70"/>
                    <a:pt x="61" y="65"/>
                  </a:cubicBezTo>
                  <a:cubicBezTo>
                    <a:pt x="69" y="58"/>
                    <a:pt x="74" y="48"/>
                    <a:pt x="74" y="38"/>
                  </a:cubicBezTo>
                  <a:cubicBezTo>
                    <a:pt x="74" y="17"/>
                    <a:pt x="55" y="0"/>
                    <a:pt x="33" y="2"/>
                  </a:cubicBezTo>
                  <a:close/>
                  <a:moveTo>
                    <a:pt x="46" y="94"/>
                  </a:moveTo>
                  <a:cubicBezTo>
                    <a:pt x="30" y="94"/>
                    <a:pt x="30" y="94"/>
                    <a:pt x="30" y="94"/>
                  </a:cubicBezTo>
                  <a:cubicBezTo>
                    <a:pt x="30" y="86"/>
                    <a:pt x="30" y="86"/>
                    <a:pt x="30" y="86"/>
                  </a:cubicBezTo>
                  <a:cubicBezTo>
                    <a:pt x="46" y="86"/>
                    <a:pt x="46" y="86"/>
                    <a:pt x="46" y="86"/>
                  </a:cubicBezTo>
                  <a:lnTo>
                    <a:pt x="46" y="94"/>
                  </a:lnTo>
                  <a:close/>
                  <a:moveTo>
                    <a:pt x="56" y="59"/>
                  </a:moveTo>
                  <a:cubicBezTo>
                    <a:pt x="50" y="64"/>
                    <a:pt x="47" y="71"/>
                    <a:pt x="46" y="78"/>
                  </a:cubicBezTo>
                  <a:cubicBezTo>
                    <a:pt x="29" y="78"/>
                    <a:pt x="29" y="78"/>
                    <a:pt x="29" y="78"/>
                  </a:cubicBezTo>
                  <a:cubicBezTo>
                    <a:pt x="29" y="71"/>
                    <a:pt x="25" y="64"/>
                    <a:pt x="20" y="60"/>
                  </a:cubicBezTo>
                  <a:cubicBezTo>
                    <a:pt x="12" y="53"/>
                    <a:pt x="9" y="44"/>
                    <a:pt x="10" y="34"/>
                  </a:cubicBezTo>
                  <a:cubicBezTo>
                    <a:pt x="11" y="22"/>
                    <a:pt x="22" y="12"/>
                    <a:pt x="34" y="10"/>
                  </a:cubicBezTo>
                  <a:cubicBezTo>
                    <a:pt x="51" y="8"/>
                    <a:pt x="66" y="22"/>
                    <a:pt x="66" y="38"/>
                  </a:cubicBezTo>
                  <a:cubicBezTo>
                    <a:pt x="66" y="46"/>
                    <a:pt x="62" y="54"/>
                    <a:pt x="56"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2">
              <a:extLst>
                <a:ext uri="{FF2B5EF4-FFF2-40B4-BE49-F238E27FC236}">
                  <a16:creationId xmlns:a16="http://schemas.microsoft.com/office/drawing/2014/main" id="{B481CA1A-6239-4DBB-C964-5955ED5B2C83}"/>
                </a:ext>
              </a:extLst>
            </p:cNvPr>
            <p:cNvSpPr>
              <a:spLocks noChangeArrowheads="1"/>
            </p:cNvSpPr>
            <p:nvPr/>
          </p:nvSpPr>
          <p:spPr bwMode="auto">
            <a:xfrm>
              <a:off x="11728451" y="3297238"/>
              <a:ext cx="4603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a:extLst>
                <a:ext uri="{FF2B5EF4-FFF2-40B4-BE49-F238E27FC236}">
                  <a16:creationId xmlns:a16="http://schemas.microsoft.com/office/drawing/2014/main" id="{2AAE053E-63DF-3B24-EB27-FE4FD38D26DF}"/>
                </a:ext>
              </a:extLst>
            </p:cNvPr>
            <p:cNvSpPr>
              <a:spLocks noChangeArrowheads="1"/>
            </p:cNvSpPr>
            <p:nvPr/>
          </p:nvSpPr>
          <p:spPr bwMode="auto">
            <a:xfrm>
              <a:off x="11353801" y="3297238"/>
              <a:ext cx="444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2D7BBD85-7430-EBE9-4F22-122A8BEA4C6C}"/>
                </a:ext>
              </a:extLst>
            </p:cNvPr>
            <p:cNvSpPr>
              <a:spLocks/>
            </p:cNvSpPr>
            <p:nvPr/>
          </p:nvSpPr>
          <p:spPr bwMode="auto">
            <a:xfrm>
              <a:off x="11668126" y="3417888"/>
              <a:ext cx="52388" cy="55563"/>
            </a:xfrm>
            <a:custGeom>
              <a:avLst/>
              <a:gdLst>
                <a:gd name="T0" fmla="*/ 0 w 33"/>
                <a:gd name="T1" fmla="*/ 14 h 35"/>
                <a:gd name="T2" fmla="*/ 19 w 33"/>
                <a:gd name="T3" fmla="*/ 35 h 35"/>
                <a:gd name="T4" fmla="*/ 33 w 33"/>
                <a:gd name="T5" fmla="*/ 21 h 35"/>
                <a:gd name="T6" fmla="*/ 15 w 33"/>
                <a:gd name="T7" fmla="*/ 0 h 35"/>
                <a:gd name="T8" fmla="*/ 0 w 33"/>
                <a:gd name="T9" fmla="*/ 14 h 35"/>
              </a:gdLst>
              <a:ahLst/>
              <a:cxnLst>
                <a:cxn ang="0">
                  <a:pos x="T0" y="T1"/>
                </a:cxn>
                <a:cxn ang="0">
                  <a:pos x="T2" y="T3"/>
                </a:cxn>
                <a:cxn ang="0">
                  <a:pos x="T4" y="T5"/>
                </a:cxn>
                <a:cxn ang="0">
                  <a:pos x="T6" y="T7"/>
                </a:cxn>
                <a:cxn ang="0">
                  <a:pos x="T8" y="T9"/>
                </a:cxn>
              </a:cxnLst>
              <a:rect l="0" t="0" r="r" b="b"/>
              <a:pathLst>
                <a:path w="33" h="35">
                  <a:moveTo>
                    <a:pt x="0" y="14"/>
                  </a:moveTo>
                  <a:lnTo>
                    <a:pt x="19" y="35"/>
                  </a:lnTo>
                  <a:lnTo>
                    <a:pt x="33" y="21"/>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D822AB8D-13C0-C27F-F4E2-19F879C4C7CA}"/>
                </a:ext>
              </a:extLst>
            </p:cNvPr>
            <p:cNvSpPr>
              <a:spLocks/>
            </p:cNvSpPr>
            <p:nvPr/>
          </p:nvSpPr>
          <p:spPr bwMode="auto">
            <a:xfrm>
              <a:off x="11401426" y="3154363"/>
              <a:ext cx="53975" cy="52388"/>
            </a:xfrm>
            <a:custGeom>
              <a:avLst/>
              <a:gdLst>
                <a:gd name="T0" fmla="*/ 34 w 34"/>
                <a:gd name="T1" fmla="*/ 19 h 33"/>
                <a:gd name="T2" fmla="*/ 15 w 34"/>
                <a:gd name="T3" fmla="*/ 0 h 33"/>
                <a:gd name="T4" fmla="*/ 0 w 34"/>
                <a:gd name="T5" fmla="*/ 11 h 33"/>
                <a:gd name="T6" fmla="*/ 22 w 34"/>
                <a:gd name="T7" fmla="*/ 33 h 33"/>
                <a:gd name="T8" fmla="*/ 34 w 34"/>
                <a:gd name="T9" fmla="*/ 19 h 33"/>
              </a:gdLst>
              <a:ahLst/>
              <a:cxnLst>
                <a:cxn ang="0">
                  <a:pos x="T0" y="T1"/>
                </a:cxn>
                <a:cxn ang="0">
                  <a:pos x="T2" y="T3"/>
                </a:cxn>
                <a:cxn ang="0">
                  <a:pos x="T4" y="T5"/>
                </a:cxn>
                <a:cxn ang="0">
                  <a:pos x="T6" y="T7"/>
                </a:cxn>
                <a:cxn ang="0">
                  <a:pos x="T8" y="T9"/>
                </a:cxn>
              </a:cxnLst>
              <a:rect l="0" t="0" r="r" b="b"/>
              <a:pathLst>
                <a:path w="34" h="33">
                  <a:moveTo>
                    <a:pt x="34" y="19"/>
                  </a:moveTo>
                  <a:lnTo>
                    <a:pt x="15" y="0"/>
                  </a:lnTo>
                  <a:lnTo>
                    <a:pt x="0" y="11"/>
                  </a:lnTo>
                  <a:lnTo>
                    <a:pt x="22" y="33"/>
                  </a:lnTo>
                  <a:lnTo>
                    <a:pt x="3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CEB50B8C-1BFB-1896-8047-5549A8732C02}"/>
                </a:ext>
              </a:extLst>
            </p:cNvPr>
            <p:cNvSpPr>
              <a:spLocks/>
            </p:cNvSpPr>
            <p:nvPr/>
          </p:nvSpPr>
          <p:spPr bwMode="auto">
            <a:xfrm>
              <a:off x="11401426" y="3417888"/>
              <a:ext cx="53975" cy="55563"/>
            </a:xfrm>
            <a:custGeom>
              <a:avLst/>
              <a:gdLst>
                <a:gd name="T0" fmla="*/ 0 w 34"/>
                <a:gd name="T1" fmla="*/ 21 h 35"/>
                <a:gd name="T2" fmla="*/ 15 w 34"/>
                <a:gd name="T3" fmla="*/ 35 h 35"/>
                <a:gd name="T4" fmla="*/ 34 w 34"/>
                <a:gd name="T5" fmla="*/ 14 h 35"/>
                <a:gd name="T6" fmla="*/ 22 w 34"/>
                <a:gd name="T7" fmla="*/ 0 h 35"/>
                <a:gd name="T8" fmla="*/ 0 w 34"/>
                <a:gd name="T9" fmla="*/ 21 h 35"/>
              </a:gdLst>
              <a:ahLst/>
              <a:cxnLst>
                <a:cxn ang="0">
                  <a:pos x="T0" y="T1"/>
                </a:cxn>
                <a:cxn ang="0">
                  <a:pos x="T2" y="T3"/>
                </a:cxn>
                <a:cxn ang="0">
                  <a:pos x="T4" y="T5"/>
                </a:cxn>
                <a:cxn ang="0">
                  <a:pos x="T6" y="T7"/>
                </a:cxn>
                <a:cxn ang="0">
                  <a:pos x="T8" y="T9"/>
                </a:cxn>
              </a:cxnLst>
              <a:rect l="0" t="0" r="r" b="b"/>
              <a:pathLst>
                <a:path w="34" h="35">
                  <a:moveTo>
                    <a:pt x="0" y="21"/>
                  </a:moveTo>
                  <a:lnTo>
                    <a:pt x="15" y="35"/>
                  </a:lnTo>
                  <a:lnTo>
                    <a:pt x="34" y="14"/>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0DD2FED9-8AD2-36B4-F7D7-7D8E75B18E20}"/>
                </a:ext>
              </a:extLst>
            </p:cNvPr>
            <p:cNvSpPr>
              <a:spLocks/>
            </p:cNvSpPr>
            <p:nvPr/>
          </p:nvSpPr>
          <p:spPr bwMode="auto">
            <a:xfrm>
              <a:off x="11668126" y="3154363"/>
              <a:ext cx="52388" cy="52388"/>
            </a:xfrm>
            <a:custGeom>
              <a:avLst/>
              <a:gdLst>
                <a:gd name="T0" fmla="*/ 0 w 33"/>
                <a:gd name="T1" fmla="*/ 19 h 33"/>
                <a:gd name="T2" fmla="*/ 15 w 33"/>
                <a:gd name="T3" fmla="*/ 33 h 33"/>
                <a:gd name="T4" fmla="*/ 33 w 33"/>
                <a:gd name="T5" fmla="*/ 11 h 33"/>
                <a:gd name="T6" fmla="*/ 19 w 33"/>
                <a:gd name="T7" fmla="*/ 0 h 33"/>
                <a:gd name="T8" fmla="*/ 0 w 33"/>
                <a:gd name="T9" fmla="*/ 19 h 33"/>
              </a:gdLst>
              <a:ahLst/>
              <a:cxnLst>
                <a:cxn ang="0">
                  <a:pos x="T0" y="T1"/>
                </a:cxn>
                <a:cxn ang="0">
                  <a:pos x="T2" y="T3"/>
                </a:cxn>
                <a:cxn ang="0">
                  <a:pos x="T4" y="T5"/>
                </a:cxn>
                <a:cxn ang="0">
                  <a:pos x="T6" y="T7"/>
                </a:cxn>
                <a:cxn ang="0">
                  <a:pos x="T8" y="T9"/>
                </a:cxn>
              </a:cxnLst>
              <a:rect l="0" t="0" r="r" b="b"/>
              <a:pathLst>
                <a:path w="33" h="33">
                  <a:moveTo>
                    <a:pt x="0" y="19"/>
                  </a:moveTo>
                  <a:lnTo>
                    <a:pt x="15" y="33"/>
                  </a:lnTo>
                  <a:lnTo>
                    <a:pt x="33" y="11"/>
                  </a:lnTo>
                  <a:lnTo>
                    <a:pt x="19" y="0"/>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Freeform 6">
            <a:extLst>
              <a:ext uri="{FF2B5EF4-FFF2-40B4-BE49-F238E27FC236}">
                <a16:creationId xmlns:a16="http://schemas.microsoft.com/office/drawing/2014/main" id="{CFDF5313-7477-D028-A2D1-44C5AA97DCFF}"/>
              </a:ext>
            </a:extLst>
          </p:cNvPr>
          <p:cNvSpPr>
            <a:spLocks noEditPoints="1"/>
          </p:cNvSpPr>
          <p:nvPr/>
        </p:nvSpPr>
        <p:spPr bwMode="auto">
          <a:xfrm>
            <a:off x="4599760" y="2055718"/>
            <a:ext cx="660339" cy="576818"/>
          </a:xfrm>
          <a:custGeom>
            <a:avLst/>
            <a:gdLst>
              <a:gd name="T0" fmla="*/ 40 w 81"/>
              <a:gd name="T1" fmla="*/ 0 h 71"/>
              <a:gd name="T2" fmla="*/ 40 w 81"/>
              <a:gd name="T3" fmla="*/ 27 h 71"/>
              <a:gd name="T4" fmla="*/ 40 w 81"/>
              <a:gd name="T5" fmla="*/ 12 h 71"/>
              <a:gd name="T6" fmla="*/ 42 w 81"/>
              <a:gd name="T7" fmla="*/ 22 h 71"/>
              <a:gd name="T8" fmla="*/ 41 w 81"/>
              <a:gd name="T9" fmla="*/ 24 h 71"/>
              <a:gd name="T10" fmla="*/ 39 w 81"/>
              <a:gd name="T11" fmla="*/ 22 h 71"/>
              <a:gd name="T12" fmla="*/ 37 w 81"/>
              <a:gd name="T13" fmla="*/ 16 h 71"/>
              <a:gd name="T14" fmla="*/ 40 w 81"/>
              <a:gd name="T15" fmla="*/ 20 h 71"/>
              <a:gd name="T16" fmla="*/ 40 w 81"/>
              <a:gd name="T17" fmla="*/ 15 h 71"/>
              <a:gd name="T18" fmla="*/ 39 w 81"/>
              <a:gd name="T19" fmla="*/ 5 h 71"/>
              <a:gd name="T20" fmla="*/ 40 w 81"/>
              <a:gd name="T21" fmla="*/ 3 h 71"/>
              <a:gd name="T22" fmla="*/ 41 w 81"/>
              <a:gd name="T23" fmla="*/ 5 h 71"/>
              <a:gd name="T24" fmla="*/ 44 w 81"/>
              <a:gd name="T25" fmla="*/ 11 h 71"/>
              <a:gd name="T26" fmla="*/ 40 w 81"/>
              <a:gd name="T27" fmla="*/ 8 h 71"/>
              <a:gd name="T28" fmla="*/ 40 w 81"/>
              <a:gd name="T29" fmla="*/ 12 h 71"/>
              <a:gd name="T30" fmla="*/ 76 w 81"/>
              <a:gd name="T31" fmla="*/ 20 h 71"/>
              <a:gd name="T32" fmla="*/ 67 w 81"/>
              <a:gd name="T33" fmla="*/ 6 h 71"/>
              <a:gd name="T34" fmla="*/ 61 w 81"/>
              <a:gd name="T35" fmla="*/ 13 h 71"/>
              <a:gd name="T36" fmla="*/ 61 w 81"/>
              <a:gd name="T37" fmla="*/ 26 h 71"/>
              <a:gd name="T38" fmla="*/ 47 w 81"/>
              <a:gd name="T39" fmla="*/ 47 h 71"/>
              <a:gd name="T40" fmla="*/ 48 w 81"/>
              <a:gd name="T41" fmla="*/ 69 h 71"/>
              <a:gd name="T42" fmla="*/ 49 w 81"/>
              <a:gd name="T43" fmla="*/ 71 h 71"/>
              <a:gd name="T44" fmla="*/ 67 w 81"/>
              <a:gd name="T45" fmla="*/ 69 h 71"/>
              <a:gd name="T46" fmla="*/ 80 w 81"/>
              <a:gd name="T47" fmla="*/ 37 h 71"/>
              <a:gd name="T48" fmla="*/ 67 w 81"/>
              <a:gd name="T49" fmla="*/ 54 h 71"/>
              <a:gd name="T50" fmla="*/ 51 w 81"/>
              <a:gd name="T51" fmla="*/ 68 h 71"/>
              <a:gd name="T52" fmla="*/ 50 w 81"/>
              <a:gd name="T53" fmla="*/ 47 h 71"/>
              <a:gd name="T54" fmla="*/ 63 w 81"/>
              <a:gd name="T55" fmla="*/ 28 h 71"/>
              <a:gd name="T56" fmla="*/ 67 w 81"/>
              <a:gd name="T57" fmla="*/ 32 h 71"/>
              <a:gd name="T58" fmla="*/ 61 w 81"/>
              <a:gd name="T59" fmla="*/ 44 h 71"/>
              <a:gd name="T60" fmla="*/ 70 w 81"/>
              <a:gd name="T61" fmla="*/ 32 h 71"/>
              <a:gd name="T62" fmla="*/ 63 w 81"/>
              <a:gd name="T63" fmla="*/ 13 h 71"/>
              <a:gd name="T64" fmla="*/ 66 w 81"/>
              <a:gd name="T65" fmla="*/ 10 h 71"/>
              <a:gd name="T66" fmla="*/ 74 w 81"/>
              <a:gd name="T67" fmla="*/ 23 h 71"/>
              <a:gd name="T68" fmla="*/ 67 w 81"/>
              <a:gd name="T69" fmla="*/ 54 h 71"/>
              <a:gd name="T70" fmla="*/ 25 w 81"/>
              <a:gd name="T71" fmla="*/ 32 h 71"/>
              <a:gd name="T72" fmla="*/ 17 w 81"/>
              <a:gd name="T73" fmla="*/ 23 h 71"/>
              <a:gd name="T74" fmla="*/ 16 w 81"/>
              <a:gd name="T75" fmla="*/ 5 h 71"/>
              <a:gd name="T76" fmla="*/ 12 w 81"/>
              <a:gd name="T77" fmla="*/ 8 h 71"/>
              <a:gd name="T78" fmla="*/ 4 w 81"/>
              <a:gd name="T79" fmla="*/ 22 h 71"/>
              <a:gd name="T80" fmla="*/ 11 w 81"/>
              <a:gd name="T81" fmla="*/ 56 h 71"/>
              <a:gd name="T82" fmla="*/ 15 w 81"/>
              <a:gd name="T83" fmla="*/ 71 h 71"/>
              <a:gd name="T84" fmla="*/ 33 w 81"/>
              <a:gd name="T85" fmla="*/ 70 h 71"/>
              <a:gd name="T86" fmla="*/ 33 w 81"/>
              <a:gd name="T87" fmla="*/ 58 h 71"/>
              <a:gd name="T88" fmla="*/ 30 w 81"/>
              <a:gd name="T89" fmla="*/ 68 h 71"/>
              <a:gd name="T90" fmla="*/ 14 w 81"/>
              <a:gd name="T91" fmla="*/ 54 h 71"/>
              <a:gd name="T92" fmla="*/ 7 w 81"/>
              <a:gd name="T93" fmla="*/ 23 h 71"/>
              <a:gd name="T94" fmla="*/ 15 w 81"/>
              <a:gd name="T95" fmla="*/ 10 h 71"/>
              <a:gd name="T96" fmla="*/ 17 w 81"/>
              <a:gd name="T97" fmla="*/ 13 h 71"/>
              <a:gd name="T98" fmla="*/ 11 w 81"/>
              <a:gd name="T99" fmla="*/ 32 h 71"/>
              <a:gd name="T100" fmla="*/ 20 w 81"/>
              <a:gd name="T101" fmla="*/ 44 h 71"/>
              <a:gd name="T102" fmla="*/ 14 w 81"/>
              <a:gd name="T103" fmla="*/ 32 h 71"/>
              <a:gd name="T104" fmla="*/ 18 w 81"/>
              <a:gd name="T105" fmla="*/ 28 h 71"/>
              <a:gd name="T106" fmla="*/ 30 w 81"/>
              <a:gd name="T107" fmla="*/ 47 h 71"/>
              <a:gd name="T108" fmla="*/ 30 w 81"/>
              <a:gd name="T109"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 h="71">
                <a:moveTo>
                  <a:pt x="54" y="14"/>
                </a:moveTo>
                <a:cubicBezTo>
                  <a:pt x="54" y="6"/>
                  <a:pt x="48" y="0"/>
                  <a:pt x="40" y="0"/>
                </a:cubicBezTo>
                <a:cubicBezTo>
                  <a:pt x="33" y="0"/>
                  <a:pt x="27" y="6"/>
                  <a:pt x="27" y="14"/>
                </a:cubicBezTo>
                <a:cubicBezTo>
                  <a:pt x="27" y="21"/>
                  <a:pt x="33" y="27"/>
                  <a:pt x="40" y="27"/>
                </a:cubicBezTo>
                <a:cubicBezTo>
                  <a:pt x="48" y="27"/>
                  <a:pt x="54" y="21"/>
                  <a:pt x="54" y="14"/>
                </a:cubicBezTo>
                <a:close/>
                <a:moveTo>
                  <a:pt x="40" y="12"/>
                </a:moveTo>
                <a:cubicBezTo>
                  <a:pt x="43" y="12"/>
                  <a:pt x="45" y="15"/>
                  <a:pt x="45" y="17"/>
                </a:cubicBezTo>
                <a:cubicBezTo>
                  <a:pt x="45" y="20"/>
                  <a:pt x="44" y="21"/>
                  <a:pt x="42" y="22"/>
                </a:cubicBezTo>
                <a:cubicBezTo>
                  <a:pt x="42" y="23"/>
                  <a:pt x="42" y="23"/>
                  <a:pt x="42" y="23"/>
                </a:cubicBezTo>
                <a:cubicBezTo>
                  <a:pt x="42" y="24"/>
                  <a:pt x="41" y="24"/>
                  <a:pt x="41" y="24"/>
                </a:cubicBezTo>
                <a:cubicBezTo>
                  <a:pt x="40" y="24"/>
                  <a:pt x="39" y="24"/>
                  <a:pt x="39" y="23"/>
                </a:cubicBezTo>
                <a:cubicBezTo>
                  <a:pt x="39" y="22"/>
                  <a:pt x="39" y="22"/>
                  <a:pt x="39" y="22"/>
                </a:cubicBezTo>
                <a:cubicBezTo>
                  <a:pt x="37" y="22"/>
                  <a:pt x="36" y="20"/>
                  <a:pt x="36" y="17"/>
                </a:cubicBezTo>
                <a:cubicBezTo>
                  <a:pt x="36" y="17"/>
                  <a:pt x="36" y="16"/>
                  <a:pt x="37" y="16"/>
                </a:cubicBezTo>
                <a:cubicBezTo>
                  <a:pt x="37" y="16"/>
                  <a:pt x="38" y="17"/>
                  <a:pt x="38" y="17"/>
                </a:cubicBezTo>
                <a:cubicBezTo>
                  <a:pt x="38" y="19"/>
                  <a:pt x="39" y="20"/>
                  <a:pt x="40" y="20"/>
                </a:cubicBezTo>
                <a:cubicBezTo>
                  <a:pt x="42" y="20"/>
                  <a:pt x="43" y="19"/>
                  <a:pt x="43" y="17"/>
                </a:cubicBezTo>
                <a:cubicBezTo>
                  <a:pt x="43" y="16"/>
                  <a:pt x="42" y="15"/>
                  <a:pt x="40" y="15"/>
                </a:cubicBezTo>
                <a:cubicBezTo>
                  <a:pt x="38" y="15"/>
                  <a:pt x="36" y="13"/>
                  <a:pt x="36" y="10"/>
                </a:cubicBezTo>
                <a:cubicBezTo>
                  <a:pt x="36" y="8"/>
                  <a:pt x="37" y="6"/>
                  <a:pt x="39" y="5"/>
                </a:cubicBezTo>
                <a:cubicBezTo>
                  <a:pt x="39" y="4"/>
                  <a:pt x="39" y="4"/>
                  <a:pt x="39" y="4"/>
                </a:cubicBezTo>
                <a:cubicBezTo>
                  <a:pt x="39" y="3"/>
                  <a:pt x="40" y="3"/>
                  <a:pt x="40" y="3"/>
                </a:cubicBezTo>
                <a:cubicBezTo>
                  <a:pt x="41" y="3"/>
                  <a:pt x="41" y="3"/>
                  <a:pt x="41" y="4"/>
                </a:cubicBezTo>
                <a:cubicBezTo>
                  <a:pt x="41" y="5"/>
                  <a:pt x="41" y="5"/>
                  <a:pt x="41" y="5"/>
                </a:cubicBezTo>
                <a:cubicBezTo>
                  <a:pt x="44" y="6"/>
                  <a:pt x="45" y="8"/>
                  <a:pt x="45" y="10"/>
                </a:cubicBezTo>
                <a:cubicBezTo>
                  <a:pt x="45" y="11"/>
                  <a:pt x="45" y="11"/>
                  <a:pt x="44" y="11"/>
                </a:cubicBezTo>
                <a:cubicBezTo>
                  <a:pt x="43" y="11"/>
                  <a:pt x="43" y="11"/>
                  <a:pt x="43" y="10"/>
                </a:cubicBezTo>
                <a:cubicBezTo>
                  <a:pt x="43" y="9"/>
                  <a:pt x="42" y="8"/>
                  <a:pt x="40" y="8"/>
                </a:cubicBezTo>
                <a:cubicBezTo>
                  <a:pt x="39" y="8"/>
                  <a:pt x="38" y="9"/>
                  <a:pt x="38" y="10"/>
                </a:cubicBezTo>
                <a:cubicBezTo>
                  <a:pt x="38" y="11"/>
                  <a:pt x="39" y="12"/>
                  <a:pt x="40" y="12"/>
                </a:cubicBezTo>
                <a:close/>
                <a:moveTo>
                  <a:pt x="77" y="22"/>
                </a:moveTo>
                <a:cubicBezTo>
                  <a:pt x="76" y="20"/>
                  <a:pt x="76" y="20"/>
                  <a:pt x="76" y="20"/>
                </a:cubicBezTo>
                <a:cubicBezTo>
                  <a:pt x="74" y="16"/>
                  <a:pt x="71" y="11"/>
                  <a:pt x="69" y="8"/>
                </a:cubicBezTo>
                <a:cubicBezTo>
                  <a:pt x="68" y="7"/>
                  <a:pt x="68" y="7"/>
                  <a:pt x="67" y="6"/>
                </a:cubicBezTo>
                <a:cubicBezTo>
                  <a:pt x="67" y="5"/>
                  <a:pt x="66" y="5"/>
                  <a:pt x="65" y="5"/>
                </a:cubicBezTo>
                <a:cubicBezTo>
                  <a:pt x="62" y="6"/>
                  <a:pt x="61" y="10"/>
                  <a:pt x="61" y="13"/>
                </a:cubicBezTo>
                <a:cubicBezTo>
                  <a:pt x="60" y="16"/>
                  <a:pt x="62" y="20"/>
                  <a:pt x="64" y="23"/>
                </a:cubicBezTo>
                <a:cubicBezTo>
                  <a:pt x="63" y="23"/>
                  <a:pt x="62" y="24"/>
                  <a:pt x="61" y="26"/>
                </a:cubicBezTo>
                <a:cubicBezTo>
                  <a:pt x="59" y="28"/>
                  <a:pt x="57" y="30"/>
                  <a:pt x="56" y="32"/>
                </a:cubicBezTo>
                <a:cubicBezTo>
                  <a:pt x="51" y="36"/>
                  <a:pt x="48" y="43"/>
                  <a:pt x="47" y="47"/>
                </a:cubicBezTo>
                <a:cubicBezTo>
                  <a:pt x="47" y="49"/>
                  <a:pt x="48" y="52"/>
                  <a:pt x="48" y="58"/>
                </a:cubicBezTo>
                <a:cubicBezTo>
                  <a:pt x="49" y="62"/>
                  <a:pt x="48" y="69"/>
                  <a:pt x="48" y="69"/>
                </a:cubicBezTo>
                <a:cubicBezTo>
                  <a:pt x="47" y="69"/>
                  <a:pt x="48" y="70"/>
                  <a:pt x="48" y="70"/>
                </a:cubicBezTo>
                <a:cubicBezTo>
                  <a:pt x="48" y="71"/>
                  <a:pt x="49" y="71"/>
                  <a:pt x="49" y="71"/>
                </a:cubicBezTo>
                <a:cubicBezTo>
                  <a:pt x="66" y="71"/>
                  <a:pt x="66" y="71"/>
                  <a:pt x="66" y="71"/>
                </a:cubicBezTo>
                <a:cubicBezTo>
                  <a:pt x="67" y="71"/>
                  <a:pt x="67" y="70"/>
                  <a:pt x="67" y="69"/>
                </a:cubicBezTo>
                <a:cubicBezTo>
                  <a:pt x="67" y="65"/>
                  <a:pt x="68" y="58"/>
                  <a:pt x="70" y="56"/>
                </a:cubicBezTo>
                <a:cubicBezTo>
                  <a:pt x="73" y="52"/>
                  <a:pt x="80" y="39"/>
                  <a:pt x="80" y="37"/>
                </a:cubicBezTo>
                <a:cubicBezTo>
                  <a:pt x="81" y="34"/>
                  <a:pt x="79" y="29"/>
                  <a:pt x="77" y="22"/>
                </a:cubicBezTo>
                <a:close/>
                <a:moveTo>
                  <a:pt x="67" y="54"/>
                </a:moveTo>
                <a:cubicBezTo>
                  <a:pt x="65" y="57"/>
                  <a:pt x="65" y="64"/>
                  <a:pt x="64" y="68"/>
                </a:cubicBezTo>
                <a:cubicBezTo>
                  <a:pt x="51" y="68"/>
                  <a:pt x="51" y="68"/>
                  <a:pt x="51" y="68"/>
                </a:cubicBezTo>
                <a:cubicBezTo>
                  <a:pt x="51" y="65"/>
                  <a:pt x="51" y="61"/>
                  <a:pt x="51" y="57"/>
                </a:cubicBezTo>
                <a:cubicBezTo>
                  <a:pt x="51" y="52"/>
                  <a:pt x="50" y="49"/>
                  <a:pt x="50" y="47"/>
                </a:cubicBezTo>
                <a:cubicBezTo>
                  <a:pt x="51" y="44"/>
                  <a:pt x="53" y="38"/>
                  <a:pt x="58" y="34"/>
                </a:cubicBezTo>
                <a:cubicBezTo>
                  <a:pt x="60" y="32"/>
                  <a:pt x="61" y="30"/>
                  <a:pt x="63" y="28"/>
                </a:cubicBezTo>
                <a:cubicBezTo>
                  <a:pt x="64" y="27"/>
                  <a:pt x="65" y="26"/>
                  <a:pt x="65" y="25"/>
                </a:cubicBezTo>
                <a:cubicBezTo>
                  <a:pt x="66" y="27"/>
                  <a:pt x="68" y="30"/>
                  <a:pt x="67" y="32"/>
                </a:cubicBezTo>
                <a:cubicBezTo>
                  <a:pt x="67" y="34"/>
                  <a:pt x="63" y="39"/>
                  <a:pt x="60" y="42"/>
                </a:cubicBezTo>
                <a:cubicBezTo>
                  <a:pt x="60" y="42"/>
                  <a:pt x="60" y="43"/>
                  <a:pt x="61" y="44"/>
                </a:cubicBezTo>
                <a:cubicBezTo>
                  <a:pt x="61" y="44"/>
                  <a:pt x="62" y="44"/>
                  <a:pt x="63" y="44"/>
                </a:cubicBezTo>
                <a:cubicBezTo>
                  <a:pt x="63" y="43"/>
                  <a:pt x="69" y="36"/>
                  <a:pt x="70" y="32"/>
                </a:cubicBezTo>
                <a:cubicBezTo>
                  <a:pt x="71" y="28"/>
                  <a:pt x="68" y="24"/>
                  <a:pt x="67" y="22"/>
                </a:cubicBezTo>
                <a:cubicBezTo>
                  <a:pt x="66" y="20"/>
                  <a:pt x="63" y="16"/>
                  <a:pt x="63" y="13"/>
                </a:cubicBezTo>
                <a:cubicBezTo>
                  <a:pt x="64" y="11"/>
                  <a:pt x="65" y="9"/>
                  <a:pt x="65" y="8"/>
                </a:cubicBezTo>
                <a:cubicBezTo>
                  <a:pt x="65" y="9"/>
                  <a:pt x="66" y="9"/>
                  <a:pt x="66" y="10"/>
                </a:cubicBezTo>
                <a:cubicBezTo>
                  <a:pt x="68" y="12"/>
                  <a:pt x="72" y="17"/>
                  <a:pt x="73" y="21"/>
                </a:cubicBezTo>
                <a:cubicBezTo>
                  <a:pt x="74" y="23"/>
                  <a:pt x="74" y="23"/>
                  <a:pt x="74" y="23"/>
                </a:cubicBezTo>
                <a:cubicBezTo>
                  <a:pt x="75" y="27"/>
                  <a:pt x="78" y="35"/>
                  <a:pt x="77" y="36"/>
                </a:cubicBezTo>
                <a:cubicBezTo>
                  <a:pt x="77" y="38"/>
                  <a:pt x="71" y="50"/>
                  <a:pt x="67" y="54"/>
                </a:cubicBezTo>
                <a:close/>
                <a:moveTo>
                  <a:pt x="33" y="47"/>
                </a:moveTo>
                <a:cubicBezTo>
                  <a:pt x="33" y="43"/>
                  <a:pt x="30" y="36"/>
                  <a:pt x="25" y="32"/>
                </a:cubicBezTo>
                <a:cubicBezTo>
                  <a:pt x="24" y="30"/>
                  <a:pt x="22" y="28"/>
                  <a:pt x="20" y="26"/>
                </a:cubicBezTo>
                <a:cubicBezTo>
                  <a:pt x="19" y="24"/>
                  <a:pt x="18" y="23"/>
                  <a:pt x="17" y="23"/>
                </a:cubicBezTo>
                <a:cubicBezTo>
                  <a:pt x="18" y="20"/>
                  <a:pt x="21" y="16"/>
                  <a:pt x="20" y="13"/>
                </a:cubicBezTo>
                <a:cubicBezTo>
                  <a:pt x="20" y="10"/>
                  <a:pt x="19" y="6"/>
                  <a:pt x="16" y="5"/>
                </a:cubicBezTo>
                <a:cubicBezTo>
                  <a:pt x="15" y="5"/>
                  <a:pt x="14" y="5"/>
                  <a:pt x="13" y="6"/>
                </a:cubicBezTo>
                <a:cubicBezTo>
                  <a:pt x="13" y="7"/>
                  <a:pt x="13" y="7"/>
                  <a:pt x="12" y="8"/>
                </a:cubicBezTo>
                <a:cubicBezTo>
                  <a:pt x="10" y="11"/>
                  <a:pt x="7" y="16"/>
                  <a:pt x="5" y="20"/>
                </a:cubicBezTo>
                <a:cubicBezTo>
                  <a:pt x="4" y="22"/>
                  <a:pt x="4" y="22"/>
                  <a:pt x="4" y="22"/>
                </a:cubicBezTo>
                <a:cubicBezTo>
                  <a:pt x="2" y="29"/>
                  <a:pt x="0" y="34"/>
                  <a:pt x="1" y="37"/>
                </a:cubicBezTo>
                <a:cubicBezTo>
                  <a:pt x="1" y="39"/>
                  <a:pt x="8" y="52"/>
                  <a:pt x="11" y="56"/>
                </a:cubicBezTo>
                <a:cubicBezTo>
                  <a:pt x="13" y="58"/>
                  <a:pt x="13" y="65"/>
                  <a:pt x="13" y="69"/>
                </a:cubicBezTo>
                <a:cubicBezTo>
                  <a:pt x="13" y="70"/>
                  <a:pt x="14" y="71"/>
                  <a:pt x="15" y="71"/>
                </a:cubicBezTo>
                <a:cubicBezTo>
                  <a:pt x="32" y="71"/>
                  <a:pt x="32" y="71"/>
                  <a:pt x="32" y="71"/>
                </a:cubicBezTo>
                <a:cubicBezTo>
                  <a:pt x="32" y="71"/>
                  <a:pt x="33" y="71"/>
                  <a:pt x="33" y="70"/>
                </a:cubicBezTo>
                <a:cubicBezTo>
                  <a:pt x="33" y="70"/>
                  <a:pt x="33" y="69"/>
                  <a:pt x="33" y="69"/>
                </a:cubicBezTo>
                <a:cubicBezTo>
                  <a:pt x="33" y="69"/>
                  <a:pt x="32" y="62"/>
                  <a:pt x="33" y="58"/>
                </a:cubicBezTo>
                <a:cubicBezTo>
                  <a:pt x="33" y="52"/>
                  <a:pt x="34" y="49"/>
                  <a:pt x="33" y="47"/>
                </a:cubicBezTo>
                <a:close/>
                <a:moveTo>
                  <a:pt x="30" y="68"/>
                </a:moveTo>
                <a:cubicBezTo>
                  <a:pt x="16" y="68"/>
                  <a:pt x="16" y="68"/>
                  <a:pt x="16" y="68"/>
                </a:cubicBezTo>
                <a:cubicBezTo>
                  <a:pt x="16" y="64"/>
                  <a:pt x="16" y="57"/>
                  <a:pt x="14" y="54"/>
                </a:cubicBezTo>
                <a:cubicBezTo>
                  <a:pt x="10" y="50"/>
                  <a:pt x="4" y="38"/>
                  <a:pt x="4" y="36"/>
                </a:cubicBezTo>
                <a:cubicBezTo>
                  <a:pt x="3" y="35"/>
                  <a:pt x="6" y="27"/>
                  <a:pt x="7" y="23"/>
                </a:cubicBezTo>
                <a:cubicBezTo>
                  <a:pt x="8" y="21"/>
                  <a:pt x="8" y="21"/>
                  <a:pt x="8" y="21"/>
                </a:cubicBezTo>
                <a:cubicBezTo>
                  <a:pt x="9" y="17"/>
                  <a:pt x="13" y="12"/>
                  <a:pt x="15" y="10"/>
                </a:cubicBezTo>
                <a:cubicBezTo>
                  <a:pt x="15" y="9"/>
                  <a:pt x="15" y="9"/>
                  <a:pt x="16" y="8"/>
                </a:cubicBezTo>
                <a:cubicBezTo>
                  <a:pt x="16" y="9"/>
                  <a:pt x="17" y="11"/>
                  <a:pt x="17" y="13"/>
                </a:cubicBezTo>
                <a:cubicBezTo>
                  <a:pt x="17" y="16"/>
                  <a:pt x="15" y="20"/>
                  <a:pt x="14" y="22"/>
                </a:cubicBezTo>
                <a:cubicBezTo>
                  <a:pt x="13" y="24"/>
                  <a:pt x="10" y="28"/>
                  <a:pt x="11" y="32"/>
                </a:cubicBezTo>
                <a:cubicBezTo>
                  <a:pt x="11" y="36"/>
                  <a:pt x="17" y="43"/>
                  <a:pt x="18" y="44"/>
                </a:cubicBezTo>
                <a:cubicBezTo>
                  <a:pt x="19" y="44"/>
                  <a:pt x="20" y="44"/>
                  <a:pt x="20" y="44"/>
                </a:cubicBezTo>
                <a:cubicBezTo>
                  <a:pt x="21" y="43"/>
                  <a:pt x="21" y="42"/>
                  <a:pt x="20" y="42"/>
                </a:cubicBezTo>
                <a:cubicBezTo>
                  <a:pt x="18" y="39"/>
                  <a:pt x="14" y="34"/>
                  <a:pt x="14" y="32"/>
                </a:cubicBezTo>
                <a:cubicBezTo>
                  <a:pt x="13" y="30"/>
                  <a:pt x="15" y="27"/>
                  <a:pt x="16" y="25"/>
                </a:cubicBezTo>
                <a:cubicBezTo>
                  <a:pt x="16" y="26"/>
                  <a:pt x="17" y="27"/>
                  <a:pt x="18" y="28"/>
                </a:cubicBezTo>
                <a:cubicBezTo>
                  <a:pt x="19" y="30"/>
                  <a:pt x="21" y="32"/>
                  <a:pt x="23" y="34"/>
                </a:cubicBezTo>
                <a:cubicBezTo>
                  <a:pt x="27" y="38"/>
                  <a:pt x="30" y="44"/>
                  <a:pt x="30" y="47"/>
                </a:cubicBezTo>
                <a:cubicBezTo>
                  <a:pt x="30" y="48"/>
                  <a:pt x="30" y="51"/>
                  <a:pt x="30" y="57"/>
                </a:cubicBezTo>
                <a:cubicBezTo>
                  <a:pt x="29" y="61"/>
                  <a:pt x="30" y="65"/>
                  <a:pt x="30"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F1BA3225-B671-0DC8-C9B4-1D60C5F05FF6}"/>
              </a:ext>
            </a:extLst>
          </p:cNvPr>
          <p:cNvGrpSpPr/>
          <p:nvPr/>
        </p:nvGrpSpPr>
        <p:grpSpPr>
          <a:xfrm>
            <a:off x="5921375" y="1614288"/>
            <a:ext cx="617973" cy="538117"/>
            <a:chOff x="4873626" y="1533525"/>
            <a:chExt cx="357188" cy="357188"/>
          </a:xfrm>
          <a:solidFill>
            <a:schemeClr val="bg1"/>
          </a:solidFill>
        </p:grpSpPr>
        <p:sp>
          <p:nvSpPr>
            <p:cNvPr id="45" name="Freeform 21">
              <a:extLst>
                <a:ext uri="{FF2B5EF4-FFF2-40B4-BE49-F238E27FC236}">
                  <a16:creationId xmlns:a16="http://schemas.microsoft.com/office/drawing/2014/main" id="{E47E6A7B-1D71-9F24-EF6D-04965A5625CC}"/>
                </a:ext>
              </a:extLst>
            </p:cNvPr>
            <p:cNvSpPr>
              <a:spLocks/>
            </p:cNvSpPr>
            <p:nvPr/>
          </p:nvSpPr>
          <p:spPr bwMode="auto">
            <a:xfrm>
              <a:off x="4935539" y="1593850"/>
              <a:ext cx="84138" cy="85725"/>
            </a:xfrm>
            <a:custGeom>
              <a:avLst/>
              <a:gdLst>
                <a:gd name="T0" fmla="*/ 30 w 32"/>
                <a:gd name="T1" fmla="*/ 0 h 32"/>
                <a:gd name="T2" fmla="*/ 0 w 32"/>
                <a:gd name="T3" fmla="*/ 30 h 32"/>
                <a:gd name="T4" fmla="*/ 2 w 32"/>
                <a:gd name="T5" fmla="*/ 32 h 32"/>
                <a:gd name="T6" fmla="*/ 4 w 32"/>
                <a:gd name="T7" fmla="*/ 30 h 32"/>
                <a:gd name="T8" fmla="*/ 30 w 32"/>
                <a:gd name="T9" fmla="*/ 4 h 32"/>
                <a:gd name="T10" fmla="*/ 32 w 32"/>
                <a:gd name="T11" fmla="*/ 2 h 32"/>
                <a:gd name="T12" fmla="*/ 30 w 3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0" y="0"/>
                  </a:moveTo>
                  <a:cubicBezTo>
                    <a:pt x="13" y="0"/>
                    <a:pt x="0" y="13"/>
                    <a:pt x="0" y="30"/>
                  </a:cubicBezTo>
                  <a:cubicBezTo>
                    <a:pt x="0" y="31"/>
                    <a:pt x="1" y="32"/>
                    <a:pt x="2" y="32"/>
                  </a:cubicBezTo>
                  <a:cubicBezTo>
                    <a:pt x="3" y="32"/>
                    <a:pt x="4" y="31"/>
                    <a:pt x="4" y="30"/>
                  </a:cubicBezTo>
                  <a:cubicBezTo>
                    <a:pt x="4" y="15"/>
                    <a:pt x="15" y="4"/>
                    <a:pt x="30" y="4"/>
                  </a:cubicBezTo>
                  <a:cubicBezTo>
                    <a:pt x="31" y="4"/>
                    <a:pt x="32" y="3"/>
                    <a:pt x="32" y="2"/>
                  </a:cubicBezTo>
                  <a:cubicBezTo>
                    <a:pt x="32" y="1"/>
                    <a:pt x="31"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sp>
          <p:nvSpPr>
            <p:cNvPr id="46" name="Freeform 22">
              <a:extLst>
                <a:ext uri="{FF2B5EF4-FFF2-40B4-BE49-F238E27FC236}">
                  <a16:creationId xmlns:a16="http://schemas.microsoft.com/office/drawing/2014/main" id="{E2631D35-7568-CBEE-7B26-BE9D11C342A4}"/>
                </a:ext>
              </a:extLst>
            </p:cNvPr>
            <p:cNvSpPr>
              <a:spLocks noEditPoints="1"/>
            </p:cNvSpPr>
            <p:nvPr/>
          </p:nvSpPr>
          <p:spPr bwMode="auto">
            <a:xfrm>
              <a:off x="4873626" y="1533525"/>
              <a:ext cx="357188" cy="357188"/>
            </a:xfrm>
            <a:custGeom>
              <a:avLst/>
              <a:gdLst>
                <a:gd name="T0" fmla="*/ 131 w 134"/>
                <a:gd name="T1" fmla="*/ 120 h 134"/>
                <a:gd name="T2" fmla="*/ 102 w 134"/>
                <a:gd name="T3" fmla="*/ 91 h 134"/>
                <a:gd name="T4" fmla="*/ 95 w 134"/>
                <a:gd name="T5" fmla="*/ 90 h 134"/>
                <a:gd name="T6" fmla="*/ 89 w 134"/>
                <a:gd name="T7" fmla="*/ 84 h 134"/>
                <a:gd name="T8" fmla="*/ 89 w 134"/>
                <a:gd name="T9" fmla="*/ 84 h 134"/>
                <a:gd name="T10" fmla="*/ 87 w 134"/>
                <a:gd name="T11" fmla="*/ 19 h 134"/>
                <a:gd name="T12" fmla="*/ 19 w 134"/>
                <a:gd name="T13" fmla="*/ 19 h 134"/>
                <a:gd name="T14" fmla="*/ 19 w 134"/>
                <a:gd name="T15" fmla="*/ 87 h 134"/>
                <a:gd name="T16" fmla="*/ 84 w 134"/>
                <a:gd name="T17" fmla="*/ 89 h 134"/>
                <a:gd name="T18" fmla="*/ 84 w 134"/>
                <a:gd name="T19" fmla="*/ 89 h 134"/>
                <a:gd name="T20" fmla="*/ 90 w 134"/>
                <a:gd name="T21" fmla="*/ 95 h 134"/>
                <a:gd name="T22" fmla="*/ 91 w 134"/>
                <a:gd name="T23" fmla="*/ 102 h 134"/>
                <a:gd name="T24" fmla="*/ 120 w 134"/>
                <a:gd name="T25" fmla="*/ 131 h 134"/>
                <a:gd name="T26" fmla="*/ 130 w 134"/>
                <a:gd name="T27" fmla="*/ 130 h 134"/>
                <a:gd name="T28" fmla="*/ 131 w 134"/>
                <a:gd name="T29" fmla="*/ 120 h 134"/>
                <a:gd name="T30" fmla="*/ 81 w 134"/>
                <a:gd name="T31" fmla="*/ 81 h 134"/>
                <a:gd name="T32" fmla="*/ 24 w 134"/>
                <a:gd name="T33" fmla="*/ 81 h 134"/>
                <a:gd name="T34" fmla="*/ 24 w 134"/>
                <a:gd name="T35" fmla="*/ 24 h 134"/>
                <a:gd name="T36" fmla="*/ 81 w 134"/>
                <a:gd name="T37" fmla="*/ 24 h 134"/>
                <a:gd name="T38" fmla="*/ 81 w 134"/>
                <a:gd name="T3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34">
                  <a:moveTo>
                    <a:pt x="131" y="120"/>
                  </a:moveTo>
                  <a:cubicBezTo>
                    <a:pt x="102" y="91"/>
                    <a:pt x="102" y="91"/>
                    <a:pt x="102" y="91"/>
                  </a:cubicBezTo>
                  <a:cubicBezTo>
                    <a:pt x="100" y="89"/>
                    <a:pt x="98" y="89"/>
                    <a:pt x="95" y="90"/>
                  </a:cubicBezTo>
                  <a:cubicBezTo>
                    <a:pt x="89" y="84"/>
                    <a:pt x="89" y="84"/>
                    <a:pt x="89" y="84"/>
                  </a:cubicBezTo>
                  <a:cubicBezTo>
                    <a:pt x="89" y="84"/>
                    <a:pt x="89" y="84"/>
                    <a:pt x="89" y="84"/>
                  </a:cubicBezTo>
                  <a:cubicBezTo>
                    <a:pt x="105" y="65"/>
                    <a:pt x="104" y="36"/>
                    <a:pt x="87" y="19"/>
                  </a:cubicBezTo>
                  <a:cubicBezTo>
                    <a:pt x="68" y="0"/>
                    <a:pt x="38" y="0"/>
                    <a:pt x="19" y="19"/>
                  </a:cubicBezTo>
                  <a:cubicBezTo>
                    <a:pt x="0" y="37"/>
                    <a:pt x="0" y="68"/>
                    <a:pt x="19" y="87"/>
                  </a:cubicBezTo>
                  <a:cubicBezTo>
                    <a:pt x="37" y="104"/>
                    <a:pt x="65" y="105"/>
                    <a:pt x="84" y="89"/>
                  </a:cubicBezTo>
                  <a:cubicBezTo>
                    <a:pt x="84" y="89"/>
                    <a:pt x="84" y="89"/>
                    <a:pt x="84" y="89"/>
                  </a:cubicBezTo>
                  <a:cubicBezTo>
                    <a:pt x="90" y="95"/>
                    <a:pt x="90" y="95"/>
                    <a:pt x="90" y="95"/>
                  </a:cubicBezTo>
                  <a:cubicBezTo>
                    <a:pt x="89" y="98"/>
                    <a:pt x="89" y="100"/>
                    <a:pt x="91" y="102"/>
                  </a:cubicBezTo>
                  <a:cubicBezTo>
                    <a:pt x="120" y="131"/>
                    <a:pt x="120" y="131"/>
                    <a:pt x="120" y="131"/>
                  </a:cubicBezTo>
                  <a:cubicBezTo>
                    <a:pt x="122" y="134"/>
                    <a:pt x="127" y="133"/>
                    <a:pt x="130" y="130"/>
                  </a:cubicBezTo>
                  <a:cubicBezTo>
                    <a:pt x="133" y="127"/>
                    <a:pt x="134" y="122"/>
                    <a:pt x="131" y="120"/>
                  </a:cubicBezTo>
                  <a:close/>
                  <a:moveTo>
                    <a:pt x="81" y="81"/>
                  </a:moveTo>
                  <a:cubicBezTo>
                    <a:pt x="65" y="97"/>
                    <a:pt x="40" y="97"/>
                    <a:pt x="24" y="81"/>
                  </a:cubicBezTo>
                  <a:cubicBezTo>
                    <a:pt x="9" y="65"/>
                    <a:pt x="9" y="40"/>
                    <a:pt x="24" y="24"/>
                  </a:cubicBezTo>
                  <a:cubicBezTo>
                    <a:pt x="40" y="9"/>
                    <a:pt x="65" y="9"/>
                    <a:pt x="81" y="24"/>
                  </a:cubicBezTo>
                  <a:cubicBezTo>
                    <a:pt x="97" y="40"/>
                    <a:pt x="97" y="65"/>
                    <a:pt x="8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2400"/>
            </a:p>
          </p:txBody>
        </p:sp>
      </p:grpSp>
    </p:spTree>
    <p:extLst>
      <p:ext uri="{BB962C8B-B14F-4D97-AF65-F5344CB8AC3E}">
        <p14:creationId xmlns:p14="http://schemas.microsoft.com/office/powerpoint/2010/main" val="102274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A7884CA-AC4A-D072-C4F7-D6A871DA9ECF}"/>
              </a:ext>
            </a:extLst>
          </p:cNvPr>
          <p:cNvSpPr/>
          <p:nvPr/>
        </p:nvSpPr>
        <p:spPr>
          <a:xfrm>
            <a:off x="59915" y="147484"/>
            <a:ext cx="12072169" cy="1425677"/>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457200" marR="0" lvl="1" indent="0" algn="ctr" defTabSz="914400" eaLnBrk="1" fontAlgn="auto" latinLnBrk="0" hangingPunct="1">
              <a:lnSpc>
                <a:spcPct val="100000"/>
              </a:lnSpc>
              <a:spcBef>
                <a:spcPts val="0"/>
              </a:spcBef>
              <a:spcAft>
                <a:spcPts val="0"/>
              </a:spcAft>
              <a:buClrTx/>
              <a:buSzTx/>
              <a:buFontTx/>
              <a:buNone/>
              <a:tabLst/>
              <a:defRPr/>
            </a:pP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Are there any specific market segments where a particular product is underperforming, and how can it be improved?</a:t>
            </a:r>
          </a:p>
        </p:txBody>
      </p:sp>
      <p:pic>
        <p:nvPicPr>
          <p:cNvPr id="7" name="Picture 6">
            <a:extLst>
              <a:ext uri="{FF2B5EF4-FFF2-40B4-BE49-F238E27FC236}">
                <a16:creationId xmlns:a16="http://schemas.microsoft.com/office/drawing/2014/main" id="{27C4C7AE-5584-C12E-EA44-DAA5FFC6704D}"/>
              </a:ext>
            </a:extLst>
          </p:cNvPr>
          <p:cNvPicPr>
            <a:picLocks noChangeAspect="1"/>
          </p:cNvPicPr>
          <p:nvPr/>
        </p:nvPicPr>
        <p:blipFill>
          <a:blip r:embed="rId2"/>
          <a:stretch>
            <a:fillRect/>
          </a:stretch>
        </p:blipFill>
        <p:spPr>
          <a:xfrm>
            <a:off x="508668" y="2008569"/>
            <a:ext cx="3532390" cy="4738009"/>
          </a:xfrm>
          <a:prstGeom prst="rect">
            <a:avLst/>
          </a:prstGeom>
        </p:spPr>
      </p:pic>
      <p:sp>
        <p:nvSpPr>
          <p:cNvPr id="8" name="Rectangle: Rounded Corners 7">
            <a:extLst>
              <a:ext uri="{FF2B5EF4-FFF2-40B4-BE49-F238E27FC236}">
                <a16:creationId xmlns:a16="http://schemas.microsoft.com/office/drawing/2014/main" id="{64549802-0926-34AB-C9E3-2A0E1D152BB4}"/>
              </a:ext>
            </a:extLst>
          </p:cNvPr>
          <p:cNvSpPr/>
          <p:nvPr/>
        </p:nvSpPr>
        <p:spPr>
          <a:xfrm>
            <a:off x="5260258" y="3008671"/>
            <a:ext cx="5928852" cy="2969342"/>
          </a:xfrm>
          <a:prstGeom prst="roundRect">
            <a:avLst/>
          </a:prstGeom>
          <a:solidFill>
            <a:srgbClr val="76B298"/>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Insight: </a:t>
            </a:r>
            <a:br>
              <a:rPr lang="en-US" sz="2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critical observation reveals that the following products are </a:t>
            </a:r>
            <a:r>
              <a:rPr lang="en-US" b="1" i="0" spc="50" dirty="0">
                <a:ln w="0"/>
                <a:solidFill>
                  <a:schemeClr val="bg1"/>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underperforming</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as the cumulative revenue from these products falls short of the average revenue earned across all products. </a:t>
            </a:r>
            <a:endParaRPr lang="en-IN" b="1" dirty="0">
              <a:ln w="0"/>
              <a:solidFill>
                <a:schemeClr val="bg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71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9B1BE9-AAE9-5E39-DAF5-7442BC7DB682}"/>
              </a:ext>
            </a:extLst>
          </p:cNvPr>
          <p:cNvPicPr>
            <a:picLocks noChangeAspect="1"/>
          </p:cNvPicPr>
          <p:nvPr/>
        </p:nvPicPr>
        <p:blipFill>
          <a:blip r:embed="rId2"/>
          <a:stretch>
            <a:fillRect/>
          </a:stretch>
        </p:blipFill>
        <p:spPr>
          <a:xfrm>
            <a:off x="212049" y="2178510"/>
            <a:ext cx="7559695" cy="3996148"/>
          </a:xfrm>
          <a:prstGeom prst="rect">
            <a:avLst/>
          </a:prstGeom>
        </p:spPr>
      </p:pic>
      <p:sp>
        <p:nvSpPr>
          <p:cNvPr id="7" name="Rectangle: Rounded Corners 6">
            <a:extLst>
              <a:ext uri="{FF2B5EF4-FFF2-40B4-BE49-F238E27FC236}">
                <a16:creationId xmlns:a16="http://schemas.microsoft.com/office/drawing/2014/main" id="{426B81CB-6667-4C4C-A97C-0FCFBFC94B91}"/>
              </a:ext>
            </a:extLst>
          </p:cNvPr>
          <p:cNvSpPr/>
          <p:nvPr/>
        </p:nvSpPr>
        <p:spPr>
          <a:xfrm>
            <a:off x="117987" y="157316"/>
            <a:ext cx="11946194" cy="1150374"/>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What are the main factors that influence customer loyalty and repeat purchases?</a:t>
            </a:r>
          </a:p>
        </p:txBody>
      </p:sp>
      <p:sp>
        <p:nvSpPr>
          <p:cNvPr id="8" name="Rectangle: Rounded Corners 7">
            <a:extLst>
              <a:ext uri="{FF2B5EF4-FFF2-40B4-BE49-F238E27FC236}">
                <a16:creationId xmlns:a16="http://schemas.microsoft.com/office/drawing/2014/main" id="{D6EA1D12-3BCB-ED1F-CC0B-7B6B781A4971}"/>
              </a:ext>
            </a:extLst>
          </p:cNvPr>
          <p:cNvSpPr/>
          <p:nvPr/>
        </p:nvSpPr>
        <p:spPr>
          <a:xfrm>
            <a:off x="7888790" y="2178510"/>
            <a:ext cx="4175391" cy="4094471"/>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 </a:t>
            </a:r>
            <a:r>
              <a:rPr lang="en-IN" sz="16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 loyalty and repeat purchases are influenced by:</a:t>
            </a:r>
            <a:b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Product/Service Quality</a:t>
            </a:r>
          </a:p>
          <a:p>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Customer Service</a:t>
            </a:r>
            <a:b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Brand Trust</a:t>
            </a:r>
            <a:endPar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Discount</a:t>
            </a:r>
            <a:endPar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a:t>
            </a:r>
            <a:r>
              <a:rPr lang="en-IN" sz="1600" b="0"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Competitive Pricing</a:t>
            </a:r>
            <a:endPar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Feedback and Improvement</a:t>
            </a:r>
            <a:endPar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Loyalty Incentives</a:t>
            </a:r>
            <a:b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Focusing on these factors improves loyalty and encourages repeat purchases.</a:t>
            </a:r>
          </a:p>
          <a:p>
            <a:endPar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b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98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AF10507-D30D-4B5C-A629-835C5BF5864E}"/>
              </a:ext>
            </a:extLst>
          </p:cNvPr>
          <p:cNvSpPr/>
          <p:nvPr/>
        </p:nvSpPr>
        <p:spPr>
          <a:xfrm>
            <a:off x="108154" y="117986"/>
            <a:ext cx="11887201" cy="1160207"/>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How do customer preferences differ based on geographic location, and how can marketing campaigns be customized accordingly?</a:t>
            </a:r>
          </a:p>
        </p:txBody>
      </p:sp>
      <p:graphicFrame>
        <p:nvGraphicFramePr>
          <p:cNvPr id="3" name="Chart 2">
            <a:extLst>
              <a:ext uri="{FF2B5EF4-FFF2-40B4-BE49-F238E27FC236}">
                <a16:creationId xmlns:a16="http://schemas.microsoft.com/office/drawing/2014/main" id="{17385A0D-4FAC-4591-B79F-A9C11C44AC4D}"/>
              </a:ext>
            </a:extLst>
          </p:cNvPr>
          <p:cNvGraphicFramePr>
            <a:graphicFrameLocks/>
          </p:cNvGraphicFramePr>
          <p:nvPr>
            <p:extLst>
              <p:ext uri="{D42A27DB-BD31-4B8C-83A1-F6EECF244321}">
                <p14:modId xmlns:p14="http://schemas.microsoft.com/office/powerpoint/2010/main" val="92775294"/>
              </p:ext>
            </p:extLst>
          </p:nvPr>
        </p:nvGraphicFramePr>
        <p:xfrm>
          <a:off x="206478" y="1514168"/>
          <a:ext cx="7423354" cy="510294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3303EF4C-5F4E-72F5-4B22-F5EB5D8A6018}"/>
              </a:ext>
            </a:extLst>
          </p:cNvPr>
          <p:cNvSpPr/>
          <p:nvPr/>
        </p:nvSpPr>
        <p:spPr>
          <a:xfrm>
            <a:off x="7747821" y="1514168"/>
            <a:ext cx="4355689" cy="5102942"/>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 </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 preferences can vary significantly based on geographic location due to cultural, economic, and environmental factors. To customize marketing campaigns effectively, businesses should consider the following:</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Language</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Climate and Seasonal Variation</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Economic Factors</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Local Trends and Traditions</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Legal and Regulatory Compliance</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Local Competition</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Market Research</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 Customer Feedback</a:t>
            </a:r>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br>
              <a:rPr lang="en-IN" sz="17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7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E4BBA-E005-881D-9A48-36D7F453C7E2}"/>
              </a:ext>
            </a:extLst>
          </p:cNvPr>
          <p:cNvPicPr>
            <a:picLocks noChangeAspect="1"/>
          </p:cNvPicPr>
          <p:nvPr/>
        </p:nvPicPr>
        <p:blipFill>
          <a:blip r:embed="rId2"/>
          <a:stretch>
            <a:fillRect/>
          </a:stretch>
        </p:blipFill>
        <p:spPr>
          <a:xfrm>
            <a:off x="395957" y="1852397"/>
            <a:ext cx="6523285" cy="4359018"/>
          </a:xfrm>
          <a:prstGeom prst="rect">
            <a:avLst/>
          </a:prstGeom>
        </p:spPr>
      </p:pic>
      <p:sp>
        <p:nvSpPr>
          <p:cNvPr id="4" name="Rectangle: Rounded Corners 3">
            <a:extLst>
              <a:ext uri="{FF2B5EF4-FFF2-40B4-BE49-F238E27FC236}">
                <a16:creationId xmlns:a16="http://schemas.microsoft.com/office/drawing/2014/main" id="{96E8A33F-2F3D-D233-8018-BDC4F9B1FAF4}"/>
              </a:ext>
            </a:extLst>
          </p:cNvPr>
          <p:cNvSpPr/>
          <p:nvPr/>
        </p:nvSpPr>
        <p:spPr>
          <a:xfrm>
            <a:off x="7420687" y="1763907"/>
            <a:ext cx="4476345" cy="4558235"/>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a:t>
            </a:r>
            <a:endParaRPr lang="en-IN"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Characteristics of High-Value Customers:</a:t>
            </a:r>
            <a:endPar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High Spending</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Loyalty</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Long-term Engagement</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Profitability</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Advocacy</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Targeting Similar Customers for Acquisition:</a:t>
            </a:r>
            <a:endParaRPr lang="en-IN"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Data Analysis</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Customer Segmentation</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Look-alike Modelling</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Personalized Marketing</a:t>
            </a: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Referral Programs</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Improve Customer Experience</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Cross-selling and Upselling</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 Retention Strategies</a:t>
            </a:r>
          </a:p>
          <a:p>
            <a: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 A/B Testing</a:t>
            </a:r>
          </a:p>
          <a:p>
            <a:pPr algn="ctr"/>
            <a:endParaRPr lang="en-IN" sz="1400" dirty="0">
              <a:latin typeface="Calibri" panose="020F0502020204030204" pitchFamily="34" charset="0"/>
              <a:ea typeface="Calibri" panose="020F0502020204030204" pitchFamily="34" charset="0"/>
              <a:cs typeface="Calibri" panose="020F0502020204030204" pitchFamily="34" charset="0"/>
            </a:endParaRPr>
          </a:p>
          <a:p>
            <a:pPr algn="ctr"/>
            <a:br>
              <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6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b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9EE8BED8-44C2-4443-BF50-6BC47EDF92B2}"/>
              </a:ext>
            </a:extLst>
          </p:cNvPr>
          <p:cNvSpPr/>
          <p:nvPr/>
        </p:nvSpPr>
        <p:spPr>
          <a:xfrm>
            <a:off x="34413" y="217104"/>
            <a:ext cx="12123174" cy="1169244"/>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What are the characteristics of high-value customers, and how can similar customers be targeted for acquisition?</a:t>
            </a:r>
          </a:p>
        </p:txBody>
      </p:sp>
    </p:spTree>
    <p:extLst>
      <p:ext uri="{BB962C8B-B14F-4D97-AF65-F5344CB8AC3E}">
        <p14:creationId xmlns:p14="http://schemas.microsoft.com/office/powerpoint/2010/main" val="3186866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DD9BD59-1497-4123-BB01-DBFA1C4E4B3E}"/>
              </a:ext>
            </a:extLst>
          </p:cNvPr>
          <p:cNvSpPr/>
          <p:nvPr/>
        </p:nvSpPr>
        <p:spPr>
          <a:xfrm>
            <a:off x="127819" y="157316"/>
            <a:ext cx="11936361" cy="1288026"/>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How can marketing strategies be tailored to target specific demographic segments in different regions?</a:t>
            </a:r>
          </a:p>
        </p:txBody>
      </p:sp>
      <p:graphicFrame>
        <p:nvGraphicFramePr>
          <p:cNvPr id="5" name="Chart 4">
            <a:extLst>
              <a:ext uri="{FF2B5EF4-FFF2-40B4-BE49-F238E27FC236}">
                <a16:creationId xmlns:a16="http://schemas.microsoft.com/office/drawing/2014/main" id="{982A754F-06E8-4511-8E53-CCF893B37F80}"/>
              </a:ext>
            </a:extLst>
          </p:cNvPr>
          <p:cNvGraphicFramePr>
            <a:graphicFrameLocks/>
          </p:cNvGraphicFramePr>
          <p:nvPr>
            <p:extLst>
              <p:ext uri="{D42A27DB-BD31-4B8C-83A1-F6EECF244321}">
                <p14:modId xmlns:p14="http://schemas.microsoft.com/office/powerpoint/2010/main" val="1244313501"/>
              </p:ext>
            </p:extLst>
          </p:nvPr>
        </p:nvGraphicFramePr>
        <p:xfrm>
          <a:off x="6872749" y="2320413"/>
          <a:ext cx="4968364" cy="324464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9630CBCC-8316-41C3-9DB8-9621A9CE5E8D}"/>
              </a:ext>
            </a:extLst>
          </p:cNvPr>
          <p:cNvSpPr/>
          <p:nvPr/>
        </p:nvSpPr>
        <p:spPr>
          <a:xfrm>
            <a:off x="350888" y="2247908"/>
            <a:ext cx="6226893" cy="3435138"/>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2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a:t>
            </a:r>
            <a:b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Tailoring marketing strategies to target specific demographic segments in different regions involves a combination of</a:t>
            </a:r>
            <a:r>
              <a:rPr lang="en-IN" sz="2000" b="0"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Market Research, Customer Segmentation, Offer Customization, Testing and Optimization, Local Partnerships and Influencers,</a:t>
            </a:r>
            <a:r>
              <a:rPr lang="en-IN" sz="2000" b="1"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Monitor and Measure</a:t>
            </a:r>
            <a:endPar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br>
              <a:rPr lang="en-IN"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254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A0BB67-611B-4CBF-A6D7-E697D0530268}"/>
              </a:ext>
            </a:extLst>
          </p:cNvPr>
          <p:cNvSpPr/>
          <p:nvPr/>
        </p:nvSpPr>
        <p:spPr>
          <a:xfrm>
            <a:off x="67658" y="167148"/>
            <a:ext cx="12056684" cy="1484794"/>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400" b="0" i="0">
                <a:solidFill>
                  <a:schemeClr val="lt1"/>
                </a:solidFill>
                <a:effectLst/>
                <a:latin typeface="+mn-lt"/>
                <a:ea typeface="+mn-ea"/>
                <a:cs typeface="+mn-cs"/>
              </a:rPr>
              <a:t>What are the potential untapped markets based on demographic indicators, and how can market penetration be increased?</a:t>
            </a:r>
          </a:p>
        </p:txBody>
      </p:sp>
      <p:sp>
        <p:nvSpPr>
          <p:cNvPr id="3" name="Rectangle: Rounded Corners 2">
            <a:extLst>
              <a:ext uri="{FF2B5EF4-FFF2-40B4-BE49-F238E27FC236}">
                <a16:creationId xmlns:a16="http://schemas.microsoft.com/office/drawing/2014/main" id="{C5BAD49C-7C28-960E-C4DA-0A495549167A}"/>
              </a:ext>
            </a:extLst>
          </p:cNvPr>
          <p:cNvSpPr/>
          <p:nvPr/>
        </p:nvSpPr>
        <p:spPr>
          <a:xfrm>
            <a:off x="6499123" y="2192595"/>
            <a:ext cx="4916129" cy="4286863"/>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 increase market penetration in these untapped markets:</a:t>
            </a:r>
            <a:br>
              <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Market Research</a:t>
            </a:r>
          </a:p>
          <a:p>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Product/Service Customization</a:t>
            </a:r>
          </a:p>
          <a:p>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Local Partnerships</a:t>
            </a:r>
            <a:b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Localized Marketing</a:t>
            </a:r>
            <a:b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Pricing and Promotions</a:t>
            </a:r>
            <a:b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Distribution Channels</a:t>
            </a:r>
          </a:p>
          <a:p>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Education and Awareness</a:t>
            </a:r>
          </a:p>
          <a:p>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 Customer Feedback</a:t>
            </a:r>
            <a:b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8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 Continuous Evaluation</a:t>
            </a:r>
            <a:br>
              <a:rPr lang="en-IN" sz="18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5E2E97F2-C16C-9380-70BF-A60FDFE4A443}"/>
              </a:ext>
            </a:extLst>
          </p:cNvPr>
          <p:cNvSpPr/>
          <p:nvPr/>
        </p:nvSpPr>
        <p:spPr>
          <a:xfrm>
            <a:off x="776749" y="2192594"/>
            <a:ext cx="4916129" cy="4286863"/>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7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Identifying potential untapped markets based on demographic indicators can be a strategic growth opportunity. Some demographic indicators are:</a:t>
            </a:r>
            <a:br>
              <a:rPr lang="en-IN" sz="17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7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Age Groups</a:t>
            </a:r>
          </a:p>
          <a:p>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Geographic Areas</a:t>
            </a:r>
          </a:p>
          <a:p>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Cultural Background</a:t>
            </a:r>
            <a:b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Family Status</a:t>
            </a:r>
            <a:b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Income Levels</a:t>
            </a:r>
            <a:b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Gender</a:t>
            </a:r>
            <a:b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Education Level</a:t>
            </a:r>
            <a:b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 Digital Adoption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439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3E825A5-2C72-4431-4861-E1324BEBE543}"/>
              </a:ext>
            </a:extLst>
          </p:cNvPr>
          <p:cNvGraphicFramePr>
            <a:graphicFrameLocks/>
          </p:cNvGraphicFramePr>
          <p:nvPr>
            <p:extLst>
              <p:ext uri="{D42A27DB-BD31-4B8C-83A1-F6EECF244321}">
                <p14:modId xmlns:p14="http://schemas.microsoft.com/office/powerpoint/2010/main" val="79227725"/>
              </p:ext>
            </p:extLst>
          </p:nvPr>
        </p:nvGraphicFramePr>
        <p:xfrm>
          <a:off x="7148052" y="2492477"/>
          <a:ext cx="5161935"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0537BCCF-F1F3-4714-A89F-6ED6133F0065}"/>
              </a:ext>
            </a:extLst>
          </p:cNvPr>
          <p:cNvSpPr/>
          <p:nvPr/>
        </p:nvSpPr>
        <p:spPr>
          <a:xfrm>
            <a:off x="147483" y="147482"/>
            <a:ext cx="11853403" cy="1484671"/>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400" b="0" i="0" dirty="0">
                <a:solidFill>
                  <a:schemeClr val="lt1"/>
                </a:solidFill>
                <a:effectLst/>
                <a:latin typeface="+mn-lt"/>
                <a:ea typeface="+mn-ea"/>
                <a:cs typeface="+mn-cs"/>
              </a:rPr>
              <a:t>How do customer preferences and behaviour differ based on demographic factors, and how can they be leveraged for personalized marketing campaigns?</a:t>
            </a:r>
          </a:p>
        </p:txBody>
      </p:sp>
      <p:sp>
        <p:nvSpPr>
          <p:cNvPr id="5" name="Rectangle: Rounded Corners 4">
            <a:extLst>
              <a:ext uri="{FF2B5EF4-FFF2-40B4-BE49-F238E27FC236}">
                <a16:creationId xmlns:a16="http://schemas.microsoft.com/office/drawing/2014/main" id="{A6BE892F-C513-ECF3-4960-1DEBEC58A273}"/>
              </a:ext>
            </a:extLst>
          </p:cNvPr>
          <p:cNvSpPr/>
          <p:nvPr/>
        </p:nvSpPr>
        <p:spPr>
          <a:xfrm>
            <a:off x="429669" y="2492477"/>
            <a:ext cx="7037317" cy="361335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sz="1800" b="1" i="0" dirty="0">
                <a:solidFill>
                  <a:schemeClr val="lt1"/>
                </a:solidFill>
                <a:effectLst/>
                <a:latin typeface="+mn-lt"/>
                <a:ea typeface="+mn-ea"/>
                <a:cs typeface="+mn-cs"/>
              </a:rPr>
              <a:t>To leverage these differences for personalized marketing:</a:t>
            </a:r>
            <a:br>
              <a:rPr lang="en-IN" sz="1800" b="1" i="0" dirty="0">
                <a:solidFill>
                  <a:schemeClr val="lt1"/>
                </a:solidFill>
                <a:effectLst/>
                <a:latin typeface="+mn-lt"/>
                <a:ea typeface="+mn-ea"/>
                <a:cs typeface="+mn-cs"/>
              </a:rPr>
            </a:br>
            <a:endParaRPr lang="en-IN" sz="1800" b="1" i="0" dirty="0">
              <a:solidFill>
                <a:schemeClr val="lt1"/>
              </a:solidFill>
              <a:effectLst/>
              <a:latin typeface="+mn-lt"/>
              <a:ea typeface="+mn-ea"/>
              <a:cs typeface="+mn-cs"/>
            </a:endParaRPr>
          </a:p>
          <a:p>
            <a:r>
              <a:rPr lang="en-IN" sz="1600" b="0" i="0" dirty="0">
                <a:solidFill>
                  <a:schemeClr val="lt1"/>
                </a:solidFill>
                <a:effectLst/>
                <a:latin typeface="+mn-lt"/>
                <a:ea typeface="+mn-ea"/>
                <a:cs typeface="+mn-cs"/>
              </a:rPr>
              <a:t>1. Conduct thorough market research to understand the preferences of various demographic groups.</a:t>
            </a:r>
          </a:p>
          <a:p>
            <a:r>
              <a:rPr lang="en-IN" sz="1600" b="0" i="0" dirty="0">
                <a:solidFill>
                  <a:schemeClr val="lt1"/>
                </a:solidFill>
                <a:effectLst/>
                <a:latin typeface="+mn-lt"/>
                <a:ea typeface="+mn-ea"/>
                <a:cs typeface="+mn-cs"/>
              </a:rPr>
              <a:t>2. Segment your customer base by demographics to tailor your marketing campaigns.</a:t>
            </a:r>
          </a:p>
          <a:p>
            <a:r>
              <a:rPr lang="en-IN" sz="1600" b="0" i="0" dirty="0">
                <a:solidFill>
                  <a:schemeClr val="lt1"/>
                </a:solidFill>
                <a:effectLst/>
                <a:latin typeface="+mn-lt"/>
                <a:ea typeface="+mn-ea"/>
                <a:cs typeface="+mn-cs"/>
              </a:rPr>
              <a:t>3.</a:t>
            </a:r>
            <a:r>
              <a:rPr lang="en-IN" sz="1600" b="0" i="0" baseline="0" dirty="0">
                <a:solidFill>
                  <a:schemeClr val="lt1"/>
                </a:solidFill>
                <a:effectLst/>
                <a:latin typeface="+mn-lt"/>
                <a:ea typeface="+mn-ea"/>
                <a:cs typeface="+mn-cs"/>
              </a:rPr>
              <a:t> </a:t>
            </a:r>
            <a:r>
              <a:rPr lang="en-IN" sz="1600" b="0" i="0" dirty="0">
                <a:solidFill>
                  <a:schemeClr val="lt1"/>
                </a:solidFill>
                <a:effectLst/>
                <a:latin typeface="+mn-lt"/>
                <a:ea typeface="+mn-ea"/>
                <a:cs typeface="+mn-cs"/>
              </a:rPr>
              <a:t>Use data analytics to track and analyse customer behaviour, enabling dynamic personalization.</a:t>
            </a:r>
          </a:p>
          <a:p>
            <a:r>
              <a:rPr lang="en-IN" sz="1600" b="0" i="0" dirty="0">
                <a:solidFill>
                  <a:schemeClr val="lt1"/>
                </a:solidFill>
                <a:effectLst/>
                <a:latin typeface="+mn-lt"/>
                <a:ea typeface="+mn-ea"/>
                <a:cs typeface="+mn-cs"/>
              </a:rPr>
              <a:t>4. Craft tailored marketing messages, offers, and content that resonate with each demographic.</a:t>
            </a:r>
          </a:p>
          <a:p>
            <a:r>
              <a:rPr lang="en-IN" sz="1600" b="0" i="0" dirty="0">
                <a:solidFill>
                  <a:schemeClr val="lt1"/>
                </a:solidFill>
                <a:effectLst/>
                <a:latin typeface="+mn-lt"/>
                <a:ea typeface="+mn-ea"/>
                <a:cs typeface="+mn-cs"/>
              </a:rPr>
              <a:t>5. Implement A/B testing to refine your campaigns based on what works best for each group.</a:t>
            </a:r>
            <a:br>
              <a:rPr lang="en-IN" sz="1800" b="0" i="0" dirty="0">
                <a:solidFill>
                  <a:schemeClr val="lt1"/>
                </a:solidFill>
                <a:effectLst/>
                <a:latin typeface="+mn-lt"/>
                <a:ea typeface="+mn-ea"/>
                <a:cs typeface="+mn-cs"/>
              </a:rPr>
            </a:br>
            <a:endParaRPr lang="en-IN" sz="1800" b="0" i="0" dirty="0">
              <a:solidFill>
                <a:schemeClr val="lt1"/>
              </a:solidFill>
              <a:effectLst/>
              <a:latin typeface="+mn-lt"/>
              <a:ea typeface="+mn-ea"/>
              <a:cs typeface="+mn-cs"/>
            </a:endParaRPr>
          </a:p>
          <a:p>
            <a:pPr algn="l"/>
            <a:endParaRPr lang="en-IN" sz="1800" dirty="0"/>
          </a:p>
        </p:txBody>
      </p:sp>
    </p:spTree>
    <p:extLst>
      <p:ext uri="{BB962C8B-B14F-4D97-AF65-F5344CB8AC3E}">
        <p14:creationId xmlns:p14="http://schemas.microsoft.com/office/powerpoint/2010/main" val="169846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D760-6171-4656-48D2-A9A15A84A818}"/>
              </a:ext>
            </a:extLst>
          </p:cNvPr>
          <p:cNvSpPr>
            <a:spLocks noGrp="1"/>
          </p:cNvSpPr>
          <p:nvPr>
            <p:ph type="title"/>
          </p:nvPr>
        </p:nvSpPr>
        <p:spPr>
          <a:xfrm>
            <a:off x="838200" y="2774034"/>
            <a:ext cx="10515600" cy="1325563"/>
          </a:xfrm>
        </p:spPr>
        <p:txBody>
          <a:bodyPr>
            <a:normAutofit/>
          </a:bodyPr>
          <a:lstStyle/>
          <a:p>
            <a:r>
              <a:rPr lang="en-IN" sz="8000" b="1" dirty="0">
                <a:solidFill>
                  <a:schemeClr val="bg1"/>
                </a:solidFill>
              </a:rPr>
              <a:t>POWER BI PROBLEM</a:t>
            </a:r>
          </a:p>
        </p:txBody>
      </p:sp>
    </p:spTree>
    <p:extLst>
      <p:ext uri="{BB962C8B-B14F-4D97-AF65-F5344CB8AC3E}">
        <p14:creationId xmlns:p14="http://schemas.microsoft.com/office/powerpoint/2010/main" val="243593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B1FC1-FD4D-0A89-1769-5F705B43CC9A}"/>
              </a:ext>
            </a:extLst>
          </p:cNvPr>
          <p:cNvPicPr>
            <a:picLocks noChangeAspect="1"/>
          </p:cNvPicPr>
          <p:nvPr/>
        </p:nvPicPr>
        <p:blipFill>
          <a:blip r:embed="rId2"/>
          <a:stretch>
            <a:fillRect/>
          </a:stretch>
        </p:blipFill>
        <p:spPr>
          <a:xfrm>
            <a:off x="917753" y="288893"/>
            <a:ext cx="10192699" cy="6280214"/>
          </a:xfrm>
          <a:prstGeom prst="rect">
            <a:avLst/>
          </a:prstGeom>
        </p:spPr>
      </p:pic>
    </p:spTree>
    <p:extLst>
      <p:ext uri="{BB962C8B-B14F-4D97-AF65-F5344CB8AC3E}">
        <p14:creationId xmlns:p14="http://schemas.microsoft.com/office/powerpoint/2010/main" val="270842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5B427E-2E1E-E997-1F1A-A5001C5F4429}"/>
              </a:ext>
            </a:extLst>
          </p:cNvPr>
          <p:cNvSpPr>
            <a:spLocks noGrp="1"/>
          </p:cNvSpPr>
          <p:nvPr/>
        </p:nvSpPr>
        <p:spPr>
          <a:xfrm>
            <a:off x="0" y="180871"/>
            <a:ext cx="12192000" cy="932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IN" sz="4200" dirty="0">
                <a:solidFill>
                  <a:srgbClr val="C00000"/>
                </a:solidFill>
                <a:latin typeface="Arial Rounded MT Bold" panose="020F0704030504030204" pitchFamily="34" charset="0"/>
              </a:rPr>
              <a:t>MECE ON RETAIL ANALYSIS</a:t>
            </a:r>
            <a:endParaRPr lang="en-US" sz="4200" dirty="0">
              <a:solidFill>
                <a:srgbClr val="C00000"/>
              </a:solidFill>
              <a:latin typeface="Arial Rounded MT Bold" panose="020F0704030504030204" pitchFamily="34" charset="0"/>
            </a:endParaRPr>
          </a:p>
        </p:txBody>
      </p:sp>
      <p:sp>
        <p:nvSpPr>
          <p:cNvPr id="4" name="Slide Number Placeholder 2">
            <a:extLst>
              <a:ext uri="{FF2B5EF4-FFF2-40B4-BE49-F238E27FC236}">
                <a16:creationId xmlns:a16="http://schemas.microsoft.com/office/drawing/2014/main" id="{0577120B-621E-8555-0A4D-4C90C22C1CE8}"/>
              </a:ext>
            </a:extLst>
          </p:cNvPr>
          <p:cNvSpPr>
            <a:spLocks noGrp="1"/>
          </p:cNvSpPr>
          <p:nvPr/>
        </p:nvSpPr>
        <p:spPr>
          <a:xfrm>
            <a:off x="12034719" y="726866"/>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reeform 50">
            <a:extLst>
              <a:ext uri="{FF2B5EF4-FFF2-40B4-BE49-F238E27FC236}">
                <a16:creationId xmlns:a16="http://schemas.microsoft.com/office/drawing/2014/main" id="{9ED89E82-7ED3-431E-617A-97906A737415}"/>
              </a:ext>
            </a:extLst>
          </p:cNvPr>
          <p:cNvSpPr>
            <a:spLocks/>
          </p:cNvSpPr>
          <p:nvPr/>
        </p:nvSpPr>
        <p:spPr bwMode="auto">
          <a:xfrm>
            <a:off x="4918589" y="2843909"/>
            <a:ext cx="1949770" cy="1690203"/>
          </a:xfrm>
          <a:custGeom>
            <a:avLst/>
            <a:gdLst>
              <a:gd name="T0" fmla="*/ 0 w 646"/>
              <a:gd name="T1" fmla="*/ 279 h 560"/>
              <a:gd name="T2" fmla="*/ 161 w 646"/>
              <a:gd name="T3" fmla="*/ 0 h 560"/>
              <a:gd name="T4" fmla="*/ 484 w 646"/>
              <a:gd name="T5" fmla="*/ 0 h 560"/>
              <a:gd name="T6" fmla="*/ 646 w 646"/>
              <a:gd name="T7" fmla="*/ 279 h 560"/>
              <a:gd name="T8" fmla="*/ 484 w 646"/>
              <a:gd name="T9" fmla="*/ 560 h 560"/>
              <a:gd name="T10" fmla="*/ 161 w 646"/>
              <a:gd name="T11" fmla="*/ 560 h 560"/>
              <a:gd name="T12" fmla="*/ 0 w 646"/>
              <a:gd name="T13" fmla="*/ 279 h 560"/>
            </a:gdLst>
            <a:ahLst/>
            <a:cxnLst>
              <a:cxn ang="0">
                <a:pos x="T0" y="T1"/>
              </a:cxn>
              <a:cxn ang="0">
                <a:pos x="T2" y="T3"/>
              </a:cxn>
              <a:cxn ang="0">
                <a:pos x="T4" y="T5"/>
              </a:cxn>
              <a:cxn ang="0">
                <a:pos x="T6" y="T7"/>
              </a:cxn>
              <a:cxn ang="0">
                <a:pos x="T8" y="T9"/>
              </a:cxn>
              <a:cxn ang="0">
                <a:pos x="T10" y="T11"/>
              </a:cxn>
              <a:cxn ang="0">
                <a:pos x="T12" y="T13"/>
              </a:cxn>
            </a:cxnLst>
            <a:rect l="0" t="0" r="r" b="b"/>
            <a:pathLst>
              <a:path w="646" h="560">
                <a:moveTo>
                  <a:pt x="0" y="279"/>
                </a:moveTo>
                <a:lnTo>
                  <a:pt x="161" y="0"/>
                </a:lnTo>
                <a:lnTo>
                  <a:pt x="484" y="0"/>
                </a:lnTo>
                <a:lnTo>
                  <a:pt x="646" y="279"/>
                </a:lnTo>
                <a:lnTo>
                  <a:pt x="484" y="560"/>
                </a:lnTo>
                <a:lnTo>
                  <a:pt x="161" y="560"/>
                </a:lnTo>
                <a:lnTo>
                  <a:pt x="0" y="279"/>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 name="Freeform 57">
            <a:extLst>
              <a:ext uri="{FF2B5EF4-FFF2-40B4-BE49-F238E27FC236}">
                <a16:creationId xmlns:a16="http://schemas.microsoft.com/office/drawing/2014/main" id="{8ADC3CE0-FE9E-5EC2-73B0-E43B66C7DF86}"/>
              </a:ext>
            </a:extLst>
          </p:cNvPr>
          <p:cNvSpPr>
            <a:spLocks/>
          </p:cNvSpPr>
          <p:nvPr/>
        </p:nvSpPr>
        <p:spPr bwMode="auto">
          <a:xfrm>
            <a:off x="1863502" y="2863154"/>
            <a:ext cx="1952788" cy="1687186"/>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7" name="Freeform 64">
            <a:extLst>
              <a:ext uri="{FF2B5EF4-FFF2-40B4-BE49-F238E27FC236}">
                <a16:creationId xmlns:a16="http://schemas.microsoft.com/office/drawing/2014/main" id="{66102AE4-CB92-8AD9-9DD9-AB57BFA30344}"/>
              </a:ext>
            </a:extLst>
          </p:cNvPr>
          <p:cNvSpPr>
            <a:spLocks/>
          </p:cNvSpPr>
          <p:nvPr/>
        </p:nvSpPr>
        <p:spPr bwMode="auto">
          <a:xfrm>
            <a:off x="7977811" y="2845418"/>
            <a:ext cx="1952788" cy="1687186"/>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8" name="Freeform 78">
            <a:extLst>
              <a:ext uri="{FF2B5EF4-FFF2-40B4-BE49-F238E27FC236}">
                <a16:creationId xmlns:a16="http://schemas.microsoft.com/office/drawing/2014/main" id="{163ED78D-A569-C3D0-7A14-99D456F9D468}"/>
              </a:ext>
            </a:extLst>
          </p:cNvPr>
          <p:cNvSpPr>
            <a:spLocks/>
          </p:cNvSpPr>
          <p:nvPr/>
        </p:nvSpPr>
        <p:spPr bwMode="auto">
          <a:xfrm>
            <a:off x="6462908" y="3685991"/>
            <a:ext cx="1949770" cy="1693223"/>
          </a:xfrm>
          <a:custGeom>
            <a:avLst/>
            <a:gdLst>
              <a:gd name="T0" fmla="*/ 0 w 646"/>
              <a:gd name="T1" fmla="*/ 281 h 561"/>
              <a:gd name="T2" fmla="*/ 161 w 646"/>
              <a:gd name="T3" fmla="*/ 0 h 561"/>
              <a:gd name="T4" fmla="*/ 484 w 646"/>
              <a:gd name="T5" fmla="*/ 0 h 561"/>
              <a:gd name="T6" fmla="*/ 646 w 646"/>
              <a:gd name="T7" fmla="*/ 281 h 561"/>
              <a:gd name="T8" fmla="*/ 484 w 646"/>
              <a:gd name="T9" fmla="*/ 561 h 561"/>
              <a:gd name="T10" fmla="*/ 161 w 646"/>
              <a:gd name="T11" fmla="*/ 561 h 561"/>
              <a:gd name="T12" fmla="*/ 0 w 646"/>
              <a:gd name="T13" fmla="*/ 281 h 561"/>
            </a:gdLst>
            <a:ahLst/>
            <a:cxnLst>
              <a:cxn ang="0">
                <a:pos x="T0" y="T1"/>
              </a:cxn>
              <a:cxn ang="0">
                <a:pos x="T2" y="T3"/>
              </a:cxn>
              <a:cxn ang="0">
                <a:pos x="T4" y="T5"/>
              </a:cxn>
              <a:cxn ang="0">
                <a:pos x="T6" y="T7"/>
              </a:cxn>
              <a:cxn ang="0">
                <a:pos x="T8" y="T9"/>
              </a:cxn>
              <a:cxn ang="0">
                <a:pos x="T10" y="T11"/>
              </a:cxn>
              <a:cxn ang="0">
                <a:pos x="T12" y="T13"/>
              </a:cxn>
            </a:cxnLst>
            <a:rect l="0" t="0" r="r" b="b"/>
            <a:pathLst>
              <a:path w="646" h="561">
                <a:moveTo>
                  <a:pt x="0" y="281"/>
                </a:moveTo>
                <a:lnTo>
                  <a:pt x="161" y="0"/>
                </a:lnTo>
                <a:lnTo>
                  <a:pt x="484" y="0"/>
                </a:lnTo>
                <a:lnTo>
                  <a:pt x="646" y="281"/>
                </a:lnTo>
                <a:lnTo>
                  <a:pt x="484" y="561"/>
                </a:lnTo>
                <a:lnTo>
                  <a:pt x="161" y="561"/>
                </a:lnTo>
                <a:lnTo>
                  <a:pt x="0" y="281"/>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9" name="Freeform 85">
            <a:extLst>
              <a:ext uri="{FF2B5EF4-FFF2-40B4-BE49-F238E27FC236}">
                <a16:creationId xmlns:a16="http://schemas.microsoft.com/office/drawing/2014/main" id="{4E09408A-3861-28A0-8056-71F960C95FE2}"/>
              </a:ext>
            </a:extLst>
          </p:cNvPr>
          <p:cNvSpPr>
            <a:spLocks/>
          </p:cNvSpPr>
          <p:nvPr/>
        </p:nvSpPr>
        <p:spPr bwMode="auto">
          <a:xfrm>
            <a:off x="3394695" y="3689011"/>
            <a:ext cx="1952789" cy="1687185"/>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10" name="Rectangle 9">
            <a:extLst>
              <a:ext uri="{FF2B5EF4-FFF2-40B4-BE49-F238E27FC236}">
                <a16:creationId xmlns:a16="http://schemas.microsoft.com/office/drawing/2014/main" id="{22F3653E-A78F-3F34-72DF-072FD41F01CC}"/>
              </a:ext>
            </a:extLst>
          </p:cNvPr>
          <p:cNvSpPr/>
          <p:nvPr/>
        </p:nvSpPr>
        <p:spPr>
          <a:xfrm>
            <a:off x="2081485" y="3843212"/>
            <a:ext cx="1533410" cy="8402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66773">
              <a:lnSpc>
                <a:spcPct val="90000"/>
              </a:lnSpc>
              <a:spcBef>
                <a:spcPct val="0"/>
              </a:spcBef>
            </a:pPr>
            <a:r>
              <a:rPr kumimoji="0" lang="en-US" altLang="en-US" sz="1800"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AngsanaUPC" pitchFamily="18" charset="-34"/>
              </a:rPr>
              <a:t>Sales </a:t>
            </a:r>
            <a:br>
              <a:rPr kumimoji="0" lang="en-US" altLang="en-US" sz="1800"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AngsanaUPC" pitchFamily="18" charset="-34"/>
              </a:rPr>
            </a:br>
            <a:r>
              <a:rPr kumimoji="0" lang="en-US" altLang="en-US" sz="1800"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AngsanaUPC" pitchFamily="18" charset="-34"/>
              </a:rPr>
              <a:t>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defTabSz="1066773">
              <a:lnSpc>
                <a:spcPct val="90000"/>
              </a:lnSpc>
              <a:spcBef>
                <a:spcPct val="0"/>
              </a:spcBef>
            </a:pPr>
            <a:endParaRPr lang="en-US" b="1" dirty="0">
              <a:solidFill>
                <a:srgbClr val="FFFFFF"/>
              </a:solidFill>
              <a:latin typeface="+mj-lt"/>
              <a:ea typeface="Open Sans" pitchFamily="34" charset="0"/>
              <a:cs typeface="Helvetica Light"/>
            </a:endParaRPr>
          </a:p>
        </p:txBody>
      </p:sp>
      <p:sp>
        <p:nvSpPr>
          <p:cNvPr id="11" name="Rectangle 10">
            <a:extLst>
              <a:ext uri="{FF2B5EF4-FFF2-40B4-BE49-F238E27FC236}">
                <a16:creationId xmlns:a16="http://schemas.microsoft.com/office/drawing/2014/main" id="{F8EF1799-1939-6075-EC1C-9D4EB05C3499}"/>
              </a:ext>
            </a:extLst>
          </p:cNvPr>
          <p:cNvSpPr/>
          <p:nvPr/>
        </p:nvSpPr>
        <p:spPr>
          <a:xfrm>
            <a:off x="3798657" y="4692088"/>
            <a:ext cx="1144864" cy="84023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66773">
              <a:lnSpc>
                <a:spcPct val="90000"/>
              </a:lnSpc>
              <a:spcBef>
                <a:spcPct val="0"/>
              </a:spcBef>
            </a:pPr>
            <a:r>
              <a:rPr lang="en-US" altLang="en-US" sz="1800" dirty="0">
                <a:latin typeface="Baskerville Old Face" panose="02020602080505020303" pitchFamily="18" charset="0"/>
                <a:cs typeface="AngsanaUPC" pitchFamily="18" charset="-34"/>
              </a:rPr>
              <a:t>Customer </a:t>
            </a:r>
          </a:p>
          <a:p>
            <a:pPr algn="ctr" defTabSz="1066773">
              <a:lnSpc>
                <a:spcPct val="90000"/>
              </a:lnSpc>
              <a:spcBef>
                <a:spcPct val="0"/>
              </a:spcBef>
            </a:pPr>
            <a:r>
              <a:rPr lang="en-US" altLang="en-US" sz="1800" dirty="0">
                <a:latin typeface="Baskerville Old Face" panose="02020602080505020303" pitchFamily="18" charset="0"/>
                <a:cs typeface="AngsanaUPC" pitchFamily="18" charset="-34"/>
              </a:rPr>
              <a:t>Analysis</a:t>
            </a:r>
          </a:p>
          <a:p>
            <a:pPr algn="ctr" defTabSz="1066773">
              <a:lnSpc>
                <a:spcPct val="90000"/>
              </a:lnSpc>
              <a:spcBef>
                <a:spcPct val="0"/>
              </a:spcBef>
            </a:pPr>
            <a:endParaRPr lang="en-US" b="1" dirty="0">
              <a:solidFill>
                <a:srgbClr val="FFFFFF"/>
              </a:solidFill>
              <a:latin typeface="+mj-lt"/>
              <a:ea typeface="Open Sans" pitchFamily="34" charset="0"/>
              <a:cs typeface="Helvetica Light"/>
            </a:endParaRPr>
          </a:p>
        </p:txBody>
      </p:sp>
      <p:sp>
        <p:nvSpPr>
          <p:cNvPr id="12" name="Rectangle 11">
            <a:extLst>
              <a:ext uri="{FF2B5EF4-FFF2-40B4-BE49-F238E27FC236}">
                <a16:creationId xmlns:a16="http://schemas.microsoft.com/office/drawing/2014/main" id="{08515183-2B3D-5FA4-9FCD-4377C0C1D399}"/>
              </a:ext>
            </a:extLst>
          </p:cNvPr>
          <p:cNvSpPr/>
          <p:nvPr/>
        </p:nvSpPr>
        <p:spPr>
          <a:xfrm>
            <a:off x="8486769" y="3843211"/>
            <a:ext cx="934871" cy="84023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66773">
              <a:lnSpc>
                <a:spcPct val="90000"/>
              </a:lnSpc>
              <a:spcBef>
                <a:spcPct val="0"/>
              </a:spcBef>
            </a:pPr>
            <a:r>
              <a:rPr kumimoji="0" lang="en-US" altLang="en-US"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Times New Roman" panose="02020603050405020304" pitchFamily="18" charset="0"/>
              </a:rPr>
              <a:t>Order </a:t>
            </a:r>
            <a:br>
              <a:rPr kumimoji="0" lang="en-US" altLang="en-US"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Baskerville Old Face" panose="02020602080505020303" pitchFamily="18" charset="0"/>
                <a:ea typeface="Times New Roman" panose="02020603050405020304" pitchFamily="18" charset="0"/>
                <a:cs typeface="Times New Roman" panose="02020603050405020304" pitchFamily="18" charset="0"/>
              </a:rPr>
              <a:t>Analysis</a:t>
            </a:r>
            <a:endParaRPr kumimoji="0" lang="en-US" altLang="en-US" b="0" i="0" u="none" strike="noStrike" cap="none" normalizeH="0" baseline="0" dirty="0">
              <a:ln>
                <a:noFill/>
              </a:ln>
              <a:solidFill>
                <a:schemeClr val="tx1"/>
              </a:solidFill>
              <a:effectLst/>
              <a:latin typeface="Arial" panose="020B0604020202020204" pitchFamily="34" charset="0"/>
            </a:endParaRPr>
          </a:p>
          <a:p>
            <a:pPr algn="ctr" defTabSz="1066773">
              <a:lnSpc>
                <a:spcPct val="90000"/>
              </a:lnSpc>
              <a:spcBef>
                <a:spcPct val="0"/>
              </a:spcBef>
            </a:pPr>
            <a:endParaRPr lang="en-US" b="1" dirty="0">
              <a:solidFill>
                <a:srgbClr val="FFFFFF"/>
              </a:solidFill>
              <a:latin typeface="+mj-lt"/>
              <a:ea typeface="Open Sans" pitchFamily="34" charset="0"/>
              <a:cs typeface="Helvetica Light"/>
            </a:endParaRPr>
          </a:p>
        </p:txBody>
      </p:sp>
      <p:sp>
        <p:nvSpPr>
          <p:cNvPr id="13" name="Rectangle 12">
            <a:extLst>
              <a:ext uri="{FF2B5EF4-FFF2-40B4-BE49-F238E27FC236}">
                <a16:creationId xmlns:a16="http://schemas.microsoft.com/office/drawing/2014/main" id="{BC108DD0-4906-8B68-CBA3-06F139ECF678}"/>
              </a:ext>
            </a:extLst>
          </p:cNvPr>
          <p:cNvSpPr/>
          <p:nvPr/>
        </p:nvSpPr>
        <p:spPr>
          <a:xfrm>
            <a:off x="6740062" y="4692088"/>
            <a:ext cx="1347621" cy="8402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66773">
              <a:lnSpc>
                <a:spcPct val="90000"/>
              </a:lnSpc>
              <a:spcBef>
                <a:spcPct val="0"/>
              </a:spcBef>
            </a:pPr>
            <a:r>
              <a:rPr lang="en-US" altLang="en-US" sz="1800" dirty="0">
                <a:latin typeface="Baskerville Old Face" panose="02020602080505020303" pitchFamily="18" charset="0"/>
                <a:cs typeface="Times New Roman" panose="02020603050405020304" pitchFamily="18" charset="0"/>
              </a:rPr>
              <a:t>Payment </a:t>
            </a:r>
            <a:r>
              <a:rPr lang="en-US" altLang="en-US" sz="1800" dirty="0">
                <a:latin typeface="Baskerville Old Face" panose="02020602080505020303" pitchFamily="18" charset="0"/>
                <a:cs typeface="AngsanaUPC" pitchFamily="18" charset="-34"/>
              </a:rPr>
              <a:t>Analysis</a:t>
            </a:r>
          </a:p>
          <a:p>
            <a:pPr algn="ctr" defTabSz="1066773">
              <a:lnSpc>
                <a:spcPct val="90000"/>
              </a:lnSpc>
              <a:spcBef>
                <a:spcPct val="0"/>
              </a:spcBef>
            </a:pPr>
            <a:endParaRPr lang="en-US" b="1" dirty="0">
              <a:solidFill>
                <a:srgbClr val="FFFFFF"/>
              </a:solidFill>
              <a:latin typeface="+mj-lt"/>
              <a:ea typeface="Open Sans" pitchFamily="34" charset="0"/>
              <a:cs typeface="Helvetica Light"/>
            </a:endParaRPr>
          </a:p>
        </p:txBody>
      </p:sp>
      <p:sp>
        <p:nvSpPr>
          <p:cNvPr id="14" name="Rectangle 13">
            <a:extLst>
              <a:ext uri="{FF2B5EF4-FFF2-40B4-BE49-F238E27FC236}">
                <a16:creationId xmlns:a16="http://schemas.microsoft.com/office/drawing/2014/main" id="{DC9FC83B-648C-A17D-7386-FD683CF1CEA0}"/>
              </a:ext>
            </a:extLst>
          </p:cNvPr>
          <p:cNvSpPr/>
          <p:nvPr/>
        </p:nvSpPr>
        <p:spPr>
          <a:xfrm>
            <a:off x="5061279" y="3453758"/>
            <a:ext cx="1533409" cy="10895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66773">
              <a:lnSpc>
                <a:spcPct val="90000"/>
              </a:lnSpc>
              <a:spcBef>
                <a:spcPct val="0"/>
              </a:spcBef>
            </a:pPr>
            <a:r>
              <a:rPr lang="en-US" altLang="en-US" sz="1800" dirty="0">
                <a:latin typeface="Baskerville Old Face" panose="02020602080505020303" pitchFamily="18" charset="0"/>
                <a:cs typeface="AngsanaUPC" pitchFamily="18" charset="-34"/>
              </a:rPr>
              <a:t>Product Performance Analysis</a:t>
            </a:r>
          </a:p>
          <a:p>
            <a:pPr algn="ctr" defTabSz="1066773">
              <a:lnSpc>
                <a:spcPct val="90000"/>
              </a:lnSpc>
              <a:spcBef>
                <a:spcPct val="0"/>
              </a:spcBef>
            </a:pPr>
            <a:endParaRPr lang="en-US" b="1" dirty="0">
              <a:solidFill>
                <a:srgbClr val="FFFFFF"/>
              </a:solidFill>
              <a:latin typeface="+mj-lt"/>
              <a:ea typeface="Open Sans" pitchFamily="34" charset="0"/>
              <a:cs typeface="Helvetica Light"/>
            </a:endParaRPr>
          </a:p>
        </p:txBody>
      </p:sp>
      <p:cxnSp>
        <p:nvCxnSpPr>
          <p:cNvPr id="15" name="Straight Arrow Connector 14">
            <a:extLst>
              <a:ext uri="{FF2B5EF4-FFF2-40B4-BE49-F238E27FC236}">
                <a16:creationId xmlns:a16="http://schemas.microsoft.com/office/drawing/2014/main" id="{38408DCF-273E-78F1-B572-F43E388FE612}"/>
              </a:ext>
            </a:extLst>
          </p:cNvPr>
          <p:cNvCxnSpPr/>
          <p:nvPr/>
        </p:nvCxnSpPr>
        <p:spPr>
          <a:xfrm flipH="1">
            <a:off x="3541290" y="5429536"/>
            <a:ext cx="313200" cy="543600"/>
          </a:xfrm>
          <a:prstGeom prst="straightConnector1">
            <a:avLst/>
          </a:prstGeom>
          <a:ln w="15875">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FE5FB5-9042-A0F3-C693-78FDCF502DE1}"/>
              </a:ext>
            </a:extLst>
          </p:cNvPr>
          <p:cNvCxnSpPr/>
          <p:nvPr/>
        </p:nvCxnSpPr>
        <p:spPr>
          <a:xfrm flipV="1">
            <a:off x="3342834" y="2251814"/>
            <a:ext cx="313349" cy="541854"/>
          </a:xfrm>
          <a:prstGeom prst="straightConnector1">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0E558A-2FC8-C945-ECD3-CAD1DAF4E634}"/>
              </a:ext>
            </a:extLst>
          </p:cNvPr>
          <p:cNvCxnSpPr/>
          <p:nvPr/>
        </p:nvCxnSpPr>
        <p:spPr>
          <a:xfrm flipH="1">
            <a:off x="6594689" y="5429536"/>
            <a:ext cx="313200" cy="543600"/>
          </a:xfrm>
          <a:prstGeom prst="straightConnector1">
            <a:avLst/>
          </a:prstGeom>
          <a:ln w="15875">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A4B0B1-F8F2-11A3-6367-A4FA1D3CF41E}"/>
              </a:ext>
            </a:extLst>
          </p:cNvPr>
          <p:cNvCxnSpPr/>
          <p:nvPr/>
        </p:nvCxnSpPr>
        <p:spPr>
          <a:xfrm flipV="1">
            <a:off x="6426713" y="2251814"/>
            <a:ext cx="313349" cy="541854"/>
          </a:xfrm>
          <a:prstGeom prst="straightConnector1">
            <a:avLst/>
          </a:prstGeom>
          <a:ln w="15875">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59F9C3-AF87-6DCB-A36D-1C4332D0096E}"/>
              </a:ext>
            </a:extLst>
          </p:cNvPr>
          <p:cNvCxnSpPr/>
          <p:nvPr/>
        </p:nvCxnSpPr>
        <p:spPr>
          <a:xfrm flipV="1">
            <a:off x="9484616" y="2251814"/>
            <a:ext cx="313349" cy="541854"/>
          </a:xfrm>
          <a:prstGeom prst="straightConnector1">
            <a:avLst/>
          </a:prstGeom>
          <a:ln w="15875">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ED9FB47-C353-0CED-5FC9-71622172304C}"/>
              </a:ext>
            </a:extLst>
          </p:cNvPr>
          <p:cNvGrpSpPr/>
          <p:nvPr/>
        </p:nvGrpSpPr>
        <p:grpSpPr>
          <a:xfrm>
            <a:off x="2610717" y="3253006"/>
            <a:ext cx="449069" cy="442278"/>
            <a:chOff x="0" y="0"/>
            <a:chExt cx="239713" cy="219075"/>
          </a:xfrm>
          <a:solidFill>
            <a:schemeClr val="bg1"/>
          </a:solidFill>
        </p:grpSpPr>
        <p:sp>
          <p:nvSpPr>
            <p:cNvPr id="21" name="Rectangle 20">
              <a:extLst>
                <a:ext uri="{FF2B5EF4-FFF2-40B4-BE49-F238E27FC236}">
                  <a16:creationId xmlns:a16="http://schemas.microsoft.com/office/drawing/2014/main" id="{D0AE9ABD-6EC1-9F62-76AA-B0C10C809C96}"/>
                </a:ext>
              </a:extLst>
            </p:cNvPr>
            <p:cNvSpPr>
              <a:spLocks noChangeArrowheads="1"/>
            </p:cNvSpPr>
            <p:nvPr/>
          </p:nvSpPr>
          <p:spPr bwMode="auto">
            <a:xfrm>
              <a:off x="15875" y="173037"/>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22" name="Rectangle 21">
              <a:extLst>
                <a:ext uri="{FF2B5EF4-FFF2-40B4-BE49-F238E27FC236}">
                  <a16:creationId xmlns:a16="http://schemas.microsoft.com/office/drawing/2014/main" id="{C100CB68-D4EA-950F-3B87-44D4FF2D1A4B}"/>
                </a:ext>
              </a:extLst>
            </p:cNvPr>
            <p:cNvSpPr>
              <a:spLocks noChangeArrowheads="1"/>
            </p:cNvSpPr>
            <p:nvPr/>
          </p:nvSpPr>
          <p:spPr bwMode="auto">
            <a:xfrm>
              <a:off x="74612" y="142875"/>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23" name="Rectangle 22">
              <a:extLst>
                <a:ext uri="{FF2B5EF4-FFF2-40B4-BE49-F238E27FC236}">
                  <a16:creationId xmlns:a16="http://schemas.microsoft.com/office/drawing/2014/main" id="{0DEE5435-1518-5260-DF41-5BBB8A7A08C6}"/>
                </a:ext>
              </a:extLst>
            </p:cNvPr>
            <p:cNvSpPr>
              <a:spLocks noChangeArrowheads="1"/>
            </p:cNvSpPr>
            <p:nvPr/>
          </p:nvSpPr>
          <p:spPr bwMode="auto">
            <a:xfrm>
              <a:off x="134937" y="112712"/>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24" name="Rectangle 23">
              <a:extLst>
                <a:ext uri="{FF2B5EF4-FFF2-40B4-BE49-F238E27FC236}">
                  <a16:creationId xmlns:a16="http://schemas.microsoft.com/office/drawing/2014/main" id="{85114187-A369-A7AA-8BB2-713479DAB8A0}"/>
                </a:ext>
              </a:extLst>
            </p:cNvPr>
            <p:cNvSpPr>
              <a:spLocks noChangeArrowheads="1"/>
            </p:cNvSpPr>
            <p:nvPr/>
          </p:nvSpPr>
          <p:spPr bwMode="auto">
            <a:xfrm>
              <a:off x="195262" y="82550"/>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25" name="Freeform 164">
              <a:extLst>
                <a:ext uri="{FF2B5EF4-FFF2-40B4-BE49-F238E27FC236}">
                  <a16:creationId xmlns:a16="http://schemas.microsoft.com/office/drawing/2014/main" id="{E0314F60-7B4E-05DD-7B1C-AD829D4B6EAD}"/>
                </a:ext>
              </a:extLst>
            </p:cNvPr>
            <p:cNvSpPr>
              <a:spLocks/>
            </p:cNvSpPr>
            <p:nvPr/>
          </p:nvSpPr>
          <p:spPr bwMode="auto">
            <a:xfrm>
              <a:off x="0" y="0"/>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grpSp>
      <p:sp>
        <p:nvSpPr>
          <p:cNvPr id="26" name="Freeform 58">
            <a:extLst>
              <a:ext uri="{FF2B5EF4-FFF2-40B4-BE49-F238E27FC236}">
                <a16:creationId xmlns:a16="http://schemas.microsoft.com/office/drawing/2014/main" id="{80747D90-BE9D-4355-8562-A4115F669C36}"/>
              </a:ext>
            </a:extLst>
          </p:cNvPr>
          <p:cNvSpPr>
            <a:spLocks noEditPoints="1"/>
          </p:cNvSpPr>
          <p:nvPr/>
        </p:nvSpPr>
        <p:spPr bwMode="auto">
          <a:xfrm>
            <a:off x="7140160" y="4119528"/>
            <a:ext cx="547424" cy="476045"/>
          </a:xfrm>
          <a:custGeom>
            <a:avLst/>
            <a:gdLst>
              <a:gd name="T0" fmla="*/ 91 w 182"/>
              <a:gd name="T1" fmla="*/ 146 h 194"/>
              <a:gd name="T2" fmla="*/ 92 w 182"/>
              <a:gd name="T3" fmla="*/ 134 h 194"/>
              <a:gd name="T4" fmla="*/ 15 w 182"/>
              <a:gd name="T5" fmla="*/ 126 h 194"/>
              <a:gd name="T6" fmla="*/ 141 w 182"/>
              <a:gd name="T7" fmla="*/ 126 h 194"/>
              <a:gd name="T8" fmla="*/ 83 w 182"/>
              <a:gd name="T9" fmla="*/ 184 h 194"/>
              <a:gd name="T10" fmla="*/ 83 w 182"/>
              <a:gd name="T11" fmla="*/ 177 h 194"/>
              <a:gd name="T12" fmla="*/ 134 w 182"/>
              <a:gd name="T13" fmla="*/ 126 h 194"/>
              <a:gd name="T14" fmla="*/ 101 w 182"/>
              <a:gd name="T15" fmla="*/ 124 h 194"/>
              <a:gd name="T16" fmla="*/ 88 w 182"/>
              <a:gd name="T17" fmla="*/ 100 h 194"/>
              <a:gd name="T18" fmla="*/ 92 w 182"/>
              <a:gd name="T19" fmla="*/ 110 h 194"/>
              <a:gd name="T20" fmla="*/ 98 w 182"/>
              <a:gd name="T21" fmla="*/ 92 h 194"/>
              <a:gd name="T22" fmla="*/ 78 w 182"/>
              <a:gd name="T23" fmla="*/ 84 h 194"/>
              <a:gd name="T24" fmla="*/ 60 w 182"/>
              <a:gd name="T25" fmla="*/ 108 h 194"/>
              <a:gd name="T26" fmla="*/ 78 w 182"/>
              <a:gd name="T27" fmla="*/ 128 h 194"/>
              <a:gd name="T28" fmla="*/ 72 w 182"/>
              <a:gd name="T29" fmla="*/ 137 h 194"/>
              <a:gd name="T30" fmla="*/ 59 w 182"/>
              <a:gd name="T31" fmla="*/ 139 h 194"/>
              <a:gd name="T32" fmla="*/ 78 w 182"/>
              <a:gd name="T33" fmla="*/ 161 h 194"/>
              <a:gd name="T34" fmla="*/ 88 w 182"/>
              <a:gd name="T35" fmla="*/ 161 h 194"/>
              <a:gd name="T36" fmla="*/ 73 w 182"/>
              <a:gd name="T37" fmla="*/ 108 h 194"/>
              <a:gd name="T38" fmla="*/ 78 w 182"/>
              <a:gd name="T39" fmla="*/ 100 h 194"/>
              <a:gd name="T40" fmla="*/ 139 w 182"/>
              <a:gd name="T41" fmla="*/ 73 h 194"/>
              <a:gd name="T42" fmla="*/ 139 w 182"/>
              <a:gd name="T43" fmla="*/ 80 h 194"/>
              <a:gd name="T44" fmla="*/ 129 w 182"/>
              <a:gd name="T45" fmla="*/ 69 h 194"/>
              <a:gd name="T46" fmla="*/ 129 w 182"/>
              <a:gd name="T47" fmla="*/ 48 h 194"/>
              <a:gd name="T48" fmla="*/ 126 w 182"/>
              <a:gd name="T49" fmla="*/ 57 h 194"/>
              <a:gd name="T50" fmla="*/ 170 w 182"/>
              <a:gd name="T51" fmla="*/ 67 h 194"/>
              <a:gd name="T52" fmla="*/ 118 w 182"/>
              <a:gd name="T53" fmla="*/ 63 h 194"/>
              <a:gd name="T54" fmla="*/ 120 w 182"/>
              <a:gd name="T55" fmla="*/ 42 h 194"/>
              <a:gd name="T56" fmla="*/ 136 w 182"/>
              <a:gd name="T57" fmla="*/ 36 h 194"/>
              <a:gd name="T58" fmla="*/ 149 w 182"/>
              <a:gd name="T59" fmla="*/ 52 h 194"/>
              <a:gd name="T60" fmla="*/ 139 w 182"/>
              <a:gd name="T61" fmla="*/ 53 h 194"/>
              <a:gd name="T62" fmla="*/ 136 w 182"/>
              <a:gd name="T63" fmla="*/ 61 h 194"/>
              <a:gd name="T64" fmla="*/ 149 w 182"/>
              <a:gd name="T65" fmla="*/ 70 h 194"/>
              <a:gd name="T66" fmla="*/ 145 w 182"/>
              <a:gd name="T67" fmla="*/ 88 h 194"/>
              <a:gd name="T68" fmla="*/ 132 w 182"/>
              <a:gd name="T69" fmla="*/ 17 h 194"/>
              <a:gd name="T70" fmla="*/ 132 w 182"/>
              <a:gd name="T71" fmla="*/ 24 h 194"/>
              <a:gd name="T72" fmla="*/ 154 w 182"/>
              <a:gd name="T73" fmla="*/ 112 h 194"/>
              <a:gd name="T74" fmla="*/ 33 w 182"/>
              <a:gd name="T75" fmla="*/ 28 h 194"/>
              <a:gd name="T76" fmla="*/ 36 w 182"/>
              <a:gd name="T77" fmla="*/ 23 h 194"/>
              <a:gd name="T78" fmla="*/ 35 w 182"/>
              <a:gd name="T79" fmla="*/ 71 h 194"/>
              <a:gd name="T80" fmla="*/ 71 w 182"/>
              <a:gd name="T81" fmla="*/ 38 h 194"/>
              <a:gd name="T82" fmla="*/ 77 w 182"/>
              <a:gd name="T83" fmla="*/ 38 h 194"/>
              <a:gd name="T84" fmla="*/ 30 w 182"/>
              <a:gd name="T85" fmla="*/ 76 h 194"/>
              <a:gd name="T86" fmla="*/ 41 w 182"/>
              <a:gd name="T87" fmla="*/ 51 h 194"/>
              <a:gd name="T88" fmla="*/ 44 w 182"/>
              <a:gd name="T89" fmla="*/ 43 h 194"/>
              <a:gd name="T90" fmla="*/ 61 w 182"/>
              <a:gd name="T91" fmla="*/ 56 h 194"/>
              <a:gd name="T92" fmla="*/ 10 w 182"/>
              <a:gd name="T93" fmla="*/ 38 h 194"/>
              <a:gd name="T94" fmla="*/ 52 w 182"/>
              <a:gd name="T95" fmla="*/ 45 h 194"/>
              <a:gd name="T96" fmla="*/ 45 w 182"/>
              <a:gd name="T97" fmla="*/ 35 h 194"/>
              <a:gd name="T98" fmla="*/ 42 w 182"/>
              <a:gd name="T99" fmla="*/ 24 h 194"/>
              <a:gd name="T100" fmla="*/ 51 w 182"/>
              <a:gd name="T101" fmla="*/ 28 h 194"/>
              <a:gd name="T102" fmla="*/ 41 w 182"/>
              <a:gd name="T103" fmla="*/ 17 h 194"/>
              <a:gd name="T104" fmla="*/ 36 w 182"/>
              <a:gd name="T105" fmla="*/ 17 h 194"/>
              <a:gd name="T106" fmla="*/ 27 w 182"/>
              <a:gd name="T107" fmla="*/ 34 h 194"/>
              <a:gd name="T108" fmla="*/ 36 w 182"/>
              <a:gd name="T109" fmla="*/ 51 h 194"/>
              <a:gd name="T110" fmla="*/ 32 w 182"/>
              <a:gd name="T111" fmla="*/ 43 h 194"/>
              <a:gd name="T112" fmla="*/ 27 w 182"/>
              <a:gd name="T113" fmla="*/ 52 h 194"/>
              <a:gd name="T114" fmla="*/ 36 w 182"/>
              <a:gd name="T115" fmla="*/ 62 h 194"/>
              <a:gd name="T116" fmla="*/ 49 w 182"/>
              <a:gd name="T117" fmla="*/ 5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2" h="194">
                <a:moveTo>
                  <a:pt x="92" y="134"/>
                </a:moveTo>
                <a:cubicBezTo>
                  <a:pt x="93" y="135"/>
                  <a:pt x="93" y="137"/>
                  <a:pt x="93" y="139"/>
                </a:cubicBezTo>
                <a:cubicBezTo>
                  <a:pt x="93" y="142"/>
                  <a:pt x="93" y="144"/>
                  <a:pt x="91" y="146"/>
                </a:cubicBezTo>
                <a:cubicBezTo>
                  <a:pt x="90" y="147"/>
                  <a:pt x="89" y="148"/>
                  <a:pt x="88" y="148"/>
                </a:cubicBezTo>
                <a:cubicBezTo>
                  <a:pt x="88" y="131"/>
                  <a:pt x="88" y="131"/>
                  <a:pt x="88" y="131"/>
                </a:cubicBezTo>
                <a:cubicBezTo>
                  <a:pt x="90" y="132"/>
                  <a:pt x="91" y="133"/>
                  <a:pt x="92" y="134"/>
                </a:cubicBezTo>
                <a:close/>
                <a:moveTo>
                  <a:pt x="150" y="126"/>
                </a:moveTo>
                <a:cubicBezTo>
                  <a:pt x="150" y="163"/>
                  <a:pt x="120" y="194"/>
                  <a:pt x="83" y="194"/>
                </a:cubicBezTo>
                <a:cubicBezTo>
                  <a:pt x="46" y="194"/>
                  <a:pt x="15" y="163"/>
                  <a:pt x="15" y="126"/>
                </a:cubicBezTo>
                <a:cubicBezTo>
                  <a:pt x="15" y="89"/>
                  <a:pt x="46" y="59"/>
                  <a:pt x="83" y="59"/>
                </a:cubicBezTo>
                <a:cubicBezTo>
                  <a:pt x="120" y="59"/>
                  <a:pt x="150" y="89"/>
                  <a:pt x="150" y="126"/>
                </a:cubicBezTo>
                <a:close/>
                <a:moveTo>
                  <a:pt x="141" y="126"/>
                </a:moveTo>
                <a:cubicBezTo>
                  <a:pt x="141" y="94"/>
                  <a:pt x="115" y="69"/>
                  <a:pt x="83" y="69"/>
                </a:cubicBezTo>
                <a:cubicBezTo>
                  <a:pt x="51" y="69"/>
                  <a:pt x="25" y="94"/>
                  <a:pt x="25" y="126"/>
                </a:cubicBezTo>
                <a:cubicBezTo>
                  <a:pt x="25" y="158"/>
                  <a:pt x="51" y="184"/>
                  <a:pt x="83" y="184"/>
                </a:cubicBezTo>
                <a:cubicBezTo>
                  <a:pt x="115" y="184"/>
                  <a:pt x="141" y="158"/>
                  <a:pt x="141" y="126"/>
                </a:cubicBezTo>
                <a:close/>
                <a:moveTo>
                  <a:pt x="134" y="126"/>
                </a:moveTo>
                <a:cubicBezTo>
                  <a:pt x="134" y="155"/>
                  <a:pt x="111" y="177"/>
                  <a:pt x="83" y="177"/>
                </a:cubicBezTo>
                <a:cubicBezTo>
                  <a:pt x="55" y="177"/>
                  <a:pt x="32" y="155"/>
                  <a:pt x="32" y="126"/>
                </a:cubicBezTo>
                <a:cubicBezTo>
                  <a:pt x="32" y="98"/>
                  <a:pt x="55" y="75"/>
                  <a:pt x="83" y="75"/>
                </a:cubicBezTo>
                <a:cubicBezTo>
                  <a:pt x="111" y="75"/>
                  <a:pt x="134" y="98"/>
                  <a:pt x="134" y="126"/>
                </a:cubicBezTo>
                <a:close/>
                <a:moveTo>
                  <a:pt x="107" y="139"/>
                </a:moveTo>
                <a:cubicBezTo>
                  <a:pt x="107" y="136"/>
                  <a:pt x="106" y="133"/>
                  <a:pt x="105" y="131"/>
                </a:cubicBezTo>
                <a:cubicBezTo>
                  <a:pt x="104" y="128"/>
                  <a:pt x="103" y="126"/>
                  <a:pt x="101" y="124"/>
                </a:cubicBezTo>
                <a:cubicBezTo>
                  <a:pt x="99" y="123"/>
                  <a:pt x="97" y="121"/>
                  <a:pt x="94" y="120"/>
                </a:cubicBezTo>
                <a:cubicBezTo>
                  <a:pt x="93" y="119"/>
                  <a:pt x="91" y="119"/>
                  <a:pt x="88" y="118"/>
                </a:cubicBezTo>
                <a:cubicBezTo>
                  <a:pt x="88" y="100"/>
                  <a:pt x="88" y="100"/>
                  <a:pt x="88" y="100"/>
                </a:cubicBezTo>
                <a:cubicBezTo>
                  <a:pt x="88" y="101"/>
                  <a:pt x="89" y="101"/>
                  <a:pt x="90" y="102"/>
                </a:cubicBezTo>
                <a:cubicBezTo>
                  <a:pt x="91" y="103"/>
                  <a:pt x="91" y="105"/>
                  <a:pt x="92" y="108"/>
                </a:cubicBezTo>
                <a:cubicBezTo>
                  <a:pt x="92" y="110"/>
                  <a:pt x="92" y="110"/>
                  <a:pt x="92" y="110"/>
                </a:cubicBezTo>
                <a:cubicBezTo>
                  <a:pt x="105" y="108"/>
                  <a:pt x="105" y="108"/>
                  <a:pt x="105" y="108"/>
                </a:cubicBezTo>
                <a:cubicBezTo>
                  <a:pt x="105" y="106"/>
                  <a:pt x="105" y="106"/>
                  <a:pt x="105" y="106"/>
                </a:cubicBezTo>
                <a:cubicBezTo>
                  <a:pt x="104" y="100"/>
                  <a:pt x="102" y="96"/>
                  <a:pt x="98" y="92"/>
                </a:cubicBezTo>
                <a:cubicBezTo>
                  <a:pt x="95" y="90"/>
                  <a:pt x="92" y="89"/>
                  <a:pt x="88" y="88"/>
                </a:cubicBezTo>
                <a:cubicBezTo>
                  <a:pt x="88" y="84"/>
                  <a:pt x="88" y="84"/>
                  <a:pt x="88" y="84"/>
                </a:cubicBezTo>
                <a:cubicBezTo>
                  <a:pt x="78" y="84"/>
                  <a:pt x="78" y="84"/>
                  <a:pt x="78" y="84"/>
                </a:cubicBezTo>
                <a:cubicBezTo>
                  <a:pt x="78" y="88"/>
                  <a:pt x="78" y="88"/>
                  <a:pt x="78" y="88"/>
                </a:cubicBezTo>
                <a:cubicBezTo>
                  <a:pt x="73" y="89"/>
                  <a:pt x="70" y="90"/>
                  <a:pt x="67" y="93"/>
                </a:cubicBezTo>
                <a:cubicBezTo>
                  <a:pt x="63" y="97"/>
                  <a:pt x="60" y="102"/>
                  <a:pt x="60" y="108"/>
                </a:cubicBezTo>
                <a:cubicBezTo>
                  <a:pt x="60" y="112"/>
                  <a:pt x="61" y="115"/>
                  <a:pt x="63" y="118"/>
                </a:cubicBezTo>
                <a:cubicBezTo>
                  <a:pt x="64" y="121"/>
                  <a:pt x="66" y="123"/>
                  <a:pt x="69" y="125"/>
                </a:cubicBezTo>
                <a:cubicBezTo>
                  <a:pt x="72" y="126"/>
                  <a:pt x="75" y="128"/>
                  <a:pt x="78" y="128"/>
                </a:cubicBezTo>
                <a:cubicBezTo>
                  <a:pt x="78" y="148"/>
                  <a:pt x="78" y="148"/>
                  <a:pt x="78" y="148"/>
                </a:cubicBezTo>
                <a:cubicBezTo>
                  <a:pt x="77" y="148"/>
                  <a:pt x="76" y="147"/>
                  <a:pt x="75" y="145"/>
                </a:cubicBezTo>
                <a:cubicBezTo>
                  <a:pt x="73" y="144"/>
                  <a:pt x="72" y="141"/>
                  <a:pt x="72" y="137"/>
                </a:cubicBezTo>
                <a:cubicBezTo>
                  <a:pt x="71" y="135"/>
                  <a:pt x="71" y="135"/>
                  <a:pt x="71" y="135"/>
                </a:cubicBezTo>
                <a:cubicBezTo>
                  <a:pt x="59" y="137"/>
                  <a:pt x="59" y="137"/>
                  <a:pt x="59" y="137"/>
                </a:cubicBezTo>
                <a:cubicBezTo>
                  <a:pt x="59" y="139"/>
                  <a:pt x="59" y="139"/>
                  <a:pt x="59" y="139"/>
                </a:cubicBezTo>
                <a:cubicBezTo>
                  <a:pt x="59" y="144"/>
                  <a:pt x="60" y="148"/>
                  <a:pt x="62" y="151"/>
                </a:cubicBezTo>
                <a:cubicBezTo>
                  <a:pt x="64" y="154"/>
                  <a:pt x="67" y="156"/>
                  <a:pt x="70" y="158"/>
                </a:cubicBezTo>
                <a:cubicBezTo>
                  <a:pt x="72" y="159"/>
                  <a:pt x="75" y="160"/>
                  <a:pt x="78" y="161"/>
                </a:cubicBezTo>
                <a:cubicBezTo>
                  <a:pt x="78" y="169"/>
                  <a:pt x="78" y="169"/>
                  <a:pt x="78" y="169"/>
                </a:cubicBezTo>
                <a:cubicBezTo>
                  <a:pt x="88" y="169"/>
                  <a:pt x="88" y="169"/>
                  <a:pt x="88" y="169"/>
                </a:cubicBezTo>
                <a:cubicBezTo>
                  <a:pt x="88" y="161"/>
                  <a:pt x="88" y="161"/>
                  <a:pt x="88" y="161"/>
                </a:cubicBezTo>
                <a:cubicBezTo>
                  <a:pt x="93" y="160"/>
                  <a:pt x="97" y="158"/>
                  <a:pt x="101" y="154"/>
                </a:cubicBezTo>
                <a:cubicBezTo>
                  <a:pt x="105" y="150"/>
                  <a:pt x="107" y="145"/>
                  <a:pt x="107" y="139"/>
                </a:cubicBezTo>
                <a:close/>
                <a:moveTo>
                  <a:pt x="73" y="108"/>
                </a:moveTo>
                <a:cubicBezTo>
                  <a:pt x="73" y="110"/>
                  <a:pt x="74" y="111"/>
                  <a:pt x="75" y="113"/>
                </a:cubicBezTo>
                <a:cubicBezTo>
                  <a:pt x="76" y="114"/>
                  <a:pt x="77" y="114"/>
                  <a:pt x="78" y="115"/>
                </a:cubicBezTo>
                <a:cubicBezTo>
                  <a:pt x="78" y="100"/>
                  <a:pt x="78" y="100"/>
                  <a:pt x="78" y="100"/>
                </a:cubicBezTo>
                <a:cubicBezTo>
                  <a:pt x="77" y="101"/>
                  <a:pt x="76" y="101"/>
                  <a:pt x="75" y="102"/>
                </a:cubicBezTo>
                <a:cubicBezTo>
                  <a:pt x="74" y="104"/>
                  <a:pt x="73" y="106"/>
                  <a:pt x="73" y="108"/>
                </a:cubicBezTo>
                <a:close/>
                <a:moveTo>
                  <a:pt x="139" y="73"/>
                </a:moveTo>
                <a:cubicBezTo>
                  <a:pt x="138" y="72"/>
                  <a:pt x="138" y="71"/>
                  <a:pt x="136" y="71"/>
                </a:cubicBezTo>
                <a:cubicBezTo>
                  <a:pt x="136" y="76"/>
                  <a:pt x="136" y="76"/>
                  <a:pt x="136" y="76"/>
                </a:cubicBezTo>
                <a:cubicBezTo>
                  <a:pt x="137" y="77"/>
                  <a:pt x="138" y="79"/>
                  <a:pt x="139" y="80"/>
                </a:cubicBezTo>
                <a:cubicBezTo>
                  <a:pt x="140" y="79"/>
                  <a:pt x="140" y="78"/>
                  <a:pt x="140" y="77"/>
                </a:cubicBezTo>
                <a:cubicBezTo>
                  <a:pt x="140" y="75"/>
                  <a:pt x="140" y="73"/>
                  <a:pt x="139" y="73"/>
                </a:cubicBezTo>
                <a:close/>
                <a:moveTo>
                  <a:pt x="129" y="69"/>
                </a:moveTo>
                <a:cubicBezTo>
                  <a:pt x="128" y="68"/>
                  <a:pt x="127" y="68"/>
                  <a:pt x="126" y="68"/>
                </a:cubicBezTo>
                <a:cubicBezTo>
                  <a:pt x="127" y="68"/>
                  <a:pt x="128" y="69"/>
                  <a:pt x="129" y="69"/>
                </a:cubicBezTo>
                <a:close/>
                <a:moveTo>
                  <a:pt x="129" y="48"/>
                </a:moveTo>
                <a:cubicBezTo>
                  <a:pt x="128" y="48"/>
                  <a:pt x="127" y="48"/>
                  <a:pt x="126" y="49"/>
                </a:cubicBezTo>
                <a:cubicBezTo>
                  <a:pt x="125" y="50"/>
                  <a:pt x="125" y="52"/>
                  <a:pt x="125" y="53"/>
                </a:cubicBezTo>
                <a:cubicBezTo>
                  <a:pt x="125" y="55"/>
                  <a:pt x="125" y="56"/>
                  <a:pt x="126" y="57"/>
                </a:cubicBezTo>
                <a:cubicBezTo>
                  <a:pt x="127" y="58"/>
                  <a:pt x="128" y="58"/>
                  <a:pt x="129" y="59"/>
                </a:cubicBezTo>
                <a:lnTo>
                  <a:pt x="129" y="48"/>
                </a:lnTo>
                <a:close/>
                <a:moveTo>
                  <a:pt x="170" y="67"/>
                </a:moveTo>
                <a:cubicBezTo>
                  <a:pt x="170" y="46"/>
                  <a:pt x="153" y="29"/>
                  <a:pt x="132" y="29"/>
                </a:cubicBezTo>
                <a:cubicBezTo>
                  <a:pt x="116" y="29"/>
                  <a:pt x="102" y="40"/>
                  <a:pt x="96" y="55"/>
                </a:cubicBezTo>
                <a:cubicBezTo>
                  <a:pt x="104" y="56"/>
                  <a:pt x="112" y="59"/>
                  <a:pt x="118" y="63"/>
                </a:cubicBezTo>
                <a:cubicBezTo>
                  <a:pt x="118" y="62"/>
                  <a:pt x="117" y="61"/>
                  <a:pt x="117" y="61"/>
                </a:cubicBezTo>
                <a:cubicBezTo>
                  <a:pt x="116" y="59"/>
                  <a:pt x="115" y="56"/>
                  <a:pt x="115" y="54"/>
                </a:cubicBezTo>
                <a:cubicBezTo>
                  <a:pt x="115" y="49"/>
                  <a:pt x="117" y="45"/>
                  <a:pt x="120" y="42"/>
                </a:cubicBezTo>
                <a:cubicBezTo>
                  <a:pt x="122" y="40"/>
                  <a:pt x="125" y="39"/>
                  <a:pt x="129" y="39"/>
                </a:cubicBezTo>
                <a:cubicBezTo>
                  <a:pt x="129" y="36"/>
                  <a:pt x="129" y="36"/>
                  <a:pt x="129" y="36"/>
                </a:cubicBezTo>
                <a:cubicBezTo>
                  <a:pt x="136" y="36"/>
                  <a:pt x="136" y="36"/>
                  <a:pt x="136" y="36"/>
                </a:cubicBezTo>
                <a:cubicBezTo>
                  <a:pt x="136" y="39"/>
                  <a:pt x="136" y="39"/>
                  <a:pt x="136" y="39"/>
                </a:cubicBezTo>
                <a:cubicBezTo>
                  <a:pt x="139" y="39"/>
                  <a:pt x="141" y="40"/>
                  <a:pt x="143" y="42"/>
                </a:cubicBezTo>
                <a:cubicBezTo>
                  <a:pt x="146" y="44"/>
                  <a:pt x="148" y="48"/>
                  <a:pt x="149" y="52"/>
                </a:cubicBezTo>
                <a:cubicBezTo>
                  <a:pt x="149" y="54"/>
                  <a:pt x="149" y="54"/>
                  <a:pt x="149" y="54"/>
                </a:cubicBezTo>
                <a:cubicBezTo>
                  <a:pt x="139" y="55"/>
                  <a:pt x="139" y="55"/>
                  <a:pt x="139" y="55"/>
                </a:cubicBezTo>
                <a:cubicBezTo>
                  <a:pt x="139" y="53"/>
                  <a:pt x="139" y="53"/>
                  <a:pt x="139" y="53"/>
                </a:cubicBezTo>
                <a:cubicBezTo>
                  <a:pt x="139" y="51"/>
                  <a:pt x="138" y="50"/>
                  <a:pt x="137" y="49"/>
                </a:cubicBezTo>
                <a:cubicBezTo>
                  <a:pt x="137" y="48"/>
                  <a:pt x="136" y="48"/>
                  <a:pt x="136" y="48"/>
                </a:cubicBezTo>
                <a:cubicBezTo>
                  <a:pt x="136" y="61"/>
                  <a:pt x="136" y="61"/>
                  <a:pt x="136" y="61"/>
                </a:cubicBezTo>
                <a:cubicBezTo>
                  <a:pt x="138" y="61"/>
                  <a:pt x="140" y="62"/>
                  <a:pt x="141" y="62"/>
                </a:cubicBezTo>
                <a:cubicBezTo>
                  <a:pt x="143" y="63"/>
                  <a:pt x="144" y="64"/>
                  <a:pt x="146" y="66"/>
                </a:cubicBezTo>
                <a:cubicBezTo>
                  <a:pt x="147" y="67"/>
                  <a:pt x="148" y="68"/>
                  <a:pt x="149" y="70"/>
                </a:cubicBezTo>
                <a:cubicBezTo>
                  <a:pt x="149" y="72"/>
                  <a:pt x="150" y="74"/>
                  <a:pt x="150" y="76"/>
                </a:cubicBezTo>
                <a:cubicBezTo>
                  <a:pt x="150" y="81"/>
                  <a:pt x="148" y="85"/>
                  <a:pt x="145" y="88"/>
                </a:cubicBezTo>
                <a:cubicBezTo>
                  <a:pt x="145" y="88"/>
                  <a:pt x="145" y="88"/>
                  <a:pt x="145" y="88"/>
                </a:cubicBezTo>
                <a:cubicBezTo>
                  <a:pt x="147" y="92"/>
                  <a:pt x="149" y="96"/>
                  <a:pt x="151" y="100"/>
                </a:cubicBezTo>
                <a:cubicBezTo>
                  <a:pt x="162" y="93"/>
                  <a:pt x="170" y="81"/>
                  <a:pt x="170" y="67"/>
                </a:cubicBezTo>
                <a:close/>
                <a:moveTo>
                  <a:pt x="132" y="17"/>
                </a:moveTo>
                <a:cubicBezTo>
                  <a:pt x="109" y="17"/>
                  <a:pt x="90" y="32"/>
                  <a:pt x="84" y="53"/>
                </a:cubicBezTo>
                <a:cubicBezTo>
                  <a:pt x="87" y="53"/>
                  <a:pt x="89" y="53"/>
                  <a:pt x="91" y="54"/>
                </a:cubicBezTo>
                <a:cubicBezTo>
                  <a:pt x="97" y="37"/>
                  <a:pt x="113" y="24"/>
                  <a:pt x="132" y="24"/>
                </a:cubicBezTo>
                <a:cubicBezTo>
                  <a:pt x="156" y="24"/>
                  <a:pt x="175" y="43"/>
                  <a:pt x="175" y="67"/>
                </a:cubicBezTo>
                <a:cubicBezTo>
                  <a:pt x="175" y="83"/>
                  <a:pt x="166" y="97"/>
                  <a:pt x="153" y="105"/>
                </a:cubicBezTo>
                <a:cubicBezTo>
                  <a:pt x="153" y="107"/>
                  <a:pt x="154" y="109"/>
                  <a:pt x="154" y="112"/>
                </a:cubicBezTo>
                <a:cubicBezTo>
                  <a:pt x="171" y="103"/>
                  <a:pt x="182" y="86"/>
                  <a:pt x="182" y="67"/>
                </a:cubicBezTo>
                <a:cubicBezTo>
                  <a:pt x="182" y="40"/>
                  <a:pt x="159" y="17"/>
                  <a:pt x="132" y="17"/>
                </a:cubicBezTo>
                <a:close/>
                <a:moveTo>
                  <a:pt x="33" y="28"/>
                </a:moveTo>
                <a:cubicBezTo>
                  <a:pt x="33" y="29"/>
                  <a:pt x="33" y="30"/>
                  <a:pt x="34" y="31"/>
                </a:cubicBezTo>
                <a:cubicBezTo>
                  <a:pt x="35" y="31"/>
                  <a:pt x="35" y="32"/>
                  <a:pt x="36" y="32"/>
                </a:cubicBezTo>
                <a:cubicBezTo>
                  <a:pt x="36" y="23"/>
                  <a:pt x="36" y="23"/>
                  <a:pt x="36" y="23"/>
                </a:cubicBezTo>
                <a:cubicBezTo>
                  <a:pt x="35" y="24"/>
                  <a:pt x="35" y="24"/>
                  <a:pt x="34" y="25"/>
                </a:cubicBezTo>
                <a:cubicBezTo>
                  <a:pt x="34" y="25"/>
                  <a:pt x="33" y="26"/>
                  <a:pt x="33" y="28"/>
                </a:cubicBezTo>
                <a:close/>
                <a:moveTo>
                  <a:pt x="35" y="71"/>
                </a:moveTo>
                <a:cubicBezTo>
                  <a:pt x="19" y="69"/>
                  <a:pt x="6" y="55"/>
                  <a:pt x="6" y="38"/>
                </a:cubicBezTo>
                <a:cubicBezTo>
                  <a:pt x="6" y="20"/>
                  <a:pt x="20" y="5"/>
                  <a:pt x="39" y="5"/>
                </a:cubicBezTo>
                <a:cubicBezTo>
                  <a:pt x="57" y="5"/>
                  <a:pt x="71" y="20"/>
                  <a:pt x="71" y="38"/>
                </a:cubicBezTo>
                <a:cubicBezTo>
                  <a:pt x="71" y="44"/>
                  <a:pt x="70" y="50"/>
                  <a:pt x="67" y="55"/>
                </a:cubicBezTo>
                <a:cubicBezTo>
                  <a:pt x="69" y="54"/>
                  <a:pt x="71" y="54"/>
                  <a:pt x="73" y="54"/>
                </a:cubicBezTo>
                <a:cubicBezTo>
                  <a:pt x="76" y="49"/>
                  <a:pt x="77" y="44"/>
                  <a:pt x="77" y="38"/>
                </a:cubicBezTo>
                <a:cubicBezTo>
                  <a:pt x="77" y="17"/>
                  <a:pt x="60" y="0"/>
                  <a:pt x="39" y="0"/>
                </a:cubicBezTo>
                <a:cubicBezTo>
                  <a:pt x="17" y="0"/>
                  <a:pt x="0" y="17"/>
                  <a:pt x="0" y="38"/>
                </a:cubicBezTo>
                <a:cubicBezTo>
                  <a:pt x="0" y="56"/>
                  <a:pt x="13" y="72"/>
                  <a:pt x="30" y="76"/>
                </a:cubicBezTo>
                <a:cubicBezTo>
                  <a:pt x="32" y="74"/>
                  <a:pt x="33" y="72"/>
                  <a:pt x="35" y="71"/>
                </a:cubicBezTo>
                <a:close/>
                <a:moveTo>
                  <a:pt x="41" y="41"/>
                </a:moveTo>
                <a:cubicBezTo>
                  <a:pt x="41" y="51"/>
                  <a:pt x="41" y="51"/>
                  <a:pt x="41" y="51"/>
                </a:cubicBezTo>
                <a:cubicBezTo>
                  <a:pt x="42" y="51"/>
                  <a:pt x="43" y="50"/>
                  <a:pt x="43" y="49"/>
                </a:cubicBezTo>
                <a:cubicBezTo>
                  <a:pt x="44" y="48"/>
                  <a:pt x="45" y="47"/>
                  <a:pt x="45" y="46"/>
                </a:cubicBezTo>
                <a:cubicBezTo>
                  <a:pt x="45" y="44"/>
                  <a:pt x="44" y="43"/>
                  <a:pt x="44" y="43"/>
                </a:cubicBezTo>
                <a:cubicBezTo>
                  <a:pt x="43" y="42"/>
                  <a:pt x="43" y="42"/>
                  <a:pt x="41" y="41"/>
                </a:cubicBezTo>
                <a:close/>
                <a:moveTo>
                  <a:pt x="67" y="38"/>
                </a:moveTo>
                <a:cubicBezTo>
                  <a:pt x="67" y="45"/>
                  <a:pt x="65" y="51"/>
                  <a:pt x="61" y="56"/>
                </a:cubicBezTo>
                <a:cubicBezTo>
                  <a:pt x="53" y="59"/>
                  <a:pt x="46" y="63"/>
                  <a:pt x="40" y="67"/>
                </a:cubicBezTo>
                <a:cubicBezTo>
                  <a:pt x="39" y="67"/>
                  <a:pt x="39" y="67"/>
                  <a:pt x="39" y="67"/>
                </a:cubicBezTo>
                <a:cubicBezTo>
                  <a:pt x="23" y="67"/>
                  <a:pt x="10" y="54"/>
                  <a:pt x="10" y="38"/>
                </a:cubicBezTo>
                <a:cubicBezTo>
                  <a:pt x="10" y="22"/>
                  <a:pt x="23" y="9"/>
                  <a:pt x="39" y="9"/>
                </a:cubicBezTo>
                <a:cubicBezTo>
                  <a:pt x="55" y="9"/>
                  <a:pt x="67" y="22"/>
                  <a:pt x="67" y="38"/>
                </a:cubicBezTo>
                <a:close/>
                <a:moveTo>
                  <a:pt x="52" y="45"/>
                </a:moveTo>
                <a:cubicBezTo>
                  <a:pt x="52" y="44"/>
                  <a:pt x="52" y="42"/>
                  <a:pt x="51" y="41"/>
                </a:cubicBezTo>
                <a:cubicBezTo>
                  <a:pt x="51" y="39"/>
                  <a:pt x="50" y="38"/>
                  <a:pt x="49" y="37"/>
                </a:cubicBezTo>
                <a:cubicBezTo>
                  <a:pt x="48" y="36"/>
                  <a:pt x="47" y="35"/>
                  <a:pt x="45" y="35"/>
                </a:cubicBezTo>
                <a:cubicBezTo>
                  <a:pt x="44" y="34"/>
                  <a:pt x="43" y="34"/>
                  <a:pt x="41" y="33"/>
                </a:cubicBezTo>
                <a:cubicBezTo>
                  <a:pt x="41" y="24"/>
                  <a:pt x="41" y="24"/>
                  <a:pt x="41" y="24"/>
                </a:cubicBezTo>
                <a:cubicBezTo>
                  <a:pt x="42" y="24"/>
                  <a:pt x="42" y="24"/>
                  <a:pt x="42" y="24"/>
                </a:cubicBezTo>
                <a:cubicBezTo>
                  <a:pt x="43" y="25"/>
                  <a:pt x="44" y="26"/>
                  <a:pt x="44" y="28"/>
                </a:cubicBezTo>
                <a:cubicBezTo>
                  <a:pt x="44" y="29"/>
                  <a:pt x="44" y="29"/>
                  <a:pt x="44" y="29"/>
                </a:cubicBezTo>
                <a:cubicBezTo>
                  <a:pt x="51" y="28"/>
                  <a:pt x="51" y="28"/>
                  <a:pt x="51" y="28"/>
                </a:cubicBezTo>
                <a:cubicBezTo>
                  <a:pt x="51" y="27"/>
                  <a:pt x="51" y="27"/>
                  <a:pt x="51" y="27"/>
                </a:cubicBezTo>
                <a:cubicBezTo>
                  <a:pt x="51" y="23"/>
                  <a:pt x="49" y="21"/>
                  <a:pt x="47" y="19"/>
                </a:cubicBezTo>
                <a:cubicBezTo>
                  <a:pt x="46" y="18"/>
                  <a:pt x="44" y="17"/>
                  <a:pt x="41" y="17"/>
                </a:cubicBezTo>
                <a:cubicBezTo>
                  <a:pt x="41" y="14"/>
                  <a:pt x="41" y="14"/>
                  <a:pt x="41" y="14"/>
                </a:cubicBezTo>
                <a:cubicBezTo>
                  <a:pt x="36" y="14"/>
                  <a:pt x="36" y="14"/>
                  <a:pt x="36" y="14"/>
                </a:cubicBezTo>
                <a:cubicBezTo>
                  <a:pt x="36" y="17"/>
                  <a:pt x="36" y="17"/>
                  <a:pt x="36" y="17"/>
                </a:cubicBezTo>
                <a:cubicBezTo>
                  <a:pt x="33" y="17"/>
                  <a:pt x="31" y="18"/>
                  <a:pt x="30" y="19"/>
                </a:cubicBezTo>
                <a:cubicBezTo>
                  <a:pt x="27" y="21"/>
                  <a:pt x="26" y="24"/>
                  <a:pt x="26" y="28"/>
                </a:cubicBezTo>
                <a:cubicBezTo>
                  <a:pt x="26" y="30"/>
                  <a:pt x="26" y="32"/>
                  <a:pt x="27" y="34"/>
                </a:cubicBezTo>
                <a:cubicBezTo>
                  <a:pt x="28" y="35"/>
                  <a:pt x="29" y="36"/>
                  <a:pt x="31" y="37"/>
                </a:cubicBezTo>
                <a:cubicBezTo>
                  <a:pt x="33" y="38"/>
                  <a:pt x="34" y="39"/>
                  <a:pt x="36" y="39"/>
                </a:cubicBezTo>
                <a:cubicBezTo>
                  <a:pt x="36" y="51"/>
                  <a:pt x="36" y="51"/>
                  <a:pt x="36" y="51"/>
                </a:cubicBezTo>
                <a:cubicBezTo>
                  <a:pt x="35" y="50"/>
                  <a:pt x="35" y="50"/>
                  <a:pt x="34" y="49"/>
                </a:cubicBezTo>
                <a:cubicBezTo>
                  <a:pt x="33" y="48"/>
                  <a:pt x="33" y="47"/>
                  <a:pt x="32" y="44"/>
                </a:cubicBezTo>
                <a:cubicBezTo>
                  <a:pt x="32" y="43"/>
                  <a:pt x="32" y="43"/>
                  <a:pt x="32" y="43"/>
                </a:cubicBezTo>
                <a:cubicBezTo>
                  <a:pt x="25" y="44"/>
                  <a:pt x="25" y="44"/>
                  <a:pt x="25" y="44"/>
                </a:cubicBezTo>
                <a:cubicBezTo>
                  <a:pt x="25" y="46"/>
                  <a:pt x="25" y="46"/>
                  <a:pt x="25" y="46"/>
                </a:cubicBezTo>
                <a:cubicBezTo>
                  <a:pt x="25" y="48"/>
                  <a:pt x="26" y="50"/>
                  <a:pt x="27" y="52"/>
                </a:cubicBezTo>
                <a:cubicBezTo>
                  <a:pt x="28" y="54"/>
                  <a:pt x="30" y="55"/>
                  <a:pt x="31" y="56"/>
                </a:cubicBezTo>
                <a:cubicBezTo>
                  <a:pt x="33" y="57"/>
                  <a:pt x="34" y="57"/>
                  <a:pt x="36" y="58"/>
                </a:cubicBezTo>
                <a:cubicBezTo>
                  <a:pt x="36" y="62"/>
                  <a:pt x="36" y="62"/>
                  <a:pt x="36" y="62"/>
                </a:cubicBezTo>
                <a:cubicBezTo>
                  <a:pt x="41" y="62"/>
                  <a:pt x="41" y="62"/>
                  <a:pt x="41" y="62"/>
                </a:cubicBezTo>
                <a:cubicBezTo>
                  <a:pt x="41" y="58"/>
                  <a:pt x="41" y="58"/>
                  <a:pt x="41" y="58"/>
                </a:cubicBezTo>
                <a:cubicBezTo>
                  <a:pt x="44" y="57"/>
                  <a:pt x="47" y="56"/>
                  <a:pt x="49" y="54"/>
                </a:cubicBezTo>
                <a:cubicBezTo>
                  <a:pt x="51" y="52"/>
                  <a:pt x="52" y="49"/>
                  <a:pt x="52" y="4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49">
            <a:extLst>
              <a:ext uri="{FF2B5EF4-FFF2-40B4-BE49-F238E27FC236}">
                <a16:creationId xmlns:a16="http://schemas.microsoft.com/office/drawing/2014/main" id="{504501C6-CCE7-B0D0-72ED-CC3F07585C0C}"/>
              </a:ext>
            </a:extLst>
          </p:cNvPr>
          <p:cNvSpPr>
            <a:spLocks noEditPoints="1"/>
          </p:cNvSpPr>
          <p:nvPr/>
        </p:nvSpPr>
        <p:spPr bwMode="auto">
          <a:xfrm>
            <a:off x="5429289" y="2998108"/>
            <a:ext cx="418852" cy="315185"/>
          </a:xfrm>
          <a:custGeom>
            <a:avLst/>
            <a:gdLst>
              <a:gd name="T0" fmla="*/ 51 w 56"/>
              <a:gd name="T1" fmla="*/ 20 h 48"/>
              <a:gd name="T2" fmla="*/ 54 w 56"/>
              <a:gd name="T3" fmla="*/ 16 h 48"/>
              <a:gd name="T4" fmla="*/ 54 w 56"/>
              <a:gd name="T5" fmla="*/ 12 h 48"/>
              <a:gd name="T6" fmla="*/ 45 w 56"/>
              <a:gd name="T7" fmla="*/ 4 h 48"/>
              <a:gd name="T8" fmla="*/ 16 w 56"/>
              <a:gd name="T9" fmla="*/ 0 h 48"/>
              <a:gd name="T10" fmla="*/ 8 w 56"/>
              <a:gd name="T11" fmla="*/ 12 h 48"/>
              <a:gd name="T12" fmla="*/ 0 w 56"/>
              <a:gd name="T13" fmla="*/ 14 h 48"/>
              <a:gd name="T14" fmla="*/ 7 w 56"/>
              <a:gd name="T15" fmla="*/ 16 h 48"/>
              <a:gd name="T16" fmla="*/ 2 w 56"/>
              <a:gd name="T17" fmla="*/ 20 h 48"/>
              <a:gd name="T18" fmla="*/ 0 w 56"/>
              <a:gd name="T19" fmla="*/ 34 h 48"/>
              <a:gd name="T20" fmla="*/ 4 w 56"/>
              <a:gd name="T21" fmla="*/ 36 h 48"/>
              <a:gd name="T22" fmla="*/ 8 w 56"/>
              <a:gd name="T23" fmla="*/ 48 h 48"/>
              <a:gd name="T24" fmla="*/ 16 w 56"/>
              <a:gd name="T25" fmla="*/ 44 h 48"/>
              <a:gd name="T26" fmla="*/ 40 w 56"/>
              <a:gd name="T27" fmla="*/ 36 h 48"/>
              <a:gd name="T28" fmla="*/ 44 w 56"/>
              <a:gd name="T29" fmla="*/ 48 h 48"/>
              <a:gd name="T30" fmla="*/ 52 w 56"/>
              <a:gd name="T31" fmla="*/ 44 h 48"/>
              <a:gd name="T32" fmla="*/ 54 w 56"/>
              <a:gd name="T33" fmla="*/ 36 h 48"/>
              <a:gd name="T34" fmla="*/ 56 w 56"/>
              <a:gd name="T35" fmla="*/ 22 h 48"/>
              <a:gd name="T36" fmla="*/ 15 w 56"/>
              <a:gd name="T37" fmla="*/ 5 h 48"/>
              <a:gd name="T38" fmla="*/ 24 w 56"/>
              <a:gd name="T39" fmla="*/ 4 h 48"/>
              <a:gd name="T40" fmla="*/ 26 w 56"/>
              <a:gd name="T41" fmla="*/ 8 h 48"/>
              <a:gd name="T42" fmla="*/ 32 w 56"/>
              <a:gd name="T43" fmla="*/ 6 h 48"/>
              <a:gd name="T44" fmla="*/ 40 w 56"/>
              <a:gd name="T45" fmla="*/ 4 h 48"/>
              <a:gd name="T46" fmla="*/ 46 w 56"/>
              <a:gd name="T47" fmla="*/ 20 h 48"/>
              <a:gd name="T48" fmla="*/ 15 w 56"/>
              <a:gd name="T49" fmla="*/ 5 h 48"/>
              <a:gd name="T50" fmla="*/ 8 w 56"/>
              <a:gd name="T51" fmla="*/ 28 h 48"/>
              <a:gd name="T52" fmla="*/ 16 w 56"/>
              <a:gd name="T53" fmla="*/ 28 h 48"/>
              <a:gd name="T54" fmla="*/ 36 w 56"/>
              <a:gd name="T55" fmla="*/ 32 h 48"/>
              <a:gd name="T56" fmla="*/ 20 w 56"/>
              <a:gd name="T57" fmla="*/ 28 h 48"/>
              <a:gd name="T58" fmla="*/ 36 w 56"/>
              <a:gd name="T59" fmla="*/ 32 h 48"/>
              <a:gd name="T60" fmla="*/ 40 w 56"/>
              <a:gd name="T61" fmla="*/ 28 h 48"/>
              <a:gd name="T62" fmla="*/ 48 w 56"/>
              <a:gd name="T6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48">
                <a:moveTo>
                  <a:pt x="54" y="20"/>
                </a:moveTo>
                <a:cubicBezTo>
                  <a:pt x="51" y="20"/>
                  <a:pt x="51" y="20"/>
                  <a:pt x="51" y="20"/>
                </a:cubicBezTo>
                <a:cubicBezTo>
                  <a:pt x="49" y="16"/>
                  <a:pt x="49" y="16"/>
                  <a:pt x="49" y="16"/>
                </a:cubicBezTo>
                <a:cubicBezTo>
                  <a:pt x="54" y="16"/>
                  <a:pt x="54" y="16"/>
                  <a:pt x="54" y="16"/>
                </a:cubicBezTo>
                <a:cubicBezTo>
                  <a:pt x="55" y="16"/>
                  <a:pt x="56" y="15"/>
                  <a:pt x="56" y="14"/>
                </a:cubicBezTo>
                <a:cubicBezTo>
                  <a:pt x="56" y="13"/>
                  <a:pt x="55" y="12"/>
                  <a:pt x="54" y="12"/>
                </a:cubicBezTo>
                <a:cubicBezTo>
                  <a:pt x="48" y="12"/>
                  <a:pt x="48" y="12"/>
                  <a:pt x="48" y="12"/>
                </a:cubicBezTo>
                <a:cubicBezTo>
                  <a:pt x="45" y="4"/>
                  <a:pt x="45" y="4"/>
                  <a:pt x="45" y="4"/>
                </a:cubicBezTo>
                <a:cubicBezTo>
                  <a:pt x="45" y="2"/>
                  <a:pt x="42" y="0"/>
                  <a:pt x="40" y="0"/>
                </a:cubicBezTo>
                <a:cubicBezTo>
                  <a:pt x="16" y="0"/>
                  <a:pt x="16" y="0"/>
                  <a:pt x="16" y="0"/>
                </a:cubicBezTo>
                <a:cubicBezTo>
                  <a:pt x="14" y="0"/>
                  <a:pt x="11" y="2"/>
                  <a:pt x="11" y="4"/>
                </a:cubicBezTo>
                <a:cubicBezTo>
                  <a:pt x="8" y="12"/>
                  <a:pt x="8" y="12"/>
                  <a:pt x="8" y="12"/>
                </a:cubicBezTo>
                <a:cubicBezTo>
                  <a:pt x="2" y="12"/>
                  <a:pt x="2" y="12"/>
                  <a:pt x="2" y="12"/>
                </a:cubicBezTo>
                <a:cubicBezTo>
                  <a:pt x="1" y="12"/>
                  <a:pt x="0" y="13"/>
                  <a:pt x="0" y="14"/>
                </a:cubicBezTo>
                <a:cubicBezTo>
                  <a:pt x="0" y="15"/>
                  <a:pt x="1" y="16"/>
                  <a:pt x="2" y="16"/>
                </a:cubicBezTo>
                <a:cubicBezTo>
                  <a:pt x="7" y="16"/>
                  <a:pt x="7" y="16"/>
                  <a:pt x="7" y="16"/>
                </a:cubicBezTo>
                <a:cubicBezTo>
                  <a:pt x="5" y="20"/>
                  <a:pt x="5" y="20"/>
                  <a:pt x="5" y="20"/>
                </a:cubicBezTo>
                <a:cubicBezTo>
                  <a:pt x="2" y="20"/>
                  <a:pt x="2" y="20"/>
                  <a:pt x="2" y="20"/>
                </a:cubicBezTo>
                <a:cubicBezTo>
                  <a:pt x="1" y="20"/>
                  <a:pt x="0" y="21"/>
                  <a:pt x="0" y="22"/>
                </a:cubicBezTo>
                <a:cubicBezTo>
                  <a:pt x="0" y="34"/>
                  <a:pt x="0" y="34"/>
                  <a:pt x="0" y="34"/>
                </a:cubicBezTo>
                <a:cubicBezTo>
                  <a:pt x="0" y="35"/>
                  <a:pt x="1" y="36"/>
                  <a:pt x="2" y="36"/>
                </a:cubicBezTo>
                <a:cubicBezTo>
                  <a:pt x="4" y="36"/>
                  <a:pt x="4" y="36"/>
                  <a:pt x="4" y="36"/>
                </a:cubicBezTo>
                <a:cubicBezTo>
                  <a:pt x="4" y="44"/>
                  <a:pt x="4" y="44"/>
                  <a:pt x="4" y="44"/>
                </a:cubicBezTo>
                <a:cubicBezTo>
                  <a:pt x="4" y="46"/>
                  <a:pt x="6" y="48"/>
                  <a:pt x="8" y="48"/>
                </a:cubicBezTo>
                <a:cubicBezTo>
                  <a:pt x="12" y="48"/>
                  <a:pt x="12" y="48"/>
                  <a:pt x="12" y="48"/>
                </a:cubicBezTo>
                <a:cubicBezTo>
                  <a:pt x="14" y="48"/>
                  <a:pt x="16" y="46"/>
                  <a:pt x="16" y="44"/>
                </a:cubicBezTo>
                <a:cubicBezTo>
                  <a:pt x="16" y="36"/>
                  <a:pt x="16" y="36"/>
                  <a:pt x="16" y="36"/>
                </a:cubicBezTo>
                <a:cubicBezTo>
                  <a:pt x="40" y="36"/>
                  <a:pt x="40" y="36"/>
                  <a:pt x="40" y="36"/>
                </a:cubicBezTo>
                <a:cubicBezTo>
                  <a:pt x="40" y="44"/>
                  <a:pt x="40" y="44"/>
                  <a:pt x="40" y="44"/>
                </a:cubicBezTo>
                <a:cubicBezTo>
                  <a:pt x="40" y="46"/>
                  <a:pt x="42" y="48"/>
                  <a:pt x="44" y="48"/>
                </a:cubicBezTo>
                <a:cubicBezTo>
                  <a:pt x="48" y="48"/>
                  <a:pt x="48" y="48"/>
                  <a:pt x="48" y="48"/>
                </a:cubicBezTo>
                <a:cubicBezTo>
                  <a:pt x="50" y="48"/>
                  <a:pt x="52" y="46"/>
                  <a:pt x="52" y="44"/>
                </a:cubicBezTo>
                <a:cubicBezTo>
                  <a:pt x="52" y="36"/>
                  <a:pt x="52" y="36"/>
                  <a:pt x="52" y="36"/>
                </a:cubicBezTo>
                <a:cubicBezTo>
                  <a:pt x="54" y="36"/>
                  <a:pt x="54" y="36"/>
                  <a:pt x="54" y="36"/>
                </a:cubicBezTo>
                <a:cubicBezTo>
                  <a:pt x="55" y="36"/>
                  <a:pt x="56" y="35"/>
                  <a:pt x="56" y="34"/>
                </a:cubicBezTo>
                <a:cubicBezTo>
                  <a:pt x="56" y="22"/>
                  <a:pt x="56" y="22"/>
                  <a:pt x="56" y="22"/>
                </a:cubicBezTo>
                <a:cubicBezTo>
                  <a:pt x="56" y="21"/>
                  <a:pt x="55" y="20"/>
                  <a:pt x="54" y="20"/>
                </a:cubicBezTo>
                <a:close/>
                <a:moveTo>
                  <a:pt x="15" y="5"/>
                </a:moveTo>
                <a:cubicBezTo>
                  <a:pt x="15" y="5"/>
                  <a:pt x="16" y="4"/>
                  <a:pt x="16" y="4"/>
                </a:cubicBezTo>
                <a:cubicBezTo>
                  <a:pt x="24" y="4"/>
                  <a:pt x="24" y="4"/>
                  <a:pt x="24" y="4"/>
                </a:cubicBezTo>
                <a:cubicBezTo>
                  <a:pt x="24" y="6"/>
                  <a:pt x="24" y="6"/>
                  <a:pt x="24" y="6"/>
                </a:cubicBezTo>
                <a:cubicBezTo>
                  <a:pt x="24" y="7"/>
                  <a:pt x="25" y="8"/>
                  <a:pt x="26" y="8"/>
                </a:cubicBezTo>
                <a:cubicBezTo>
                  <a:pt x="30" y="8"/>
                  <a:pt x="30" y="8"/>
                  <a:pt x="30" y="8"/>
                </a:cubicBezTo>
                <a:cubicBezTo>
                  <a:pt x="31" y="8"/>
                  <a:pt x="32" y="7"/>
                  <a:pt x="32" y="6"/>
                </a:cubicBezTo>
                <a:cubicBezTo>
                  <a:pt x="32" y="4"/>
                  <a:pt x="32" y="4"/>
                  <a:pt x="32" y="4"/>
                </a:cubicBezTo>
                <a:cubicBezTo>
                  <a:pt x="40" y="4"/>
                  <a:pt x="40" y="4"/>
                  <a:pt x="40" y="4"/>
                </a:cubicBezTo>
                <a:cubicBezTo>
                  <a:pt x="40" y="4"/>
                  <a:pt x="41" y="5"/>
                  <a:pt x="41" y="5"/>
                </a:cubicBezTo>
                <a:cubicBezTo>
                  <a:pt x="46" y="20"/>
                  <a:pt x="46" y="20"/>
                  <a:pt x="46" y="20"/>
                </a:cubicBezTo>
                <a:cubicBezTo>
                  <a:pt x="10" y="20"/>
                  <a:pt x="10" y="20"/>
                  <a:pt x="10" y="20"/>
                </a:cubicBezTo>
                <a:lnTo>
                  <a:pt x="15" y="5"/>
                </a:lnTo>
                <a:close/>
                <a:moveTo>
                  <a:pt x="12" y="32"/>
                </a:moveTo>
                <a:cubicBezTo>
                  <a:pt x="10" y="32"/>
                  <a:pt x="8" y="30"/>
                  <a:pt x="8" y="28"/>
                </a:cubicBezTo>
                <a:cubicBezTo>
                  <a:pt x="8" y="26"/>
                  <a:pt x="10" y="24"/>
                  <a:pt x="12" y="24"/>
                </a:cubicBezTo>
                <a:cubicBezTo>
                  <a:pt x="14" y="24"/>
                  <a:pt x="16" y="26"/>
                  <a:pt x="16" y="28"/>
                </a:cubicBezTo>
                <a:cubicBezTo>
                  <a:pt x="16" y="30"/>
                  <a:pt x="14" y="32"/>
                  <a:pt x="12" y="32"/>
                </a:cubicBezTo>
                <a:close/>
                <a:moveTo>
                  <a:pt x="36" y="32"/>
                </a:moveTo>
                <a:cubicBezTo>
                  <a:pt x="20" y="32"/>
                  <a:pt x="20" y="32"/>
                  <a:pt x="20" y="32"/>
                </a:cubicBezTo>
                <a:cubicBezTo>
                  <a:pt x="20" y="28"/>
                  <a:pt x="20" y="28"/>
                  <a:pt x="20" y="28"/>
                </a:cubicBezTo>
                <a:cubicBezTo>
                  <a:pt x="36" y="28"/>
                  <a:pt x="36" y="28"/>
                  <a:pt x="36" y="28"/>
                </a:cubicBezTo>
                <a:lnTo>
                  <a:pt x="36" y="32"/>
                </a:lnTo>
                <a:close/>
                <a:moveTo>
                  <a:pt x="44" y="32"/>
                </a:moveTo>
                <a:cubicBezTo>
                  <a:pt x="42" y="32"/>
                  <a:pt x="40" y="30"/>
                  <a:pt x="40" y="28"/>
                </a:cubicBezTo>
                <a:cubicBezTo>
                  <a:pt x="40" y="26"/>
                  <a:pt x="42" y="24"/>
                  <a:pt x="44" y="24"/>
                </a:cubicBezTo>
                <a:cubicBezTo>
                  <a:pt x="46" y="24"/>
                  <a:pt x="48" y="26"/>
                  <a:pt x="48" y="28"/>
                </a:cubicBezTo>
                <a:cubicBezTo>
                  <a:pt x="48" y="30"/>
                  <a:pt x="46" y="32"/>
                  <a:pt x="44" y="32"/>
                </a:cubicBezTo>
                <a:close/>
              </a:path>
            </a:pathLst>
          </a:custGeom>
          <a:solidFill>
            <a:schemeClr val="bg2"/>
          </a:solidFill>
          <a:ln>
            <a:noFill/>
          </a:ln>
        </p:spPr>
        <p:txBody>
          <a:bodyPr vert="horz" wrap="square" lIns="121920" tIns="60960" rIns="121920" bIns="60960" numCol="1" anchor="ctr" anchorCtr="0" compatLnSpc="1">
            <a:prstTxWarp prst="textNoShape">
              <a:avLst/>
            </a:prstTxWarp>
          </a:bodyPr>
          <a:lstStyle/>
          <a:p>
            <a:pPr algn="ctr"/>
            <a:endParaRPr lang="en-IN"/>
          </a:p>
        </p:txBody>
      </p:sp>
      <p:sp>
        <p:nvSpPr>
          <p:cNvPr id="28" name="Freeform 5">
            <a:extLst>
              <a:ext uri="{FF2B5EF4-FFF2-40B4-BE49-F238E27FC236}">
                <a16:creationId xmlns:a16="http://schemas.microsoft.com/office/drawing/2014/main" id="{D05914C4-7CD3-3FC5-0B42-86B158433D74}"/>
              </a:ext>
            </a:extLst>
          </p:cNvPr>
          <p:cNvSpPr>
            <a:spLocks/>
          </p:cNvSpPr>
          <p:nvPr/>
        </p:nvSpPr>
        <p:spPr bwMode="auto">
          <a:xfrm>
            <a:off x="6037185" y="3012090"/>
            <a:ext cx="321656" cy="31518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121920" tIns="60960" rIns="121920" bIns="60960" numCol="1" anchor="ctr" anchorCtr="0" compatLnSpc="1">
            <a:prstTxWarp prst="textNoShape">
              <a:avLst/>
            </a:prstTxWarp>
          </a:bodyPr>
          <a:lstStyle/>
          <a:p>
            <a:pPr algn="ctr"/>
            <a:endParaRPr lang="en-IN"/>
          </a:p>
        </p:txBody>
      </p:sp>
      <p:grpSp>
        <p:nvGrpSpPr>
          <p:cNvPr id="29" name="Group 28">
            <a:extLst>
              <a:ext uri="{FF2B5EF4-FFF2-40B4-BE49-F238E27FC236}">
                <a16:creationId xmlns:a16="http://schemas.microsoft.com/office/drawing/2014/main" id="{A91FC770-C2C8-96FA-DBB5-F7A89332508E}"/>
              </a:ext>
            </a:extLst>
          </p:cNvPr>
          <p:cNvGrpSpPr/>
          <p:nvPr/>
        </p:nvGrpSpPr>
        <p:grpSpPr>
          <a:xfrm>
            <a:off x="4034273" y="4051309"/>
            <a:ext cx="640655" cy="390062"/>
            <a:chOff x="0" y="0"/>
            <a:chExt cx="762000" cy="455613"/>
          </a:xfrm>
          <a:solidFill>
            <a:schemeClr val="bg2"/>
          </a:solidFill>
        </p:grpSpPr>
        <p:sp>
          <p:nvSpPr>
            <p:cNvPr id="30" name="Freeform 30">
              <a:extLst>
                <a:ext uri="{FF2B5EF4-FFF2-40B4-BE49-F238E27FC236}">
                  <a16:creationId xmlns:a16="http://schemas.microsoft.com/office/drawing/2014/main" id="{B2ADBE2E-A38C-F693-099E-6D4BC7E30406}"/>
                </a:ext>
              </a:extLst>
            </p:cNvPr>
            <p:cNvSpPr>
              <a:spLocks/>
            </p:cNvSpPr>
            <p:nvPr/>
          </p:nvSpPr>
          <p:spPr bwMode="auto">
            <a:xfrm>
              <a:off x="0" y="0"/>
              <a:ext cx="601663" cy="455613"/>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sp>
          <p:nvSpPr>
            <p:cNvPr id="31" name="Freeform 31">
              <a:extLst>
                <a:ext uri="{FF2B5EF4-FFF2-40B4-BE49-F238E27FC236}">
                  <a16:creationId xmlns:a16="http://schemas.microsoft.com/office/drawing/2014/main" id="{DB9530C8-7D97-01B5-9948-9996281F2A06}"/>
                </a:ext>
              </a:extLst>
            </p:cNvPr>
            <p:cNvSpPr>
              <a:spLocks/>
            </p:cNvSpPr>
            <p:nvPr/>
          </p:nvSpPr>
          <p:spPr bwMode="auto">
            <a:xfrm>
              <a:off x="495300" y="42863"/>
              <a:ext cx="266700" cy="331788"/>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IN"/>
            </a:p>
          </p:txBody>
        </p:sp>
      </p:grpSp>
      <p:sp>
        <p:nvSpPr>
          <p:cNvPr id="32" name="Freeform 97">
            <a:extLst>
              <a:ext uri="{FF2B5EF4-FFF2-40B4-BE49-F238E27FC236}">
                <a16:creationId xmlns:a16="http://schemas.microsoft.com/office/drawing/2014/main" id="{5ECBBE9F-5229-3AFA-4693-707034D7BACC}"/>
              </a:ext>
            </a:extLst>
          </p:cNvPr>
          <p:cNvSpPr>
            <a:spLocks noEditPoints="1"/>
          </p:cNvSpPr>
          <p:nvPr/>
        </p:nvSpPr>
        <p:spPr bwMode="auto">
          <a:xfrm>
            <a:off x="8727807" y="3286244"/>
            <a:ext cx="487680" cy="388620"/>
          </a:xfrm>
          <a:custGeom>
            <a:avLst/>
            <a:gdLst>
              <a:gd name="T0" fmla="*/ 31 w 205"/>
              <a:gd name="T1" fmla="*/ 147 h 159"/>
              <a:gd name="T2" fmla="*/ 54 w 205"/>
              <a:gd name="T3" fmla="*/ 147 h 159"/>
              <a:gd name="T4" fmla="*/ 42 w 205"/>
              <a:gd name="T5" fmla="*/ 149 h 159"/>
              <a:gd name="T6" fmla="*/ 42 w 205"/>
              <a:gd name="T7" fmla="*/ 146 h 159"/>
              <a:gd name="T8" fmla="*/ 42 w 205"/>
              <a:gd name="T9" fmla="*/ 149 h 159"/>
              <a:gd name="T10" fmla="*/ 112 w 205"/>
              <a:gd name="T11" fmla="*/ 147 h 159"/>
              <a:gd name="T12" fmla="*/ 135 w 205"/>
              <a:gd name="T13" fmla="*/ 147 h 159"/>
              <a:gd name="T14" fmla="*/ 123 w 205"/>
              <a:gd name="T15" fmla="*/ 149 h 159"/>
              <a:gd name="T16" fmla="*/ 123 w 205"/>
              <a:gd name="T17" fmla="*/ 146 h 159"/>
              <a:gd name="T18" fmla="*/ 123 w 205"/>
              <a:gd name="T19" fmla="*/ 149 h 159"/>
              <a:gd name="T20" fmla="*/ 174 w 205"/>
              <a:gd name="T21" fmla="*/ 0 h 159"/>
              <a:gd name="T22" fmla="*/ 162 w 205"/>
              <a:gd name="T23" fmla="*/ 1 h 159"/>
              <a:gd name="T24" fmla="*/ 153 w 205"/>
              <a:gd name="T25" fmla="*/ 22 h 159"/>
              <a:gd name="T26" fmla="*/ 2 w 205"/>
              <a:gd name="T27" fmla="*/ 46 h 159"/>
              <a:gd name="T28" fmla="*/ 2 w 205"/>
              <a:gd name="T29" fmla="*/ 55 h 159"/>
              <a:gd name="T30" fmla="*/ 20 w 205"/>
              <a:gd name="T31" fmla="*/ 128 h 159"/>
              <a:gd name="T32" fmla="*/ 25 w 205"/>
              <a:gd name="T33" fmla="*/ 135 h 159"/>
              <a:gd name="T34" fmla="*/ 149 w 205"/>
              <a:gd name="T35" fmla="*/ 130 h 159"/>
              <a:gd name="T36" fmla="*/ 32 w 205"/>
              <a:gd name="T37" fmla="*/ 125 h 159"/>
              <a:gd name="T38" fmla="*/ 142 w 205"/>
              <a:gd name="T39" fmla="*/ 101 h 159"/>
              <a:gd name="T40" fmla="*/ 166 w 205"/>
              <a:gd name="T41" fmla="*/ 12 h 159"/>
              <a:gd name="T42" fmla="*/ 174 w 205"/>
              <a:gd name="T43" fmla="*/ 13 h 159"/>
              <a:gd name="T44" fmla="*/ 205 w 205"/>
              <a:gd name="T45" fmla="*/ 6 h 159"/>
              <a:gd name="T46" fmla="*/ 34 w 205"/>
              <a:gd name="T47" fmla="*/ 103 h 159"/>
              <a:gd name="T48" fmla="*/ 26 w 205"/>
              <a:gd name="T49" fmla="*/ 52 h 159"/>
              <a:gd name="T50" fmla="*/ 34 w 205"/>
              <a:gd name="T51" fmla="*/ 103 h 159"/>
              <a:gd name="T52" fmla="*/ 36 w 205"/>
              <a:gd name="T53" fmla="*/ 51 h 159"/>
              <a:gd name="T54" fmla="*/ 62 w 205"/>
              <a:gd name="T55" fmla="*/ 100 h 159"/>
              <a:gd name="T56" fmla="*/ 72 w 205"/>
              <a:gd name="T57" fmla="*/ 99 h 159"/>
              <a:gd name="T58" fmla="*/ 76 w 205"/>
              <a:gd name="T59" fmla="*/ 45 h 159"/>
              <a:gd name="T60" fmla="*/ 72 w 205"/>
              <a:gd name="T61" fmla="*/ 99 h 159"/>
              <a:gd name="T62" fmla="*/ 92 w 205"/>
              <a:gd name="T63" fmla="*/ 96 h 159"/>
              <a:gd name="T64" fmla="*/ 102 w 205"/>
              <a:gd name="T65" fmla="*/ 41 h 159"/>
              <a:gd name="T66" fmla="*/ 120 w 205"/>
              <a:gd name="T67" fmla="*/ 93 h 159"/>
              <a:gd name="T68" fmla="*/ 113 w 205"/>
              <a:gd name="T69" fmla="*/ 39 h 159"/>
              <a:gd name="T70" fmla="*/ 120 w 205"/>
              <a:gd name="T71" fmla="*/ 93 h 159"/>
              <a:gd name="T72" fmla="*/ 131 w 205"/>
              <a:gd name="T73" fmla="*/ 92 h 159"/>
              <a:gd name="T74" fmla="*/ 139 w 205"/>
              <a:gd name="T75" fmla="*/ 35 h 159"/>
              <a:gd name="T76" fmla="*/ 137 w 205"/>
              <a:gd name="T77" fmla="*/ 9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 h="159">
                <a:moveTo>
                  <a:pt x="42" y="136"/>
                </a:moveTo>
                <a:cubicBezTo>
                  <a:pt x="36" y="136"/>
                  <a:pt x="31" y="141"/>
                  <a:pt x="31" y="147"/>
                </a:cubicBezTo>
                <a:cubicBezTo>
                  <a:pt x="31" y="154"/>
                  <a:pt x="36" y="159"/>
                  <a:pt x="42" y="159"/>
                </a:cubicBezTo>
                <a:cubicBezTo>
                  <a:pt x="49" y="159"/>
                  <a:pt x="54" y="154"/>
                  <a:pt x="54" y="147"/>
                </a:cubicBezTo>
                <a:cubicBezTo>
                  <a:pt x="54" y="141"/>
                  <a:pt x="49" y="136"/>
                  <a:pt x="42" y="136"/>
                </a:cubicBezTo>
                <a:close/>
                <a:moveTo>
                  <a:pt x="42" y="149"/>
                </a:moveTo>
                <a:cubicBezTo>
                  <a:pt x="42" y="149"/>
                  <a:pt x="41" y="148"/>
                  <a:pt x="41" y="147"/>
                </a:cubicBezTo>
                <a:cubicBezTo>
                  <a:pt x="41" y="147"/>
                  <a:pt x="42" y="146"/>
                  <a:pt x="42" y="146"/>
                </a:cubicBezTo>
                <a:cubicBezTo>
                  <a:pt x="43" y="146"/>
                  <a:pt x="44" y="147"/>
                  <a:pt x="44" y="147"/>
                </a:cubicBezTo>
                <a:cubicBezTo>
                  <a:pt x="44" y="148"/>
                  <a:pt x="43" y="149"/>
                  <a:pt x="42" y="149"/>
                </a:cubicBezTo>
                <a:close/>
                <a:moveTo>
                  <a:pt x="123" y="136"/>
                </a:moveTo>
                <a:cubicBezTo>
                  <a:pt x="117" y="136"/>
                  <a:pt x="112" y="141"/>
                  <a:pt x="112" y="147"/>
                </a:cubicBezTo>
                <a:cubicBezTo>
                  <a:pt x="112" y="154"/>
                  <a:pt x="117" y="159"/>
                  <a:pt x="123" y="159"/>
                </a:cubicBezTo>
                <a:cubicBezTo>
                  <a:pt x="130" y="159"/>
                  <a:pt x="135" y="154"/>
                  <a:pt x="135" y="147"/>
                </a:cubicBezTo>
                <a:cubicBezTo>
                  <a:pt x="135" y="141"/>
                  <a:pt x="130" y="136"/>
                  <a:pt x="123" y="136"/>
                </a:cubicBezTo>
                <a:close/>
                <a:moveTo>
                  <a:pt x="123" y="149"/>
                </a:moveTo>
                <a:cubicBezTo>
                  <a:pt x="123" y="149"/>
                  <a:pt x="122" y="148"/>
                  <a:pt x="122" y="147"/>
                </a:cubicBezTo>
                <a:cubicBezTo>
                  <a:pt x="122" y="147"/>
                  <a:pt x="123" y="146"/>
                  <a:pt x="123" y="146"/>
                </a:cubicBezTo>
                <a:cubicBezTo>
                  <a:pt x="124" y="146"/>
                  <a:pt x="125" y="147"/>
                  <a:pt x="125" y="147"/>
                </a:cubicBezTo>
                <a:cubicBezTo>
                  <a:pt x="125" y="148"/>
                  <a:pt x="124" y="149"/>
                  <a:pt x="123" y="149"/>
                </a:cubicBezTo>
                <a:close/>
                <a:moveTo>
                  <a:pt x="198" y="0"/>
                </a:moveTo>
                <a:cubicBezTo>
                  <a:pt x="174" y="0"/>
                  <a:pt x="174" y="0"/>
                  <a:pt x="174" y="0"/>
                </a:cubicBezTo>
                <a:cubicBezTo>
                  <a:pt x="173" y="0"/>
                  <a:pt x="171" y="0"/>
                  <a:pt x="170" y="1"/>
                </a:cubicBezTo>
                <a:cubicBezTo>
                  <a:pt x="162" y="1"/>
                  <a:pt x="162" y="1"/>
                  <a:pt x="162" y="1"/>
                </a:cubicBezTo>
                <a:cubicBezTo>
                  <a:pt x="160" y="1"/>
                  <a:pt x="158" y="3"/>
                  <a:pt x="157" y="5"/>
                </a:cubicBezTo>
                <a:cubicBezTo>
                  <a:pt x="153" y="22"/>
                  <a:pt x="153" y="22"/>
                  <a:pt x="153" y="22"/>
                </a:cubicBezTo>
                <a:cubicBezTo>
                  <a:pt x="5" y="44"/>
                  <a:pt x="5" y="44"/>
                  <a:pt x="5" y="44"/>
                </a:cubicBezTo>
                <a:cubicBezTo>
                  <a:pt x="4" y="45"/>
                  <a:pt x="2" y="45"/>
                  <a:pt x="2" y="46"/>
                </a:cubicBezTo>
                <a:cubicBezTo>
                  <a:pt x="1" y="48"/>
                  <a:pt x="0" y="49"/>
                  <a:pt x="1" y="50"/>
                </a:cubicBezTo>
                <a:cubicBezTo>
                  <a:pt x="1" y="51"/>
                  <a:pt x="1" y="53"/>
                  <a:pt x="2" y="55"/>
                </a:cubicBezTo>
                <a:cubicBezTo>
                  <a:pt x="25" y="109"/>
                  <a:pt x="25" y="109"/>
                  <a:pt x="25" y="109"/>
                </a:cubicBezTo>
                <a:cubicBezTo>
                  <a:pt x="20" y="128"/>
                  <a:pt x="20" y="128"/>
                  <a:pt x="20" y="128"/>
                </a:cubicBezTo>
                <a:cubicBezTo>
                  <a:pt x="19" y="130"/>
                  <a:pt x="19" y="131"/>
                  <a:pt x="20" y="133"/>
                </a:cubicBezTo>
                <a:cubicBezTo>
                  <a:pt x="21" y="134"/>
                  <a:pt x="23" y="135"/>
                  <a:pt x="25" y="135"/>
                </a:cubicBezTo>
                <a:cubicBezTo>
                  <a:pt x="144" y="135"/>
                  <a:pt x="144" y="135"/>
                  <a:pt x="144" y="135"/>
                </a:cubicBezTo>
                <a:cubicBezTo>
                  <a:pt x="147" y="135"/>
                  <a:pt x="149" y="133"/>
                  <a:pt x="149" y="130"/>
                </a:cubicBezTo>
                <a:cubicBezTo>
                  <a:pt x="149" y="127"/>
                  <a:pt x="147" y="125"/>
                  <a:pt x="144" y="125"/>
                </a:cubicBezTo>
                <a:cubicBezTo>
                  <a:pt x="32" y="125"/>
                  <a:pt x="32" y="125"/>
                  <a:pt x="32" y="125"/>
                </a:cubicBezTo>
                <a:cubicBezTo>
                  <a:pt x="34" y="113"/>
                  <a:pt x="34" y="113"/>
                  <a:pt x="34" y="113"/>
                </a:cubicBezTo>
                <a:cubicBezTo>
                  <a:pt x="142" y="101"/>
                  <a:pt x="142" y="101"/>
                  <a:pt x="142" y="101"/>
                </a:cubicBezTo>
                <a:cubicBezTo>
                  <a:pt x="144" y="101"/>
                  <a:pt x="146" y="99"/>
                  <a:pt x="146" y="97"/>
                </a:cubicBezTo>
                <a:cubicBezTo>
                  <a:pt x="166" y="12"/>
                  <a:pt x="166" y="12"/>
                  <a:pt x="166" y="12"/>
                </a:cubicBezTo>
                <a:cubicBezTo>
                  <a:pt x="170" y="12"/>
                  <a:pt x="170" y="12"/>
                  <a:pt x="170" y="12"/>
                </a:cubicBezTo>
                <a:cubicBezTo>
                  <a:pt x="171" y="13"/>
                  <a:pt x="173" y="13"/>
                  <a:pt x="174" y="13"/>
                </a:cubicBezTo>
                <a:cubicBezTo>
                  <a:pt x="198" y="13"/>
                  <a:pt x="198" y="13"/>
                  <a:pt x="198" y="13"/>
                </a:cubicBezTo>
                <a:cubicBezTo>
                  <a:pt x="202" y="13"/>
                  <a:pt x="205" y="10"/>
                  <a:pt x="205" y="6"/>
                </a:cubicBezTo>
                <a:cubicBezTo>
                  <a:pt x="205" y="3"/>
                  <a:pt x="202" y="0"/>
                  <a:pt x="198" y="0"/>
                </a:cubicBezTo>
                <a:close/>
                <a:moveTo>
                  <a:pt x="34" y="103"/>
                </a:moveTo>
                <a:cubicBezTo>
                  <a:pt x="13" y="54"/>
                  <a:pt x="13" y="54"/>
                  <a:pt x="13" y="54"/>
                </a:cubicBezTo>
                <a:cubicBezTo>
                  <a:pt x="26" y="52"/>
                  <a:pt x="26" y="52"/>
                  <a:pt x="26" y="52"/>
                </a:cubicBezTo>
                <a:cubicBezTo>
                  <a:pt x="42" y="102"/>
                  <a:pt x="42" y="102"/>
                  <a:pt x="42" y="102"/>
                </a:cubicBezTo>
                <a:lnTo>
                  <a:pt x="34" y="103"/>
                </a:lnTo>
                <a:close/>
                <a:moveTo>
                  <a:pt x="53" y="101"/>
                </a:moveTo>
                <a:cubicBezTo>
                  <a:pt x="36" y="51"/>
                  <a:pt x="36" y="51"/>
                  <a:pt x="36" y="51"/>
                </a:cubicBezTo>
                <a:cubicBezTo>
                  <a:pt x="51" y="48"/>
                  <a:pt x="51" y="48"/>
                  <a:pt x="51" y="48"/>
                </a:cubicBezTo>
                <a:cubicBezTo>
                  <a:pt x="62" y="100"/>
                  <a:pt x="62" y="100"/>
                  <a:pt x="62" y="100"/>
                </a:cubicBezTo>
                <a:lnTo>
                  <a:pt x="53" y="101"/>
                </a:lnTo>
                <a:close/>
                <a:moveTo>
                  <a:pt x="72" y="99"/>
                </a:moveTo>
                <a:cubicBezTo>
                  <a:pt x="62" y="47"/>
                  <a:pt x="62" y="47"/>
                  <a:pt x="62" y="47"/>
                </a:cubicBezTo>
                <a:cubicBezTo>
                  <a:pt x="76" y="45"/>
                  <a:pt x="76" y="45"/>
                  <a:pt x="76" y="45"/>
                </a:cubicBezTo>
                <a:cubicBezTo>
                  <a:pt x="81" y="98"/>
                  <a:pt x="81" y="98"/>
                  <a:pt x="81" y="98"/>
                </a:cubicBezTo>
                <a:lnTo>
                  <a:pt x="72" y="99"/>
                </a:lnTo>
                <a:close/>
                <a:moveTo>
                  <a:pt x="100" y="95"/>
                </a:moveTo>
                <a:cubicBezTo>
                  <a:pt x="92" y="96"/>
                  <a:pt x="92" y="96"/>
                  <a:pt x="92" y="96"/>
                </a:cubicBezTo>
                <a:cubicBezTo>
                  <a:pt x="87" y="43"/>
                  <a:pt x="87" y="43"/>
                  <a:pt x="87" y="43"/>
                </a:cubicBezTo>
                <a:cubicBezTo>
                  <a:pt x="102" y="41"/>
                  <a:pt x="102" y="41"/>
                  <a:pt x="102" y="41"/>
                </a:cubicBezTo>
                <a:lnTo>
                  <a:pt x="100" y="95"/>
                </a:lnTo>
                <a:close/>
                <a:moveTo>
                  <a:pt x="120" y="93"/>
                </a:moveTo>
                <a:cubicBezTo>
                  <a:pt x="111" y="94"/>
                  <a:pt x="111" y="94"/>
                  <a:pt x="111" y="94"/>
                </a:cubicBezTo>
                <a:cubicBezTo>
                  <a:pt x="113" y="39"/>
                  <a:pt x="113" y="39"/>
                  <a:pt x="113" y="39"/>
                </a:cubicBezTo>
                <a:cubicBezTo>
                  <a:pt x="128" y="37"/>
                  <a:pt x="128" y="37"/>
                  <a:pt x="128" y="37"/>
                </a:cubicBezTo>
                <a:lnTo>
                  <a:pt x="120" y="93"/>
                </a:lnTo>
                <a:close/>
                <a:moveTo>
                  <a:pt x="137" y="91"/>
                </a:moveTo>
                <a:cubicBezTo>
                  <a:pt x="131" y="92"/>
                  <a:pt x="131" y="92"/>
                  <a:pt x="131" y="92"/>
                </a:cubicBezTo>
                <a:cubicBezTo>
                  <a:pt x="139" y="35"/>
                  <a:pt x="139" y="35"/>
                  <a:pt x="139" y="35"/>
                </a:cubicBezTo>
                <a:cubicBezTo>
                  <a:pt x="139" y="35"/>
                  <a:pt x="139" y="35"/>
                  <a:pt x="139" y="35"/>
                </a:cubicBezTo>
                <a:cubicBezTo>
                  <a:pt x="151" y="33"/>
                  <a:pt x="151" y="33"/>
                  <a:pt x="151" y="33"/>
                </a:cubicBezTo>
                <a:lnTo>
                  <a:pt x="137" y="91"/>
                </a:ln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pPr algn="ctr"/>
            <a:endParaRPr lang="en-IN"/>
          </a:p>
        </p:txBody>
      </p:sp>
      <p:sp>
        <p:nvSpPr>
          <p:cNvPr id="33" name="TextBox 32">
            <a:extLst>
              <a:ext uri="{FF2B5EF4-FFF2-40B4-BE49-F238E27FC236}">
                <a16:creationId xmlns:a16="http://schemas.microsoft.com/office/drawing/2014/main" id="{6806A894-40B4-CD14-F98B-6CDD477F151E}"/>
              </a:ext>
            </a:extLst>
          </p:cNvPr>
          <p:cNvSpPr txBox="1"/>
          <p:nvPr/>
        </p:nvSpPr>
        <p:spPr>
          <a:xfrm>
            <a:off x="1817911" y="1315197"/>
            <a:ext cx="3225686" cy="784830"/>
          </a:xfrm>
          <a:prstGeom prst="rect">
            <a:avLst/>
          </a:prstGeom>
          <a:noFill/>
        </p:spPr>
        <p:txBody>
          <a:bodyPr wrap="square">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Sales Trend Over Time</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Product Category wise Sales</a:t>
            </a:r>
            <a:endParaRPr kumimoji="0" lang="en-US" altLang="en-US" sz="1500" b="0" i="0" u="none" strike="noStrike" cap="none" normalizeH="0" baseline="0" dirty="0">
              <a:ln>
                <a:noFill/>
              </a:ln>
              <a:solidFill>
                <a:schemeClr val="tx1"/>
              </a:solidFill>
              <a:effectLst/>
            </a:endParaRP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Geographically Sales Distribution</a:t>
            </a:r>
          </a:p>
        </p:txBody>
      </p:sp>
      <p:sp>
        <p:nvSpPr>
          <p:cNvPr id="34" name="TextBox 33">
            <a:extLst>
              <a:ext uri="{FF2B5EF4-FFF2-40B4-BE49-F238E27FC236}">
                <a16:creationId xmlns:a16="http://schemas.microsoft.com/office/drawing/2014/main" id="{CC1BA404-A1DC-1F16-CC0D-FFA1AC156AAE}"/>
              </a:ext>
            </a:extLst>
          </p:cNvPr>
          <p:cNvSpPr txBox="1"/>
          <p:nvPr/>
        </p:nvSpPr>
        <p:spPr>
          <a:xfrm>
            <a:off x="6096000" y="1398817"/>
            <a:ext cx="2390769" cy="784830"/>
          </a:xfrm>
          <a:prstGeom prst="rect">
            <a:avLst/>
          </a:prstGeom>
          <a:noFill/>
        </p:spPr>
        <p:txBody>
          <a:bodyPr wrap="square">
            <a:spAutoFit/>
          </a:bodyPr>
          <a:lstStyle/>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Top Selling Products </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Product Scale Analysis</a:t>
            </a:r>
            <a:endParaRPr lang="en-US" altLang="en-US" sz="1500" dirty="0">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St</a:t>
            </a:r>
            <a:r>
              <a:rPr lang="en-US" altLang="en-US" sz="1500" dirty="0">
                <a:latin typeface="Gill Sans MT" panose="020B0502020104020203" pitchFamily="34" charset="0"/>
                <a:ea typeface="Times New Roman" panose="02020603050405020304" pitchFamily="18" charset="0"/>
                <a:cs typeface="Times New Roman" panose="02020603050405020304" pitchFamily="18" charset="0"/>
              </a:rPr>
              <a:t>o</a:t>
            </a: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ck Analysis</a:t>
            </a:r>
            <a:endParaRPr kumimoji="0" lang="en-US" altLang="en-US" sz="1600" b="0" i="0" u="none" strike="noStrike" cap="none" normalizeH="0" baseline="0" dirty="0">
              <a:ln>
                <a:noFill/>
              </a:ln>
              <a:solidFill>
                <a:schemeClr val="tx1"/>
              </a:solidFill>
              <a:effectLst/>
            </a:endParaRPr>
          </a:p>
        </p:txBody>
      </p:sp>
      <p:sp>
        <p:nvSpPr>
          <p:cNvPr id="35" name="TextBox 34">
            <a:extLst>
              <a:ext uri="{FF2B5EF4-FFF2-40B4-BE49-F238E27FC236}">
                <a16:creationId xmlns:a16="http://schemas.microsoft.com/office/drawing/2014/main" id="{BC759339-5142-FDDA-2364-66F7C2B78D05}"/>
              </a:ext>
            </a:extLst>
          </p:cNvPr>
          <p:cNvSpPr txBox="1"/>
          <p:nvPr/>
        </p:nvSpPr>
        <p:spPr>
          <a:xfrm>
            <a:off x="1449243" y="5995684"/>
            <a:ext cx="3225686" cy="784830"/>
          </a:xfrm>
          <a:prstGeom prst="rect">
            <a:avLst/>
          </a:prstGeom>
          <a:noFill/>
        </p:spPr>
        <p:txBody>
          <a:bodyPr wrap="square">
            <a:spAutoFit/>
          </a:bodyPr>
          <a:lstStyle/>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Customer Order Behavior</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Top 10 Customers by Sales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Demographic Analysis Customer </a:t>
            </a:r>
          </a:p>
        </p:txBody>
      </p:sp>
      <p:sp>
        <p:nvSpPr>
          <p:cNvPr id="36" name="TextBox 35">
            <a:extLst>
              <a:ext uri="{FF2B5EF4-FFF2-40B4-BE49-F238E27FC236}">
                <a16:creationId xmlns:a16="http://schemas.microsoft.com/office/drawing/2014/main" id="{9812ABC8-FC15-8B72-A11C-7D037BEC2D32}"/>
              </a:ext>
            </a:extLst>
          </p:cNvPr>
          <p:cNvSpPr txBox="1"/>
          <p:nvPr/>
        </p:nvSpPr>
        <p:spPr>
          <a:xfrm>
            <a:off x="5603435" y="6059125"/>
            <a:ext cx="2809243" cy="784830"/>
          </a:xfrm>
          <a:prstGeom prst="rect">
            <a:avLst/>
          </a:prstGeom>
          <a:noFill/>
        </p:spPr>
        <p:txBody>
          <a:bodyPr wrap="square">
            <a:spAutoFit/>
          </a:bodyPr>
          <a:lstStyle/>
          <a:p>
            <a:pPr marL="285750" indent="-28575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Customer Payment Behavior</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Payment Completion Rate</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Payment Processing Time</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37" name="TextBox 36">
            <a:extLst>
              <a:ext uri="{FF2B5EF4-FFF2-40B4-BE49-F238E27FC236}">
                <a16:creationId xmlns:a16="http://schemas.microsoft.com/office/drawing/2014/main" id="{F5A1406F-2616-45C5-FDC6-97A0E8E545F5}"/>
              </a:ext>
            </a:extLst>
          </p:cNvPr>
          <p:cNvSpPr txBox="1"/>
          <p:nvPr/>
        </p:nvSpPr>
        <p:spPr>
          <a:xfrm>
            <a:off x="8858866" y="1286234"/>
            <a:ext cx="2821858" cy="784830"/>
          </a:xfrm>
          <a:prstGeom prst="rect">
            <a:avLst/>
          </a:prstGeom>
          <a:no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Order Completion Analysis </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Order Distribution Analysis</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Times New Roman" panose="02020603050405020304" pitchFamily="18" charset="0"/>
              </a:rPr>
              <a:t>Order Processing Time</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605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0354-36B3-16F0-2C6A-EE17CED753D8}"/>
              </a:ext>
            </a:extLst>
          </p:cNvPr>
          <p:cNvSpPr>
            <a:spLocks noGrp="1"/>
          </p:cNvSpPr>
          <p:nvPr>
            <p:ph type="title"/>
          </p:nvPr>
        </p:nvSpPr>
        <p:spPr>
          <a:xfrm>
            <a:off x="838200" y="188605"/>
            <a:ext cx="10515600" cy="1325563"/>
          </a:xfrm>
        </p:spPr>
        <p:txBody>
          <a:bodyPr>
            <a:normAutofit/>
          </a:bodyPr>
          <a:lstStyle/>
          <a:p>
            <a:pPr algn="ctr"/>
            <a:r>
              <a:rPr lang="en-IN" sz="6000" b="1"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rPr>
              <a:t>ER DIAGRAM</a:t>
            </a:r>
          </a:p>
        </p:txBody>
      </p:sp>
      <p:pic>
        <p:nvPicPr>
          <p:cNvPr id="4" name="Picture 3">
            <a:extLst>
              <a:ext uri="{FF2B5EF4-FFF2-40B4-BE49-F238E27FC236}">
                <a16:creationId xmlns:a16="http://schemas.microsoft.com/office/drawing/2014/main" id="{380347AF-831B-20F2-C1C1-C06F4A041B55}"/>
              </a:ext>
            </a:extLst>
          </p:cNvPr>
          <p:cNvPicPr>
            <a:picLocks noChangeAspect="1"/>
          </p:cNvPicPr>
          <p:nvPr/>
        </p:nvPicPr>
        <p:blipFill>
          <a:blip r:embed="rId2"/>
          <a:stretch>
            <a:fillRect/>
          </a:stretch>
        </p:blipFill>
        <p:spPr>
          <a:xfrm>
            <a:off x="3934" y="1325562"/>
            <a:ext cx="12188066" cy="5532438"/>
          </a:xfrm>
          <a:prstGeom prst="rect">
            <a:avLst/>
          </a:prstGeom>
        </p:spPr>
      </p:pic>
    </p:spTree>
    <p:extLst>
      <p:ext uri="{BB962C8B-B14F-4D97-AF65-F5344CB8AC3E}">
        <p14:creationId xmlns:p14="http://schemas.microsoft.com/office/powerpoint/2010/main" val="195626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B3A7D-7260-F63B-91C6-C5158941A446}"/>
              </a:ext>
            </a:extLst>
          </p:cNvPr>
          <p:cNvPicPr>
            <a:picLocks noChangeAspect="1"/>
          </p:cNvPicPr>
          <p:nvPr/>
        </p:nvPicPr>
        <p:blipFill>
          <a:blip r:embed="rId2"/>
          <a:stretch>
            <a:fillRect/>
          </a:stretch>
        </p:blipFill>
        <p:spPr>
          <a:xfrm>
            <a:off x="853798" y="438151"/>
            <a:ext cx="10484403" cy="5981697"/>
          </a:xfrm>
          <a:prstGeom prst="rect">
            <a:avLst/>
          </a:prstGeom>
        </p:spPr>
      </p:pic>
    </p:spTree>
    <p:extLst>
      <p:ext uri="{BB962C8B-B14F-4D97-AF65-F5344CB8AC3E}">
        <p14:creationId xmlns:p14="http://schemas.microsoft.com/office/powerpoint/2010/main" val="315996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7FA1B-CE95-1490-E233-5D61F467B200}"/>
              </a:ext>
            </a:extLst>
          </p:cNvPr>
          <p:cNvPicPr>
            <a:picLocks noChangeAspect="1"/>
          </p:cNvPicPr>
          <p:nvPr/>
        </p:nvPicPr>
        <p:blipFill>
          <a:blip r:embed="rId2"/>
          <a:stretch>
            <a:fillRect/>
          </a:stretch>
        </p:blipFill>
        <p:spPr>
          <a:xfrm>
            <a:off x="877536" y="418874"/>
            <a:ext cx="10508217" cy="6099913"/>
          </a:xfrm>
          <a:prstGeom prst="rect">
            <a:avLst/>
          </a:prstGeom>
        </p:spPr>
      </p:pic>
    </p:spTree>
    <p:extLst>
      <p:ext uri="{BB962C8B-B14F-4D97-AF65-F5344CB8AC3E}">
        <p14:creationId xmlns:p14="http://schemas.microsoft.com/office/powerpoint/2010/main" val="1694041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73E5E-004A-E1F6-6415-3419A658A533}"/>
              </a:ext>
            </a:extLst>
          </p:cNvPr>
          <p:cNvPicPr>
            <a:picLocks noChangeAspect="1"/>
          </p:cNvPicPr>
          <p:nvPr/>
        </p:nvPicPr>
        <p:blipFill>
          <a:blip r:embed="rId2"/>
          <a:stretch>
            <a:fillRect/>
          </a:stretch>
        </p:blipFill>
        <p:spPr>
          <a:xfrm>
            <a:off x="800403" y="436739"/>
            <a:ext cx="10591193" cy="5984521"/>
          </a:xfrm>
          <a:prstGeom prst="rect">
            <a:avLst/>
          </a:prstGeom>
        </p:spPr>
      </p:pic>
    </p:spTree>
    <p:extLst>
      <p:ext uri="{BB962C8B-B14F-4D97-AF65-F5344CB8AC3E}">
        <p14:creationId xmlns:p14="http://schemas.microsoft.com/office/powerpoint/2010/main" val="122196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AF429B-1E79-29FA-F1A1-C038925C3E98}"/>
              </a:ext>
            </a:extLst>
          </p:cNvPr>
          <p:cNvPicPr>
            <a:picLocks noChangeAspect="1"/>
          </p:cNvPicPr>
          <p:nvPr/>
        </p:nvPicPr>
        <p:blipFill>
          <a:blip r:embed="rId2"/>
          <a:stretch>
            <a:fillRect/>
          </a:stretch>
        </p:blipFill>
        <p:spPr>
          <a:xfrm>
            <a:off x="750544" y="422443"/>
            <a:ext cx="10690911" cy="6013113"/>
          </a:xfrm>
          <a:prstGeom prst="rect">
            <a:avLst/>
          </a:prstGeom>
        </p:spPr>
      </p:pic>
    </p:spTree>
    <p:extLst>
      <p:ext uri="{BB962C8B-B14F-4D97-AF65-F5344CB8AC3E}">
        <p14:creationId xmlns:p14="http://schemas.microsoft.com/office/powerpoint/2010/main" val="2649490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22A4A2-AE9D-F656-B162-B16FAAE1FA6F}"/>
              </a:ext>
            </a:extLst>
          </p:cNvPr>
          <p:cNvPicPr>
            <a:picLocks noChangeAspect="1"/>
          </p:cNvPicPr>
          <p:nvPr/>
        </p:nvPicPr>
        <p:blipFill>
          <a:blip r:embed="rId2"/>
          <a:stretch>
            <a:fillRect/>
          </a:stretch>
        </p:blipFill>
        <p:spPr>
          <a:xfrm>
            <a:off x="791497" y="417438"/>
            <a:ext cx="10609006" cy="6023124"/>
          </a:xfrm>
          <a:prstGeom prst="rect">
            <a:avLst/>
          </a:prstGeom>
        </p:spPr>
      </p:pic>
    </p:spTree>
    <p:extLst>
      <p:ext uri="{BB962C8B-B14F-4D97-AF65-F5344CB8AC3E}">
        <p14:creationId xmlns:p14="http://schemas.microsoft.com/office/powerpoint/2010/main" val="214291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E0CCA8-B7FA-867E-8A45-FECF59C045D9}"/>
              </a:ext>
            </a:extLst>
          </p:cNvPr>
          <p:cNvPicPr>
            <a:picLocks noChangeAspect="1"/>
          </p:cNvPicPr>
          <p:nvPr/>
        </p:nvPicPr>
        <p:blipFill>
          <a:blip r:embed="rId2"/>
          <a:stretch>
            <a:fillRect/>
          </a:stretch>
        </p:blipFill>
        <p:spPr>
          <a:xfrm>
            <a:off x="769499" y="415322"/>
            <a:ext cx="10653001" cy="6027356"/>
          </a:xfrm>
          <a:prstGeom prst="rect">
            <a:avLst/>
          </a:prstGeom>
        </p:spPr>
      </p:pic>
    </p:spTree>
    <p:extLst>
      <p:ext uri="{BB962C8B-B14F-4D97-AF65-F5344CB8AC3E}">
        <p14:creationId xmlns:p14="http://schemas.microsoft.com/office/powerpoint/2010/main" val="221687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190D7F-9E25-D8FA-0115-331A83CBC65B}"/>
              </a:ext>
            </a:extLst>
          </p:cNvPr>
          <p:cNvPicPr>
            <a:picLocks noChangeAspect="1"/>
          </p:cNvPicPr>
          <p:nvPr/>
        </p:nvPicPr>
        <p:blipFill>
          <a:blip r:embed="rId2"/>
          <a:stretch>
            <a:fillRect/>
          </a:stretch>
        </p:blipFill>
        <p:spPr>
          <a:xfrm>
            <a:off x="766705" y="444491"/>
            <a:ext cx="10638714" cy="6075703"/>
          </a:xfrm>
          <a:prstGeom prst="rect">
            <a:avLst/>
          </a:prstGeom>
        </p:spPr>
      </p:pic>
    </p:spTree>
    <p:extLst>
      <p:ext uri="{BB962C8B-B14F-4D97-AF65-F5344CB8AC3E}">
        <p14:creationId xmlns:p14="http://schemas.microsoft.com/office/powerpoint/2010/main" val="324470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F97947-9E83-BBAB-C9F9-56E4376D9757}"/>
              </a:ext>
            </a:extLst>
          </p:cNvPr>
          <p:cNvPicPr>
            <a:picLocks noChangeAspect="1"/>
          </p:cNvPicPr>
          <p:nvPr/>
        </p:nvPicPr>
        <p:blipFill>
          <a:blip r:embed="rId2"/>
          <a:stretch>
            <a:fillRect/>
          </a:stretch>
        </p:blipFill>
        <p:spPr>
          <a:xfrm>
            <a:off x="875072" y="460978"/>
            <a:ext cx="10638502" cy="5991418"/>
          </a:xfrm>
          <a:prstGeom prst="rect">
            <a:avLst/>
          </a:prstGeom>
        </p:spPr>
      </p:pic>
    </p:spTree>
    <p:extLst>
      <p:ext uri="{BB962C8B-B14F-4D97-AF65-F5344CB8AC3E}">
        <p14:creationId xmlns:p14="http://schemas.microsoft.com/office/powerpoint/2010/main" val="1961260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1BE31-1851-ADDA-CECE-DB2654A7B5AC}"/>
              </a:ext>
            </a:extLst>
          </p:cNvPr>
          <p:cNvPicPr>
            <a:picLocks noChangeAspect="1"/>
          </p:cNvPicPr>
          <p:nvPr/>
        </p:nvPicPr>
        <p:blipFill>
          <a:blip r:embed="rId2"/>
          <a:stretch>
            <a:fillRect/>
          </a:stretch>
        </p:blipFill>
        <p:spPr>
          <a:xfrm>
            <a:off x="766916" y="473478"/>
            <a:ext cx="10658167" cy="5911043"/>
          </a:xfrm>
          <a:prstGeom prst="rect">
            <a:avLst/>
          </a:prstGeom>
        </p:spPr>
      </p:pic>
    </p:spTree>
    <p:extLst>
      <p:ext uri="{BB962C8B-B14F-4D97-AF65-F5344CB8AC3E}">
        <p14:creationId xmlns:p14="http://schemas.microsoft.com/office/powerpoint/2010/main" val="19007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4C3-474E-DE60-603F-A2B1737FBCE6}"/>
              </a:ext>
            </a:extLst>
          </p:cNvPr>
          <p:cNvSpPr>
            <a:spLocks noGrp="1"/>
          </p:cNvSpPr>
          <p:nvPr>
            <p:ph type="ctrTitle"/>
          </p:nvPr>
        </p:nvSpPr>
        <p:spPr>
          <a:xfrm>
            <a:off x="1683171" y="324465"/>
            <a:ext cx="8825658" cy="1237768"/>
          </a:xfrm>
        </p:spPr>
        <p:txBody>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endParaRPr lang="en-IN"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EF897739-0F4E-397E-26B6-20F754B9C67D}"/>
              </a:ext>
            </a:extLst>
          </p:cNvPr>
          <p:cNvSpPr/>
          <p:nvPr/>
        </p:nvSpPr>
        <p:spPr>
          <a:xfrm>
            <a:off x="997974" y="1789472"/>
            <a:ext cx="10196052" cy="4581832"/>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2400" b="1" i="0" dirty="0">
                <a:solidFill>
                  <a:schemeClr val="bg1"/>
                </a:solidFill>
                <a:effectLst/>
                <a:latin typeface="Söhne"/>
              </a:rPr>
            </a:br>
            <a:r>
              <a:rPr lang="en-US" sz="2400" b="1" i="0" dirty="0">
                <a:solidFill>
                  <a:schemeClr val="bg1"/>
                </a:solidFill>
                <a:effectLst/>
                <a:latin typeface="Söhne"/>
              </a:rPr>
              <a:t>Sales Analysis:</a:t>
            </a:r>
            <a:r>
              <a:rPr lang="en-US" sz="2400" b="0" i="0" dirty="0">
                <a:solidFill>
                  <a:schemeClr val="bg1"/>
                </a:solidFill>
                <a:effectLst/>
                <a:latin typeface="Söhne"/>
              </a:rPr>
              <a:t> Understand sales trends, top products, and channel effectiveness.</a:t>
            </a:r>
          </a:p>
          <a:p>
            <a:pPr algn="l"/>
            <a:r>
              <a:rPr lang="en-US" sz="2400" b="1" i="0" dirty="0">
                <a:solidFill>
                  <a:schemeClr val="bg1"/>
                </a:solidFill>
                <a:effectLst/>
                <a:latin typeface="Söhne"/>
              </a:rPr>
              <a:t>Product Analysis:</a:t>
            </a:r>
            <a:r>
              <a:rPr lang="en-US" sz="2400" b="0" i="0" dirty="0">
                <a:solidFill>
                  <a:schemeClr val="bg1"/>
                </a:solidFill>
                <a:effectLst/>
                <a:latin typeface="Söhne"/>
              </a:rPr>
              <a:t> Evaluate category popularity, pricing impact, and diversification opportunities.</a:t>
            </a:r>
          </a:p>
          <a:p>
            <a:pPr algn="l"/>
            <a:r>
              <a:rPr lang="en-US" sz="2400" b="1" i="0" dirty="0">
                <a:solidFill>
                  <a:schemeClr val="bg1"/>
                </a:solidFill>
                <a:effectLst/>
                <a:latin typeface="Söhne"/>
              </a:rPr>
              <a:t>Customer Analysis:</a:t>
            </a:r>
            <a:r>
              <a:rPr lang="en-US" sz="2400" b="0" i="0" dirty="0">
                <a:solidFill>
                  <a:schemeClr val="bg1"/>
                </a:solidFill>
                <a:effectLst/>
                <a:latin typeface="Söhne"/>
              </a:rPr>
              <a:t> Segment by demographics, analyze behavior, and tailor strategies.</a:t>
            </a:r>
          </a:p>
          <a:p>
            <a:pPr algn="l"/>
            <a:r>
              <a:rPr lang="en-US" sz="2400" b="1" i="0" dirty="0">
                <a:solidFill>
                  <a:schemeClr val="bg1"/>
                </a:solidFill>
                <a:effectLst/>
                <a:latin typeface="Söhne"/>
              </a:rPr>
              <a:t>Payment Analysis:</a:t>
            </a:r>
            <a:r>
              <a:rPr lang="en-US" sz="2400" b="0" i="0" dirty="0">
                <a:solidFill>
                  <a:schemeClr val="bg1"/>
                </a:solidFill>
                <a:effectLst/>
                <a:latin typeface="Söhne"/>
              </a:rPr>
              <a:t> Investigate preferred methods and optimize for customer satisfaction.</a:t>
            </a:r>
          </a:p>
          <a:p>
            <a:pPr algn="l"/>
            <a:r>
              <a:rPr lang="en-US" sz="2400" b="1" i="0" dirty="0">
                <a:solidFill>
                  <a:schemeClr val="bg1"/>
                </a:solidFill>
                <a:effectLst/>
                <a:latin typeface="Söhne"/>
              </a:rPr>
              <a:t>Order Analysis:</a:t>
            </a:r>
            <a:r>
              <a:rPr lang="en-US" sz="2400" b="0" i="0" dirty="0">
                <a:solidFill>
                  <a:schemeClr val="bg1"/>
                </a:solidFill>
                <a:effectLst/>
                <a:latin typeface="Söhne"/>
              </a:rPr>
              <a:t> Assess processing efficiency, accuracy, and streamline fulfillment processes.</a:t>
            </a:r>
          </a:p>
          <a:p>
            <a:pPr algn="ctr"/>
            <a:endParaRPr lang="en-IN" sz="2400" dirty="0">
              <a:solidFill>
                <a:schemeClr val="bg1"/>
              </a:solidFill>
            </a:endParaRPr>
          </a:p>
        </p:txBody>
      </p:sp>
    </p:spTree>
    <p:extLst>
      <p:ext uri="{BB962C8B-B14F-4D97-AF65-F5344CB8AC3E}">
        <p14:creationId xmlns:p14="http://schemas.microsoft.com/office/powerpoint/2010/main" val="314766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5C14E-F82E-5800-5648-00EF272C8A80}"/>
              </a:ext>
            </a:extLst>
          </p:cNvPr>
          <p:cNvPicPr>
            <a:picLocks noChangeAspect="1"/>
          </p:cNvPicPr>
          <p:nvPr/>
        </p:nvPicPr>
        <p:blipFill>
          <a:blip r:embed="rId2"/>
          <a:stretch>
            <a:fillRect/>
          </a:stretch>
        </p:blipFill>
        <p:spPr>
          <a:xfrm>
            <a:off x="802290" y="411881"/>
            <a:ext cx="10587419" cy="6034237"/>
          </a:xfrm>
          <a:prstGeom prst="rect">
            <a:avLst/>
          </a:prstGeom>
        </p:spPr>
      </p:pic>
    </p:spTree>
    <p:extLst>
      <p:ext uri="{BB962C8B-B14F-4D97-AF65-F5344CB8AC3E}">
        <p14:creationId xmlns:p14="http://schemas.microsoft.com/office/powerpoint/2010/main" val="1935900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55861-8C38-4B71-22EF-0BDEBFAC1DEF}"/>
              </a:ext>
            </a:extLst>
          </p:cNvPr>
          <p:cNvPicPr>
            <a:picLocks noChangeAspect="1"/>
          </p:cNvPicPr>
          <p:nvPr/>
        </p:nvPicPr>
        <p:blipFill>
          <a:blip r:embed="rId2"/>
          <a:stretch>
            <a:fillRect/>
          </a:stretch>
        </p:blipFill>
        <p:spPr>
          <a:xfrm>
            <a:off x="845956" y="433729"/>
            <a:ext cx="10500088" cy="5990541"/>
          </a:xfrm>
          <a:prstGeom prst="rect">
            <a:avLst/>
          </a:prstGeom>
        </p:spPr>
      </p:pic>
    </p:spTree>
    <p:extLst>
      <p:ext uri="{BB962C8B-B14F-4D97-AF65-F5344CB8AC3E}">
        <p14:creationId xmlns:p14="http://schemas.microsoft.com/office/powerpoint/2010/main" val="4056423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80F35-6D6F-333A-28B5-60B00A737ABB}"/>
              </a:ext>
            </a:extLst>
          </p:cNvPr>
          <p:cNvPicPr>
            <a:picLocks noChangeAspect="1"/>
          </p:cNvPicPr>
          <p:nvPr/>
        </p:nvPicPr>
        <p:blipFill>
          <a:blip r:embed="rId2"/>
          <a:stretch>
            <a:fillRect/>
          </a:stretch>
        </p:blipFill>
        <p:spPr>
          <a:xfrm>
            <a:off x="821581" y="455169"/>
            <a:ext cx="10548838" cy="5947661"/>
          </a:xfrm>
          <a:prstGeom prst="rect">
            <a:avLst/>
          </a:prstGeom>
        </p:spPr>
      </p:pic>
    </p:spTree>
    <p:extLst>
      <p:ext uri="{BB962C8B-B14F-4D97-AF65-F5344CB8AC3E}">
        <p14:creationId xmlns:p14="http://schemas.microsoft.com/office/powerpoint/2010/main" val="2543675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B4833-E228-F409-4029-FBC1695975AD}"/>
              </a:ext>
            </a:extLst>
          </p:cNvPr>
          <p:cNvPicPr>
            <a:picLocks noChangeAspect="1"/>
          </p:cNvPicPr>
          <p:nvPr/>
        </p:nvPicPr>
        <p:blipFill>
          <a:blip r:embed="rId2"/>
          <a:stretch>
            <a:fillRect/>
          </a:stretch>
        </p:blipFill>
        <p:spPr>
          <a:xfrm>
            <a:off x="752735" y="550867"/>
            <a:ext cx="10566215" cy="5731946"/>
          </a:xfrm>
          <a:prstGeom prst="rect">
            <a:avLst/>
          </a:prstGeom>
        </p:spPr>
      </p:pic>
    </p:spTree>
    <p:extLst>
      <p:ext uri="{BB962C8B-B14F-4D97-AF65-F5344CB8AC3E}">
        <p14:creationId xmlns:p14="http://schemas.microsoft.com/office/powerpoint/2010/main" val="1412305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BBB1D9-6A5F-1C98-934B-C1EAD501783D}"/>
              </a:ext>
            </a:extLst>
          </p:cNvPr>
          <p:cNvPicPr>
            <a:picLocks noChangeAspect="1"/>
          </p:cNvPicPr>
          <p:nvPr/>
        </p:nvPicPr>
        <p:blipFill>
          <a:blip r:embed="rId2"/>
          <a:stretch>
            <a:fillRect/>
          </a:stretch>
        </p:blipFill>
        <p:spPr>
          <a:xfrm>
            <a:off x="747252" y="431522"/>
            <a:ext cx="10581531" cy="5913451"/>
          </a:xfrm>
          <a:prstGeom prst="rect">
            <a:avLst/>
          </a:prstGeom>
        </p:spPr>
      </p:pic>
    </p:spTree>
    <p:extLst>
      <p:ext uri="{BB962C8B-B14F-4D97-AF65-F5344CB8AC3E}">
        <p14:creationId xmlns:p14="http://schemas.microsoft.com/office/powerpoint/2010/main" val="358863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D1F80-248C-DF64-0E26-319588E783B0}"/>
              </a:ext>
            </a:extLst>
          </p:cNvPr>
          <p:cNvPicPr>
            <a:picLocks noChangeAspect="1"/>
          </p:cNvPicPr>
          <p:nvPr/>
        </p:nvPicPr>
        <p:blipFill>
          <a:blip r:embed="rId2"/>
          <a:stretch>
            <a:fillRect/>
          </a:stretch>
        </p:blipFill>
        <p:spPr>
          <a:xfrm>
            <a:off x="796413" y="412470"/>
            <a:ext cx="10593575" cy="5970774"/>
          </a:xfrm>
          <a:prstGeom prst="rect">
            <a:avLst/>
          </a:prstGeom>
        </p:spPr>
      </p:pic>
    </p:spTree>
    <p:extLst>
      <p:ext uri="{BB962C8B-B14F-4D97-AF65-F5344CB8AC3E}">
        <p14:creationId xmlns:p14="http://schemas.microsoft.com/office/powerpoint/2010/main" val="31951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2937FC-8550-89C9-33AB-C3AB64E26C5B}"/>
              </a:ext>
            </a:extLst>
          </p:cNvPr>
          <p:cNvPicPr>
            <a:picLocks noChangeAspect="1"/>
          </p:cNvPicPr>
          <p:nvPr/>
        </p:nvPicPr>
        <p:blipFill>
          <a:blip r:embed="rId2"/>
          <a:stretch>
            <a:fillRect/>
          </a:stretch>
        </p:blipFill>
        <p:spPr>
          <a:xfrm>
            <a:off x="796504" y="547761"/>
            <a:ext cx="10598992" cy="5762478"/>
          </a:xfrm>
          <a:prstGeom prst="rect">
            <a:avLst/>
          </a:prstGeom>
        </p:spPr>
      </p:pic>
    </p:spTree>
    <p:extLst>
      <p:ext uri="{BB962C8B-B14F-4D97-AF65-F5344CB8AC3E}">
        <p14:creationId xmlns:p14="http://schemas.microsoft.com/office/powerpoint/2010/main" val="3039731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1C242-B437-422F-FE54-6C98633593B2}"/>
              </a:ext>
            </a:extLst>
          </p:cNvPr>
          <p:cNvPicPr>
            <a:picLocks noChangeAspect="1"/>
          </p:cNvPicPr>
          <p:nvPr/>
        </p:nvPicPr>
        <p:blipFill>
          <a:blip r:embed="rId2"/>
          <a:stretch>
            <a:fillRect/>
          </a:stretch>
        </p:blipFill>
        <p:spPr>
          <a:xfrm>
            <a:off x="1211156" y="738907"/>
            <a:ext cx="9769687" cy="5380186"/>
          </a:xfrm>
          <a:prstGeom prst="rect">
            <a:avLst/>
          </a:prstGeom>
        </p:spPr>
      </p:pic>
    </p:spTree>
    <p:extLst>
      <p:ext uri="{BB962C8B-B14F-4D97-AF65-F5344CB8AC3E}">
        <p14:creationId xmlns:p14="http://schemas.microsoft.com/office/powerpoint/2010/main" val="2759475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227E82-0260-1EE5-49D0-423EF4E76F2A}"/>
              </a:ext>
            </a:extLst>
          </p:cNvPr>
          <p:cNvPicPr>
            <a:picLocks noChangeAspect="1"/>
          </p:cNvPicPr>
          <p:nvPr/>
        </p:nvPicPr>
        <p:blipFill>
          <a:blip r:embed="rId2"/>
          <a:stretch>
            <a:fillRect/>
          </a:stretch>
        </p:blipFill>
        <p:spPr>
          <a:xfrm>
            <a:off x="829767" y="436168"/>
            <a:ext cx="10532465" cy="5985663"/>
          </a:xfrm>
          <a:prstGeom prst="rect">
            <a:avLst/>
          </a:prstGeom>
        </p:spPr>
      </p:pic>
    </p:spTree>
    <p:extLst>
      <p:ext uri="{BB962C8B-B14F-4D97-AF65-F5344CB8AC3E}">
        <p14:creationId xmlns:p14="http://schemas.microsoft.com/office/powerpoint/2010/main" val="1915728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05A7-F90F-87E0-0647-08BE158780A6}"/>
              </a:ext>
            </a:extLst>
          </p:cNvPr>
          <p:cNvSpPr>
            <a:spLocks noGrp="1"/>
          </p:cNvSpPr>
          <p:nvPr>
            <p:ph type="title"/>
          </p:nvPr>
        </p:nvSpPr>
        <p:spPr>
          <a:xfrm>
            <a:off x="1154954" y="172066"/>
            <a:ext cx="8825659" cy="1233948"/>
          </a:xfrm>
        </p:spPr>
        <p:txBody>
          <a:bodyPr/>
          <a:lstStyle/>
          <a:p>
            <a:pPr algn="ctr"/>
            <a:r>
              <a:rPr lang="en-IN" b="1" dirty="0">
                <a:solidFill>
                  <a:schemeClr val="bg1"/>
                </a:solidFill>
              </a:rPr>
              <a:t>ACKNOWLEDGEMENT</a:t>
            </a:r>
          </a:p>
        </p:txBody>
      </p:sp>
      <p:sp>
        <p:nvSpPr>
          <p:cNvPr id="3" name="Text Placeholder 2">
            <a:extLst>
              <a:ext uri="{FF2B5EF4-FFF2-40B4-BE49-F238E27FC236}">
                <a16:creationId xmlns:a16="http://schemas.microsoft.com/office/drawing/2014/main" id="{8CF1F7A5-41EE-0801-48B0-068B8BEEDAA5}"/>
              </a:ext>
            </a:extLst>
          </p:cNvPr>
          <p:cNvSpPr>
            <a:spLocks noGrp="1"/>
          </p:cNvSpPr>
          <p:nvPr>
            <p:ph type="body" sz="half" idx="2"/>
          </p:nvPr>
        </p:nvSpPr>
        <p:spPr>
          <a:xfrm>
            <a:off x="1154953" y="1661652"/>
            <a:ext cx="10309459" cy="5024283"/>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I want to say a big thanks to everyone who played a crucial role in making this project successful. First and foremost, I want to thank the person who created the retail analysis dataset, which was like the foundation of our project.</a:t>
            </a:r>
            <a:br>
              <a:rPr lang="en-IN" sz="2000" dirty="0">
                <a:latin typeface="Calibri" panose="020F0502020204030204" pitchFamily="34" charset="0"/>
                <a:ea typeface="Calibri" panose="020F0502020204030204" pitchFamily="34" charset="0"/>
                <a:cs typeface="Calibri" panose="020F0502020204030204" pitchFamily="34" charset="0"/>
              </a:rPr>
            </a:b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Next, a big thanks to AccioJob for providing me with the platform to learn and improve my skills in data analytics. It was a significant part of my journey.I'm really thankful for all my mentors They have been my guides and helped me learn things like MS Excel, SQL, Power BI, problem-solving, and strategy. </a:t>
            </a: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I also want to give a special thanks to Siraj Sir. He was there to support me all along, from the beginning of the project to solving problems and challenges during data analysis and creating Power BI reports. </a:t>
            </a:r>
            <a:br>
              <a:rPr lang="en-IN" sz="2000" dirty="0">
                <a:latin typeface="Calibri" panose="020F0502020204030204" pitchFamily="34" charset="0"/>
                <a:ea typeface="Calibri" panose="020F0502020204030204" pitchFamily="34" charset="0"/>
                <a:cs typeface="Calibri" panose="020F0502020204030204" pitchFamily="34" charset="0"/>
              </a:rPr>
            </a:b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Lastly, I want to acknowledge Ammar, the Batch manager of Acciojob Data A</a:t>
            </a:r>
            <a:r>
              <a:rPr lang="en-IN" sz="2000" b="0" i="0" dirty="0">
                <a:solidFill>
                  <a:srgbClr val="E8EAED"/>
                </a:solidFill>
                <a:effectLst/>
                <a:latin typeface="Google Sans"/>
              </a:rPr>
              <a:t>nalytics</a:t>
            </a:r>
            <a:r>
              <a:rPr lang="en-IN" sz="2000" dirty="0">
                <a:latin typeface="Calibri" panose="020F0502020204030204" pitchFamily="34" charset="0"/>
                <a:ea typeface="Calibri" panose="020F0502020204030204" pitchFamily="34" charset="0"/>
                <a:cs typeface="Calibri" panose="020F0502020204030204" pitchFamily="34" charset="0"/>
              </a:rPr>
              <a:t> Course. He has been a great motivator, helping me to build the confidence and improve my communication, and motivates me to do the work </a:t>
            </a:r>
            <a:r>
              <a:rPr lang="en-IN" sz="2000" dirty="0" err="1">
                <a:latin typeface="Calibri" panose="020F0502020204030204" pitchFamily="34" charset="0"/>
                <a:ea typeface="Calibri" panose="020F0502020204030204" pitchFamily="34" charset="0"/>
                <a:cs typeface="Calibri" panose="020F0502020204030204" pitchFamily="34" charset="0"/>
              </a:rPr>
              <a:t>effectively.His</a:t>
            </a:r>
            <a:r>
              <a:rPr lang="en-IN" sz="2000" dirty="0">
                <a:latin typeface="Calibri" panose="020F0502020204030204" pitchFamily="34" charset="0"/>
                <a:ea typeface="Calibri" panose="020F0502020204030204" pitchFamily="34" charset="0"/>
                <a:cs typeface="Calibri" panose="020F0502020204030204" pitchFamily="34" charset="0"/>
              </a:rPr>
              <a:t> support was a big part of the project's success.</a:t>
            </a:r>
          </a:p>
          <a:p>
            <a:endParaRPr lang="en-IN" dirty="0"/>
          </a:p>
          <a:p>
            <a:endParaRPr lang="en-IN" dirty="0"/>
          </a:p>
        </p:txBody>
      </p:sp>
    </p:spTree>
    <p:extLst>
      <p:ext uri="{BB962C8B-B14F-4D97-AF65-F5344CB8AC3E}">
        <p14:creationId xmlns:p14="http://schemas.microsoft.com/office/powerpoint/2010/main" val="423118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69B3-2D7B-BA3E-6619-479964FD7C61}"/>
              </a:ext>
            </a:extLst>
          </p:cNvPr>
          <p:cNvSpPr>
            <a:spLocks noGrp="1"/>
          </p:cNvSpPr>
          <p:nvPr>
            <p:ph type="title"/>
          </p:nvPr>
        </p:nvSpPr>
        <p:spPr>
          <a:xfrm>
            <a:off x="838200" y="2705210"/>
            <a:ext cx="10515600" cy="1325563"/>
          </a:xfrm>
        </p:spPr>
        <p:txBody>
          <a:bodyPr>
            <a:normAutofit fontScale="90000"/>
          </a:bodyPr>
          <a:lstStyle/>
          <a:p>
            <a:r>
              <a:rPr lang="en-IN" sz="8400" b="1" dirty="0">
                <a:solidFill>
                  <a:schemeClr val="bg1"/>
                </a:solidFill>
              </a:rPr>
              <a:t>   EDA</a:t>
            </a:r>
            <a:r>
              <a:rPr lang="en-IN" sz="8000" b="1" dirty="0">
                <a:solidFill>
                  <a:schemeClr val="bg1"/>
                </a:solidFill>
              </a:rPr>
              <a:t> </a:t>
            </a:r>
            <a:r>
              <a:rPr lang="en-IN" sz="8400" b="1" dirty="0">
                <a:solidFill>
                  <a:schemeClr val="bg1"/>
                </a:solidFill>
              </a:rPr>
              <a:t>PROBLEM</a:t>
            </a:r>
          </a:p>
        </p:txBody>
      </p:sp>
    </p:spTree>
    <p:extLst>
      <p:ext uri="{BB962C8B-B14F-4D97-AF65-F5344CB8AC3E}">
        <p14:creationId xmlns:p14="http://schemas.microsoft.com/office/powerpoint/2010/main" val="100997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2132-6849-8024-DC5F-580D8D066402}"/>
              </a:ext>
            </a:extLst>
          </p:cNvPr>
          <p:cNvSpPr>
            <a:spLocks noGrp="1"/>
          </p:cNvSpPr>
          <p:nvPr>
            <p:ph type="title"/>
          </p:nvPr>
        </p:nvSpPr>
        <p:spPr>
          <a:xfrm>
            <a:off x="838200" y="2448233"/>
            <a:ext cx="10515600" cy="1897168"/>
          </a:xfrm>
        </p:spPr>
        <p:txBody>
          <a:bodyPr>
            <a:normAutofit fontScale="90000"/>
          </a:bodyPr>
          <a:lstStyle/>
          <a:p>
            <a:pPr algn="ctr"/>
            <a:r>
              <a:rPr lang="en-IN" sz="8800" b="1"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br>
              <a:rPr lang="en-IN" sz="8800" b="1"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sz="8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D9C299C-B96F-5933-B1C9-48FC8315E893}"/>
              </a:ext>
            </a:extLst>
          </p:cNvPr>
          <p:cNvSpPr txBox="1"/>
          <p:nvPr/>
        </p:nvSpPr>
        <p:spPr>
          <a:xfrm>
            <a:off x="8396749" y="5291054"/>
            <a:ext cx="4395020" cy="1323439"/>
          </a:xfrm>
          <a:prstGeom prst="rect">
            <a:avLst/>
          </a:prstGeom>
          <a:noFill/>
        </p:spPr>
        <p:txBody>
          <a:bodyPr wrap="square">
            <a:spAutoFit/>
          </a:bodyPr>
          <a:lstStyle/>
          <a:p>
            <a:r>
              <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rPr>
              <a:t>-Akshay Sharma</a:t>
            </a:r>
            <a:br>
              <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(Data Analyst)</a:t>
            </a:r>
            <a:endParaRPr lang="en-IN" sz="4000" dirty="0"/>
          </a:p>
        </p:txBody>
      </p:sp>
    </p:spTree>
    <p:extLst>
      <p:ext uri="{BB962C8B-B14F-4D97-AF65-F5344CB8AC3E}">
        <p14:creationId xmlns:p14="http://schemas.microsoft.com/office/powerpoint/2010/main" val="248892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8B86CBF-84B5-49D9-958C-091C3D1767B0}"/>
              </a:ext>
            </a:extLst>
          </p:cNvPr>
          <p:cNvSpPr/>
          <p:nvPr/>
        </p:nvSpPr>
        <p:spPr>
          <a:xfrm>
            <a:off x="186809" y="211689"/>
            <a:ext cx="11833126" cy="1160462"/>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dirty="0">
                <a:latin typeface="Calibri" panose="020F0502020204030204" pitchFamily="34" charset="0"/>
                <a:ea typeface="Calibri" panose="020F0502020204030204" pitchFamily="34" charset="0"/>
                <a:cs typeface="Calibri" panose="020F0502020204030204" pitchFamily="34" charset="0"/>
              </a:rPr>
              <a:t>Which factors contribute to the highest sales in a particular region?</a:t>
            </a:r>
          </a:p>
        </p:txBody>
      </p:sp>
      <p:graphicFrame>
        <p:nvGraphicFramePr>
          <p:cNvPr id="4" name="Chart 3">
            <a:extLst>
              <a:ext uri="{FF2B5EF4-FFF2-40B4-BE49-F238E27FC236}">
                <a16:creationId xmlns:a16="http://schemas.microsoft.com/office/drawing/2014/main" id="{604CF70C-2E66-DB01-BE50-638A90A133A1}"/>
              </a:ext>
            </a:extLst>
          </p:cNvPr>
          <p:cNvGraphicFramePr>
            <a:graphicFrameLocks/>
          </p:cNvGraphicFramePr>
          <p:nvPr>
            <p:extLst>
              <p:ext uri="{D42A27DB-BD31-4B8C-83A1-F6EECF244321}">
                <p14:modId xmlns:p14="http://schemas.microsoft.com/office/powerpoint/2010/main" val="3794864839"/>
              </p:ext>
            </p:extLst>
          </p:nvPr>
        </p:nvGraphicFramePr>
        <p:xfrm>
          <a:off x="5917344" y="1988102"/>
          <a:ext cx="5912997" cy="3679723"/>
        </p:xfrm>
        <a:graphic>
          <a:graphicData uri="http://schemas.openxmlformats.org/drawingml/2006/chart">
            <c:chart xmlns:c="http://schemas.openxmlformats.org/drawingml/2006/chart" xmlns:r="http://schemas.openxmlformats.org/officeDocument/2006/relationships" r:id="rId2"/>
          </a:graphicData>
        </a:graphic>
      </p:graphicFrame>
      <p:sp>
        <p:nvSpPr>
          <p:cNvPr id="5" name="Freeform 29">
            <a:extLst>
              <a:ext uri="{FF2B5EF4-FFF2-40B4-BE49-F238E27FC236}">
                <a16:creationId xmlns:a16="http://schemas.microsoft.com/office/drawing/2014/main" id="{684580B4-5847-0E07-54BD-99868EE0C691}"/>
              </a:ext>
            </a:extLst>
          </p:cNvPr>
          <p:cNvSpPr>
            <a:spLocks/>
          </p:cNvSpPr>
          <p:nvPr/>
        </p:nvSpPr>
        <p:spPr bwMode="auto">
          <a:xfrm>
            <a:off x="78658" y="3891413"/>
            <a:ext cx="1054359" cy="797069"/>
          </a:xfrm>
          <a:custGeom>
            <a:avLst/>
            <a:gdLst>
              <a:gd name="T0" fmla="*/ 556 w 930"/>
              <a:gd name="T1" fmla="*/ 851 h 995"/>
              <a:gd name="T2" fmla="*/ 312 w 930"/>
              <a:gd name="T3" fmla="*/ 677 h 995"/>
              <a:gd name="T4" fmla="*/ 638 w 930"/>
              <a:gd name="T5" fmla="*/ 677 h 995"/>
              <a:gd name="T6" fmla="*/ 638 w 930"/>
              <a:gd name="T7" fmla="*/ 533 h 995"/>
              <a:gd name="T8" fmla="*/ 274 w 930"/>
              <a:gd name="T9" fmla="*/ 533 h 995"/>
              <a:gd name="T10" fmla="*/ 272 w 930"/>
              <a:gd name="T11" fmla="*/ 497 h 995"/>
              <a:gd name="T12" fmla="*/ 274 w 930"/>
              <a:gd name="T13" fmla="*/ 462 h 995"/>
              <a:gd name="T14" fmla="*/ 638 w 930"/>
              <a:gd name="T15" fmla="*/ 462 h 995"/>
              <a:gd name="T16" fmla="*/ 638 w 930"/>
              <a:gd name="T17" fmla="*/ 318 h 995"/>
              <a:gd name="T18" fmla="*/ 312 w 930"/>
              <a:gd name="T19" fmla="*/ 318 h 995"/>
              <a:gd name="T20" fmla="*/ 556 w 930"/>
              <a:gd name="T21" fmla="*/ 144 h 995"/>
              <a:gd name="T22" fmla="*/ 800 w 930"/>
              <a:gd name="T23" fmla="*/ 318 h 995"/>
              <a:gd name="T24" fmla="*/ 930 w 930"/>
              <a:gd name="T25" fmla="*/ 256 h 995"/>
              <a:gd name="T26" fmla="*/ 556 w 930"/>
              <a:gd name="T27" fmla="*/ 0 h 995"/>
              <a:gd name="T28" fmla="*/ 249 w 930"/>
              <a:gd name="T29" fmla="*/ 151 h 995"/>
              <a:gd name="T30" fmla="*/ 157 w 930"/>
              <a:gd name="T31" fmla="*/ 318 h 995"/>
              <a:gd name="T32" fmla="*/ 0 w 930"/>
              <a:gd name="T33" fmla="*/ 318 h 995"/>
              <a:gd name="T34" fmla="*/ 0 w 930"/>
              <a:gd name="T35" fmla="*/ 462 h 995"/>
              <a:gd name="T36" fmla="*/ 129 w 930"/>
              <a:gd name="T37" fmla="*/ 462 h 995"/>
              <a:gd name="T38" fmla="*/ 128 w 930"/>
              <a:gd name="T39" fmla="*/ 497 h 995"/>
              <a:gd name="T40" fmla="*/ 129 w 930"/>
              <a:gd name="T41" fmla="*/ 533 h 995"/>
              <a:gd name="T42" fmla="*/ 0 w 930"/>
              <a:gd name="T43" fmla="*/ 533 h 995"/>
              <a:gd name="T44" fmla="*/ 0 w 930"/>
              <a:gd name="T45" fmla="*/ 677 h 995"/>
              <a:gd name="T46" fmla="*/ 157 w 930"/>
              <a:gd name="T47" fmla="*/ 677 h 995"/>
              <a:gd name="T48" fmla="*/ 249 w 930"/>
              <a:gd name="T49" fmla="*/ 844 h 995"/>
              <a:gd name="T50" fmla="*/ 556 w 930"/>
              <a:gd name="T51" fmla="*/ 995 h 995"/>
              <a:gd name="T52" fmla="*/ 930 w 930"/>
              <a:gd name="T53" fmla="*/ 739 h 995"/>
              <a:gd name="T54" fmla="*/ 800 w 930"/>
              <a:gd name="T55" fmla="*/ 677 h 995"/>
              <a:gd name="T56" fmla="*/ 556 w 930"/>
              <a:gd name="T57" fmla="*/ 851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0" h="995">
                <a:moveTo>
                  <a:pt x="556" y="851"/>
                </a:moveTo>
                <a:cubicBezTo>
                  <a:pt x="452" y="851"/>
                  <a:pt x="361" y="781"/>
                  <a:pt x="312" y="677"/>
                </a:cubicBezTo>
                <a:cubicBezTo>
                  <a:pt x="638" y="677"/>
                  <a:pt x="638" y="677"/>
                  <a:pt x="638" y="677"/>
                </a:cubicBezTo>
                <a:cubicBezTo>
                  <a:pt x="638" y="533"/>
                  <a:pt x="638" y="533"/>
                  <a:pt x="638" y="533"/>
                </a:cubicBezTo>
                <a:cubicBezTo>
                  <a:pt x="274" y="533"/>
                  <a:pt x="274" y="533"/>
                  <a:pt x="274" y="533"/>
                </a:cubicBezTo>
                <a:cubicBezTo>
                  <a:pt x="273" y="521"/>
                  <a:pt x="272" y="509"/>
                  <a:pt x="272" y="497"/>
                </a:cubicBezTo>
                <a:cubicBezTo>
                  <a:pt x="272" y="486"/>
                  <a:pt x="273" y="474"/>
                  <a:pt x="274" y="462"/>
                </a:cubicBezTo>
                <a:cubicBezTo>
                  <a:pt x="638" y="462"/>
                  <a:pt x="638" y="462"/>
                  <a:pt x="638" y="462"/>
                </a:cubicBezTo>
                <a:cubicBezTo>
                  <a:pt x="638" y="318"/>
                  <a:pt x="638" y="318"/>
                  <a:pt x="638" y="318"/>
                </a:cubicBezTo>
                <a:cubicBezTo>
                  <a:pt x="312" y="318"/>
                  <a:pt x="312" y="318"/>
                  <a:pt x="312" y="318"/>
                </a:cubicBezTo>
                <a:cubicBezTo>
                  <a:pt x="361" y="214"/>
                  <a:pt x="452" y="144"/>
                  <a:pt x="556" y="144"/>
                </a:cubicBezTo>
                <a:cubicBezTo>
                  <a:pt x="655" y="144"/>
                  <a:pt x="748" y="211"/>
                  <a:pt x="800" y="318"/>
                </a:cubicBezTo>
                <a:cubicBezTo>
                  <a:pt x="930" y="256"/>
                  <a:pt x="930" y="256"/>
                  <a:pt x="930" y="256"/>
                </a:cubicBezTo>
                <a:cubicBezTo>
                  <a:pt x="854" y="98"/>
                  <a:pt x="711" y="0"/>
                  <a:pt x="556" y="0"/>
                </a:cubicBezTo>
                <a:cubicBezTo>
                  <a:pt x="439" y="0"/>
                  <a:pt x="330" y="54"/>
                  <a:pt x="249" y="151"/>
                </a:cubicBezTo>
                <a:cubicBezTo>
                  <a:pt x="208" y="199"/>
                  <a:pt x="177" y="256"/>
                  <a:pt x="157" y="318"/>
                </a:cubicBezTo>
                <a:cubicBezTo>
                  <a:pt x="0" y="318"/>
                  <a:pt x="0" y="318"/>
                  <a:pt x="0" y="318"/>
                </a:cubicBezTo>
                <a:cubicBezTo>
                  <a:pt x="0" y="462"/>
                  <a:pt x="0" y="462"/>
                  <a:pt x="0" y="462"/>
                </a:cubicBezTo>
                <a:cubicBezTo>
                  <a:pt x="129" y="462"/>
                  <a:pt x="129" y="462"/>
                  <a:pt x="129" y="462"/>
                </a:cubicBezTo>
                <a:cubicBezTo>
                  <a:pt x="128" y="474"/>
                  <a:pt x="128" y="486"/>
                  <a:pt x="128" y="497"/>
                </a:cubicBezTo>
                <a:cubicBezTo>
                  <a:pt x="128" y="509"/>
                  <a:pt x="128" y="521"/>
                  <a:pt x="129" y="533"/>
                </a:cubicBezTo>
                <a:cubicBezTo>
                  <a:pt x="0" y="533"/>
                  <a:pt x="0" y="533"/>
                  <a:pt x="0" y="533"/>
                </a:cubicBezTo>
                <a:cubicBezTo>
                  <a:pt x="0" y="677"/>
                  <a:pt x="0" y="677"/>
                  <a:pt x="0" y="677"/>
                </a:cubicBezTo>
                <a:cubicBezTo>
                  <a:pt x="157" y="677"/>
                  <a:pt x="157" y="677"/>
                  <a:pt x="157" y="677"/>
                </a:cubicBezTo>
                <a:cubicBezTo>
                  <a:pt x="177" y="739"/>
                  <a:pt x="208" y="796"/>
                  <a:pt x="249" y="844"/>
                </a:cubicBezTo>
                <a:cubicBezTo>
                  <a:pt x="330" y="941"/>
                  <a:pt x="439" y="995"/>
                  <a:pt x="556" y="995"/>
                </a:cubicBezTo>
                <a:cubicBezTo>
                  <a:pt x="711" y="995"/>
                  <a:pt x="854" y="897"/>
                  <a:pt x="930" y="739"/>
                </a:cubicBezTo>
                <a:cubicBezTo>
                  <a:pt x="800" y="677"/>
                  <a:pt x="800" y="677"/>
                  <a:pt x="800" y="677"/>
                </a:cubicBezTo>
                <a:cubicBezTo>
                  <a:pt x="748" y="784"/>
                  <a:pt x="655" y="851"/>
                  <a:pt x="556" y="8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Rounded Corners 6">
            <a:extLst>
              <a:ext uri="{FF2B5EF4-FFF2-40B4-BE49-F238E27FC236}">
                <a16:creationId xmlns:a16="http://schemas.microsoft.com/office/drawing/2014/main" id="{260CAADE-9430-5349-012E-A31A9D67420B}"/>
              </a:ext>
            </a:extLst>
          </p:cNvPr>
          <p:cNvSpPr/>
          <p:nvPr/>
        </p:nvSpPr>
        <p:spPr>
          <a:xfrm>
            <a:off x="186809" y="1518555"/>
            <a:ext cx="5555226" cy="2226454"/>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r>
              <a:rPr lang="en-IN" sz="2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a:t>
            </a:r>
            <a:r>
              <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br>
              <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Europe</a:t>
            </a:r>
            <a:r>
              <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has the highest sales among all regions and it has maximum credit limit and number of orders is also highest in the Europe Region</a:t>
            </a:r>
            <a:br>
              <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Reasons for</a:t>
            </a:r>
            <a:r>
              <a:rPr lang="en-IN" sz="1600" b="1"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Highest Sales:</a:t>
            </a:r>
            <a:br>
              <a:rPr lang="en-IN" sz="1400" b="1"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400" b="1"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High Consumption of goods (</a:t>
            </a:r>
            <a:r>
              <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49578</a:t>
            </a:r>
            <a:r>
              <a:rPr lang="en-IN"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marL="0" indent="0" algn="l"/>
            <a:r>
              <a:rPr lang="en-IN" sz="1400" b="1"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High Credit Limit Offered (</a:t>
            </a:r>
            <a:r>
              <a:rPr lang="en-IN" sz="1400" b="1" dirty="0">
                <a:solidFill>
                  <a:schemeClr val="bg1"/>
                </a:solidFill>
                <a:latin typeface="Calibri" panose="020F0502020204030204" pitchFamily="34" charset="0"/>
                <a:ea typeface="Calibri" panose="020F0502020204030204" pitchFamily="34" charset="0"/>
                <a:cs typeface="Calibri" panose="020F0502020204030204" pitchFamily="34" charset="0"/>
              </a:rPr>
              <a:t>16,62,75,200)</a:t>
            </a:r>
            <a:endParaRPr lang="en-IN"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F4B22338-AD30-8D85-CEBF-3572EBB6B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8" y="3891413"/>
            <a:ext cx="6372225" cy="3552825"/>
          </a:xfrm>
          <a:prstGeom prst="rect">
            <a:avLst/>
          </a:prstGeom>
        </p:spPr>
      </p:pic>
    </p:spTree>
    <p:extLst>
      <p:ext uri="{BB962C8B-B14F-4D97-AF65-F5344CB8AC3E}">
        <p14:creationId xmlns:p14="http://schemas.microsoft.com/office/powerpoint/2010/main" val="208095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7C6856-E5FE-4E73-AD35-BDDD07D84CB2}"/>
              </a:ext>
            </a:extLst>
          </p:cNvPr>
          <p:cNvSpPr/>
          <p:nvPr/>
        </p:nvSpPr>
        <p:spPr>
          <a:xfrm>
            <a:off x="103238" y="220124"/>
            <a:ext cx="11985523" cy="125471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dirty="0">
                <a:latin typeface="Calibri" panose="020F0502020204030204" pitchFamily="34" charset="0"/>
                <a:ea typeface="Calibri" panose="020F0502020204030204" pitchFamily="34" charset="0"/>
                <a:cs typeface="Calibri" panose="020F0502020204030204" pitchFamily="34" charset="0"/>
              </a:rPr>
              <a:t>How can customer purchasing patterns be influenced to increase average order value?</a:t>
            </a:r>
          </a:p>
        </p:txBody>
      </p:sp>
      <p:pic>
        <p:nvPicPr>
          <p:cNvPr id="6" name="Picture 5">
            <a:extLst>
              <a:ext uri="{FF2B5EF4-FFF2-40B4-BE49-F238E27FC236}">
                <a16:creationId xmlns:a16="http://schemas.microsoft.com/office/drawing/2014/main" id="{50E3EFA8-D557-250E-7B2A-A9CBECDD5CF7}"/>
              </a:ext>
            </a:extLst>
          </p:cNvPr>
          <p:cNvPicPr>
            <a:picLocks noChangeAspect="1"/>
          </p:cNvPicPr>
          <p:nvPr/>
        </p:nvPicPr>
        <p:blipFill>
          <a:blip r:embed="rId2"/>
          <a:stretch>
            <a:fillRect/>
          </a:stretch>
        </p:blipFill>
        <p:spPr>
          <a:xfrm>
            <a:off x="280694" y="1787557"/>
            <a:ext cx="5815305" cy="4850319"/>
          </a:xfrm>
          <a:prstGeom prst="rect">
            <a:avLst/>
          </a:prstGeom>
        </p:spPr>
      </p:pic>
      <p:sp>
        <p:nvSpPr>
          <p:cNvPr id="8" name="Rectangle: Rounded Corners 7">
            <a:extLst>
              <a:ext uri="{FF2B5EF4-FFF2-40B4-BE49-F238E27FC236}">
                <a16:creationId xmlns:a16="http://schemas.microsoft.com/office/drawing/2014/main" id="{28DD50DD-0FC5-8C23-BCCE-3DF2525AAE16}"/>
              </a:ext>
            </a:extLst>
          </p:cNvPr>
          <p:cNvSpPr/>
          <p:nvPr/>
        </p:nvSpPr>
        <p:spPr>
          <a:xfrm>
            <a:off x="7069393" y="2526030"/>
            <a:ext cx="4395020" cy="2940705"/>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Insight:</a:t>
            </a:r>
            <a:b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By analysing the data, we have</a:t>
            </a:r>
            <a:r>
              <a:rPr lang="en-IN" sz="1600" b="0"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conclude the</a:t>
            </a:r>
            <a:r>
              <a:rPr lang="en-IN"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high-value customers and their buying habits. This insight guides targeted marketing and sales tactics, such as exclusive promotions, product bundles, and personalized suggestions, to boost their spending and raise the average order value.</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00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4B53E4E-6C25-4A3E-8E34-15DC079E9C03}"/>
              </a:ext>
            </a:extLst>
          </p:cNvPr>
          <p:cNvSpPr/>
          <p:nvPr/>
        </p:nvSpPr>
        <p:spPr>
          <a:xfrm>
            <a:off x="83574" y="222578"/>
            <a:ext cx="12024851" cy="1370248"/>
          </a:xfrm>
          <a:prstGeom prst="roundRect">
            <a:avLst/>
          </a:prstGeom>
          <a:solidFill>
            <a:schemeClr val="accent4">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What are the key drivers of sales growth, and how can they be leveraged for future success?</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28CFD220-534A-8824-7B66-487214BC2A64}"/>
              </a:ext>
            </a:extLst>
          </p:cNvPr>
          <p:cNvGraphicFramePr>
            <a:graphicFrameLocks/>
          </p:cNvGraphicFramePr>
          <p:nvPr>
            <p:extLst>
              <p:ext uri="{D42A27DB-BD31-4B8C-83A1-F6EECF244321}">
                <p14:modId xmlns:p14="http://schemas.microsoft.com/office/powerpoint/2010/main" val="1127191857"/>
              </p:ext>
            </p:extLst>
          </p:nvPr>
        </p:nvGraphicFramePr>
        <p:xfrm>
          <a:off x="5099500" y="2979727"/>
          <a:ext cx="6807364" cy="376385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26A76566-C3E2-1224-2D3B-55CA96C2EB77}"/>
              </a:ext>
            </a:extLst>
          </p:cNvPr>
          <p:cNvPicPr>
            <a:picLocks noChangeAspect="1"/>
          </p:cNvPicPr>
          <p:nvPr/>
        </p:nvPicPr>
        <p:blipFill>
          <a:blip r:embed="rId3"/>
          <a:stretch>
            <a:fillRect/>
          </a:stretch>
        </p:blipFill>
        <p:spPr>
          <a:xfrm>
            <a:off x="530650" y="1935697"/>
            <a:ext cx="3894157" cy="1044030"/>
          </a:xfrm>
          <a:prstGeom prst="rect">
            <a:avLst/>
          </a:prstGeom>
        </p:spPr>
      </p:pic>
      <p:sp>
        <p:nvSpPr>
          <p:cNvPr id="9" name="Rectangle: Rounded Corners 8">
            <a:extLst>
              <a:ext uri="{FF2B5EF4-FFF2-40B4-BE49-F238E27FC236}">
                <a16:creationId xmlns:a16="http://schemas.microsoft.com/office/drawing/2014/main" id="{E368C59A-719F-3AA2-4CEE-712D1E7B4873}"/>
              </a:ext>
            </a:extLst>
          </p:cNvPr>
          <p:cNvSpPr/>
          <p:nvPr/>
        </p:nvSpPr>
        <p:spPr>
          <a:xfrm>
            <a:off x="407892" y="3809448"/>
            <a:ext cx="4139671" cy="2477730"/>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2000" b="1"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br>
            <a:r>
              <a:rPr lang="en-US"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Key drivers of sales growth include:</a:t>
            </a:r>
            <a:br>
              <a:rPr lang="en-US"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Total Credit Limit</a:t>
            </a:r>
          </a:p>
          <a:p>
            <a:pPr>
              <a:buFont typeface="Arial" panose="020B0604020202020204" pitchFamily="34" charset="0"/>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Total Quantity Sold</a:t>
            </a:r>
          </a:p>
          <a:p>
            <a:pPr algn="l">
              <a:buFont typeface="Arial" panose="020B0604020202020204" pitchFamily="34" charset="0"/>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Order Frequency</a:t>
            </a:r>
          </a:p>
          <a:p>
            <a:pPr algn="l">
              <a:buFont typeface="Arial" panose="020B0604020202020204" pitchFamily="34" charset="0"/>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Total Revenue Generated</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815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21CDF6-EAE6-32A8-014F-DB0AC8B08A62}"/>
              </a:ext>
            </a:extLst>
          </p:cNvPr>
          <p:cNvSpPr/>
          <p:nvPr/>
        </p:nvSpPr>
        <p:spPr>
          <a:xfrm>
            <a:off x="176980" y="227507"/>
            <a:ext cx="11838039" cy="1198170"/>
          </a:xfrm>
          <a:prstGeom prst="roundRect">
            <a:avLst/>
          </a:prstGeom>
          <a:solidFill>
            <a:schemeClr val="accent4">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30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Which product features or attributes are most appealing to customers?</a:t>
            </a:r>
          </a:p>
          <a:p>
            <a:endParaRPr lang="en-IN" sz="1100" dirty="0"/>
          </a:p>
        </p:txBody>
      </p:sp>
      <p:graphicFrame>
        <p:nvGraphicFramePr>
          <p:cNvPr id="3" name="Chart 2">
            <a:extLst>
              <a:ext uri="{FF2B5EF4-FFF2-40B4-BE49-F238E27FC236}">
                <a16:creationId xmlns:a16="http://schemas.microsoft.com/office/drawing/2014/main" id="{7C5DA979-2BCE-5243-FA5E-8D8EEA6827AD}"/>
              </a:ext>
            </a:extLst>
          </p:cNvPr>
          <p:cNvGraphicFramePr>
            <a:graphicFrameLocks/>
          </p:cNvGraphicFramePr>
          <p:nvPr>
            <p:extLst>
              <p:ext uri="{D42A27DB-BD31-4B8C-83A1-F6EECF244321}">
                <p14:modId xmlns:p14="http://schemas.microsoft.com/office/powerpoint/2010/main" val="252385185"/>
              </p:ext>
            </p:extLst>
          </p:nvPr>
        </p:nvGraphicFramePr>
        <p:xfrm>
          <a:off x="5211098" y="3425988"/>
          <a:ext cx="6656438" cy="3432011"/>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C787005C-22A1-0248-BFD3-CB1167B6A7E1}"/>
              </a:ext>
            </a:extLst>
          </p:cNvPr>
          <p:cNvSpPr/>
          <p:nvPr/>
        </p:nvSpPr>
        <p:spPr>
          <a:xfrm>
            <a:off x="481782" y="1818968"/>
            <a:ext cx="4444180" cy="2989559"/>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en-IN"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Feature</a:t>
            </a:r>
            <a:r>
              <a:rPr lang="en-IN" sz="1800" b="1"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of 1992 Ferrari 360 Spider red</a:t>
            </a:r>
            <a:br>
              <a:rPr lang="en-IN" sz="1600" b="0"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br>
              <a:rPr lang="en-IN" sz="1600" b="0"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IN" sz="1600" b="0" i="0" u="none" strike="noStrike"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t>
            </a:r>
            <a:r>
              <a:rPr lang="en-IN"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 replica features opening doors, superb detail and craftsmanship, working steering system, opening forward compartment, opening rear trunk with removable spare, 4 wheel independent spring suspension as well as factory baked enamel finish.</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id="{6771D901-B3E6-A16E-FE20-63D273549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82" y="2347175"/>
            <a:ext cx="3886200" cy="5829300"/>
          </a:xfrm>
          <a:prstGeom prst="rect">
            <a:avLst/>
          </a:prstGeom>
        </p:spPr>
      </p:pic>
      <p:sp>
        <p:nvSpPr>
          <p:cNvPr id="8" name="Rectangle: Rounded Corners 7">
            <a:extLst>
              <a:ext uri="{FF2B5EF4-FFF2-40B4-BE49-F238E27FC236}">
                <a16:creationId xmlns:a16="http://schemas.microsoft.com/office/drawing/2014/main" id="{6CFCF203-E473-F7C1-D2E2-4310EF3B9A8A}"/>
              </a:ext>
            </a:extLst>
          </p:cNvPr>
          <p:cNvSpPr/>
          <p:nvPr/>
        </p:nvSpPr>
        <p:spPr>
          <a:xfrm>
            <a:off x="5211099" y="1632154"/>
            <a:ext cx="6499119" cy="14300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i="0" u="none" strike="noStrike" dirty="0">
                <a:solidFill>
                  <a:schemeClr val="lt1"/>
                </a:solidFill>
                <a:effectLst/>
                <a:latin typeface="Calibri" panose="020F0502020204030204" pitchFamily="34" charset="0"/>
                <a:ea typeface="Calibri" panose="020F0502020204030204" pitchFamily="34" charset="0"/>
                <a:cs typeface="Calibri" panose="020F0502020204030204" pitchFamily="34" charset="0"/>
              </a:rPr>
              <a:t>Note: </a:t>
            </a:r>
            <a:r>
              <a:rPr lang="en-IN" sz="1800" b="0" i="0" u="none" strike="noStrike" dirty="0">
                <a:solidFill>
                  <a:schemeClr val="lt1"/>
                </a:solidFill>
                <a:effectLst/>
                <a:latin typeface="Calibri" panose="020F0502020204030204" pitchFamily="34" charset="0"/>
                <a:ea typeface="Calibri" panose="020F0502020204030204" pitchFamily="34" charset="0"/>
                <a:cs typeface="Calibri" panose="020F0502020204030204" pitchFamily="34" charset="0"/>
              </a:rPr>
              <a:t>Taken</a:t>
            </a:r>
            <a: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 top 5 orders</a:t>
            </a:r>
            <a:b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br>
            <a:b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br>
            <a:r>
              <a:rPr lang="en-IN" sz="1800" b="1"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Insights</a:t>
            </a:r>
            <a: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 </a:t>
            </a:r>
            <a:r>
              <a:rPr lang="en-IN" sz="1800" b="0" i="0" u="none" strike="noStrike" dirty="0">
                <a:solidFill>
                  <a:schemeClr val="lt1"/>
                </a:solidFill>
                <a:effectLst/>
                <a:latin typeface="Calibri" panose="020F0502020204030204" pitchFamily="34" charset="0"/>
                <a:ea typeface="Calibri" panose="020F0502020204030204" pitchFamily="34" charset="0"/>
                <a:cs typeface="Calibri" panose="020F0502020204030204" pitchFamily="34" charset="0"/>
              </a:rPr>
              <a:t>S18_3232 </a:t>
            </a:r>
            <a: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 (</a:t>
            </a:r>
            <a:r>
              <a:rPr lang="en-IN" sz="1800" b="1"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1992 Ferrari 360 Spider red)</a:t>
            </a:r>
            <a: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 has the most order </a:t>
            </a:r>
            <a:b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br>
            <a:r>
              <a:rPr lang="en-IN" sz="1800" b="0" i="0" u="none" strike="noStrike" baseline="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So this </a:t>
            </a:r>
            <a:r>
              <a:rPr lang="en-IN" sz="18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attributes is most appealing to customers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743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1D97236-5CF7-477B-943B-D9C2B2024194}"/>
              </a:ext>
            </a:extLst>
          </p:cNvPr>
          <p:cNvSpPr/>
          <p:nvPr/>
        </p:nvSpPr>
        <p:spPr>
          <a:xfrm>
            <a:off x="152399" y="147484"/>
            <a:ext cx="11887201" cy="983226"/>
          </a:xfrm>
          <a:prstGeom prst="roundRect">
            <a:avLst/>
          </a:prstGeom>
          <a:solidFill>
            <a:schemeClr val="accent4">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800" b="0" i="0" dirty="0">
                <a:solidFill>
                  <a:schemeClr val="lt1"/>
                </a:solidFill>
                <a:effectLst/>
                <a:latin typeface="Calibri" panose="020F0502020204030204" pitchFamily="34" charset="0"/>
                <a:ea typeface="Calibri" panose="020F0502020204030204" pitchFamily="34" charset="0"/>
                <a:cs typeface="Calibri" panose="020F0502020204030204" pitchFamily="34" charset="0"/>
              </a:rPr>
              <a:t>How can the product mix be optimized to cater to changing market demands?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Chart 6">
            <a:extLst>
              <a:ext uri="{FF2B5EF4-FFF2-40B4-BE49-F238E27FC236}">
                <a16:creationId xmlns:a16="http://schemas.microsoft.com/office/drawing/2014/main" id="{19DBDACC-E63F-6969-22AE-3D282B605277}"/>
              </a:ext>
            </a:extLst>
          </p:cNvPr>
          <p:cNvGraphicFramePr>
            <a:graphicFrameLocks/>
          </p:cNvGraphicFramePr>
          <p:nvPr>
            <p:extLst>
              <p:ext uri="{D42A27DB-BD31-4B8C-83A1-F6EECF244321}">
                <p14:modId xmlns:p14="http://schemas.microsoft.com/office/powerpoint/2010/main" val="2433905007"/>
              </p:ext>
            </p:extLst>
          </p:nvPr>
        </p:nvGraphicFramePr>
        <p:xfrm>
          <a:off x="0" y="1199620"/>
          <a:ext cx="4729321" cy="29102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D936EBA-7172-0444-4F47-92EF02C45A57}"/>
              </a:ext>
            </a:extLst>
          </p:cNvPr>
          <p:cNvGraphicFramePr>
            <a:graphicFrameLocks/>
          </p:cNvGraphicFramePr>
          <p:nvPr>
            <p:extLst>
              <p:ext uri="{D42A27DB-BD31-4B8C-83A1-F6EECF244321}">
                <p14:modId xmlns:p14="http://schemas.microsoft.com/office/powerpoint/2010/main" val="729303585"/>
              </p:ext>
            </p:extLst>
          </p:nvPr>
        </p:nvGraphicFramePr>
        <p:xfrm>
          <a:off x="7310284" y="1199620"/>
          <a:ext cx="4729316" cy="29102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506D304-9560-3DD1-D71A-5E879A2289F3}"/>
              </a:ext>
            </a:extLst>
          </p:cNvPr>
          <p:cNvGraphicFramePr>
            <a:graphicFrameLocks/>
          </p:cNvGraphicFramePr>
          <p:nvPr>
            <p:extLst>
              <p:ext uri="{D42A27DB-BD31-4B8C-83A1-F6EECF244321}">
                <p14:modId xmlns:p14="http://schemas.microsoft.com/office/powerpoint/2010/main" val="3120003019"/>
              </p:ext>
            </p:extLst>
          </p:nvPr>
        </p:nvGraphicFramePr>
        <p:xfrm>
          <a:off x="2" y="4308060"/>
          <a:ext cx="4729315" cy="24875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1C4E3B92-8AD7-AACB-A73A-6DAD8CD08807}"/>
              </a:ext>
            </a:extLst>
          </p:cNvPr>
          <p:cNvGraphicFramePr>
            <a:graphicFrameLocks/>
          </p:cNvGraphicFramePr>
          <p:nvPr>
            <p:extLst>
              <p:ext uri="{D42A27DB-BD31-4B8C-83A1-F6EECF244321}">
                <p14:modId xmlns:p14="http://schemas.microsoft.com/office/powerpoint/2010/main" val="4294628284"/>
              </p:ext>
            </p:extLst>
          </p:nvPr>
        </p:nvGraphicFramePr>
        <p:xfrm>
          <a:off x="7310284" y="4308060"/>
          <a:ext cx="4729315" cy="2487562"/>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Rounded Corners 1">
            <a:extLst>
              <a:ext uri="{FF2B5EF4-FFF2-40B4-BE49-F238E27FC236}">
                <a16:creationId xmlns:a16="http://schemas.microsoft.com/office/drawing/2014/main" id="{C22F95E6-4681-7EFB-CC5F-CBD671BA9CFE}"/>
              </a:ext>
            </a:extLst>
          </p:cNvPr>
          <p:cNvSpPr/>
          <p:nvPr/>
        </p:nvSpPr>
        <p:spPr>
          <a:xfrm>
            <a:off x="4943168" y="1655969"/>
            <a:ext cx="2192594" cy="4715334"/>
          </a:xfrm>
          <a:prstGeom prst="roundRect">
            <a:avLst/>
          </a:prstGeom>
          <a:solidFill>
            <a:srgbClr val="76B298"/>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Optimizing the product mix to cater to changing market demands is a critical process that requires a combination of</a:t>
            </a:r>
          </a:p>
          <a:p>
            <a:pPr marL="0" marR="0" lvl="0" indent="0" algn="ctr" defTabSz="914400" eaLnBrk="1" fontAlgn="auto" latinLnBrk="0" hangingPunct="1">
              <a:lnSpc>
                <a:spcPct val="100000"/>
              </a:lnSpc>
              <a:spcBef>
                <a:spcPts val="0"/>
              </a:spcBef>
              <a:spcAft>
                <a:spcPts val="0"/>
              </a:spcAft>
              <a:buClrTx/>
              <a:buSzTx/>
              <a:buFontTx/>
              <a:buNone/>
              <a:tabLst/>
              <a:defRPr/>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Market Research and Analysis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Establish Clear Objectives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Marketing and Promotion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Pricing Strategy</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Supply Chain Optimization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5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Development and Innovation</a:t>
            </a:r>
            <a:endParaRPr lang="en-IN" sz="15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1185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4230</TotalTime>
  <Words>1367</Words>
  <Application>Microsoft Office PowerPoint</Application>
  <PresentationFormat>Widescreen</PresentationFormat>
  <Paragraphs>134</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 Rounded MT Bold</vt:lpstr>
      <vt:lpstr>Baskerville Old Face</vt:lpstr>
      <vt:lpstr>Calibri</vt:lpstr>
      <vt:lpstr>Century Gothic</vt:lpstr>
      <vt:lpstr>Gill Sans MT</vt:lpstr>
      <vt:lpstr>Google Sans</vt:lpstr>
      <vt:lpstr>Söhne</vt:lpstr>
      <vt:lpstr>Wingdings 3</vt:lpstr>
      <vt:lpstr>Ion</vt:lpstr>
      <vt:lpstr>PowerPoint Presentation</vt:lpstr>
      <vt:lpstr>PowerPoint Presentation</vt:lpstr>
      <vt:lpstr>OBJECTIVE</vt:lpstr>
      <vt:lpstr>   EDA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PROBLEM</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Sharma</dc:creator>
  <cp:lastModifiedBy>Akshay Sharma</cp:lastModifiedBy>
  <cp:revision>1</cp:revision>
  <dcterms:created xsi:type="dcterms:W3CDTF">2023-11-03T19:56:31Z</dcterms:created>
  <dcterms:modified xsi:type="dcterms:W3CDTF">2023-11-08T18:22:36Z</dcterms:modified>
</cp:coreProperties>
</file>