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E81851-D545-41AE-B8A2-191A286561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using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E95ABF-6243-423F-99B2-B9AF34A318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11-02-2023 14:31:28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Profit Analysis" id="2" name="slide2">
            <a:extLst>
              <a:ext uri="{FF2B5EF4-FFF2-40B4-BE49-F238E27FC236}">
                <a16:creationId xmlns:a16="http://schemas.microsoft.com/office/drawing/2014/main" id="{6D18A8C8-3722-408E-A17F-1C6A27AA7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2023-02-11T09:01:28Z</dcterms:created>
  <dcterms:modified xsi:type="dcterms:W3CDTF">2023-02-11T09:01:28Z</dcterms:modified>
</cp:coreProperties>
</file>