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216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3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BDCB-2A00-4E4C-9B8F-E0DCA07B5D0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88E81-5ED0-1F4C-9BAD-F2C8DF7B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4594" y="2575943"/>
            <a:ext cx="680722" cy="990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Phone</a:t>
            </a:r>
            <a:endParaRPr lang="en-US" sz="1200" dirty="0"/>
          </a:p>
        </p:txBody>
      </p:sp>
      <p:sp>
        <p:nvSpPr>
          <p:cNvPr id="5" name="Decision 4"/>
          <p:cNvSpPr/>
          <p:nvPr/>
        </p:nvSpPr>
        <p:spPr>
          <a:xfrm>
            <a:off x="2476037" y="2669402"/>
            <a:ext cx="1509881" cy="78188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 Extractor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267902" y="2882148"/>
            <a:ext cx="900925" cy="378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Keystrokes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783119" y="2439732"/>
            <a:ext cx="824209" cy="4593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L/R Classifier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783118" y="3347100"/>
            <a:ext cx="824209" cy="4593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U/D </a:t>
            </a:r>
            <a:r>
              <a:rPr lang="en-US" sz="1200" dirty="0" smtClean="0"/>
              <a:t>Classifier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6320462" y="2890286"/>
            <a:ext cx="851233" cy="378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Word Profile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529754" y="2890286"/>
            <a:ext cx="851233" cy="378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 Matching</a:t>
            </a:r>
            <a:endParaRPr lang="en-US" sz="1200" dirty="0"/>
          </a:p>
        </p:txBody>
      </p:sp>
      <p:sp>
        <p:nvSpPr>
          <p:cNvPr id="11" name="Magnetic Disk 10"/>
          <p:cNvSpPr/>
          <p:nvPr/>
        </p:nvSpPr>
        <p:spPr>
          <a:xfrm>
            <a:off x="6732568" y="3580835"/>
            <a:ext cx="937356" cy="88365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Word</a:t>
            </a:r>
          </a:p>
          <a:p>
            <a:pPr algn="ctr"/>
            <a:r>
              <a:rPr lang="en-US" sz="1200" dirty="0" smtClean="0"/>
              <a:t>Dictionary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775316" y="3071288"/>
            <a:ext cx="4925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5" idx="1"/>
          </p:cNvCxnSpPr>
          <p:nvPr/>
        </p:nvCxnSpPr>
        <p:spPr>
          <a:xfrm flipV="1">
            <a:off x="2168827" y="3060344"/>
            <a:ext cx="307210" cy="10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7" idx="1"/>
          </p:cNvCxnSpPr>
          <p:nvPr/>
        </p:nvCxnSpPr>
        <p:spPr>
          <a:xfrm flipV="1">
            <a:off x="3985918" y="2669402"/>
            <a:ext cx="797201" cy="39094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8" idx="1"/>
          </p:cNvCxnSpPr>
          <p:nvPr/>
        </p:nvCxnSpPr>
        <p:spPr>
          <a:xfrm>
            <a:off x="3985918" y="3060344"/>
            <a:ext cx="797200" cy="5164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9" idx="1"/>
          </p:cNvCxnSpPr>
          <p:nvPr/>
        </p:nvCxnSpPr>
        <p:spPr>
          <a:xfrm>
            <a:off x="5607328" y="2669402"/>
            <a:ext cx="713134" cy="4100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3"/>
            <a:endCxn id="9" idx="1"/>
          </p:cNvCxnSpPr>
          <p:nvPr/>
        </p:nvCxnSpPr>
        <p:spPr>
          <a:xfrm flipV="1">
            <a:off x="5607327" y="3079426"/>
            <a:ext cx="713135" cy="4973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0" idx="1"/>
          </p:cNvCxnSpPr>
          <p:nvPr/>
        </p:nvCxnSpPr>
        <p:spPr>
          <a:xfrm>
            <a:off x="7171695" y="3079426"/>
            <a:ext cx="3580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4"/>
            <a:endCxn id="10" idx="2"/>
          </p:cNvCxnSpPr>
          <p:nvPr/>
        </p:nvCxnSpPr>
        <p:spPr>
          <a:xfrm flipV="1">
            <a:off x="7669924" y="3268565"/>
            <a:ext cx="285447" cy="7540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496" y="221563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“juice”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86826" y="2084265"/>
            <a:ext cx="757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1=&lt;x,y,z&gt;</a:t>
            </a:r>
          </a:p>
          <a:p>
            <a:r>
              <a:rPr lang="en-US" sz="1200" dirty="0" smtClean="0"/>
              <a:t>2=&lt;x,y,z&gt;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5=&lt;x,y,z&gt;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803020" y="1753971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1=FV-1</a:t>
            </a:r>
          </a:p>
          <a:p>
            <a:r>
              <a:rPr lang="en-US" sz="1200" dirty="0" smtClean="0"/>
              <a:t>2=FV-2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5=FV-5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803021" y="3580835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1=FV-1</a:t>
            </a:r>
          </a:p>
          <a:p>
            <a:r>
              <a:rPr lang="en-US" sz="1200" dirty="0" smtClean="0"/>
              <a:t>2=FV-2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5=FV-5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048930" y="1776371"/>
            <a:ext cx="423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1=R</a:t>
            </a:r>
          </a:p>
          <a:p>
            <a:r>
              <a:rPr lang="en-US" sz="1200" dirty="0" smtClean="0"/>
              <a:t>2=R</a:t>
            </a:r>
          </a:p>
          <a:p>
            <a:r>
              <a:rPr lang="en-US" sz="1200" dirty="0" smtClean="0"/>
              <a:t>3=R</a:t>
            </a:r>
          </a:p>
          <a:p>
            <a:r>
              <a:rPr lang="en-US" sz="1200" dirty="0" smtClean="0"/>
              <a:t>4=L</a:t>
            </a:r>
          </a:p>
          <a:p>
            <a:r>
              <a:rPr lang="en-US" sz="1200" dirty="0" smtClean="0"/>
              <a:t>5=L</a:t>
            </a:r>
          </a:p>
          <a:p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017810" y="3580835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1=D</a:t>
            </a:r>
          </a:p>
          <a:p>
            <a:r>
              <a:rPr lang="en-US" sz="1200" dirty="0" smtClean="0"/>
              <a:t>2=U</a:t>
            </a:r>
          </a:p>
          <a:p>
            <a:r>
              <a:rPr lang="en-US" sz="1200" dirty="0" smtClean="0"/>
              <a:t>3=U</a:t>
            </a:r>
          </a:p>
          <a:p>
            <a:r>
              <a:rPr lang="en-US" sz="1200" dirty="0" smtClean="0"/>
              <a:t>4=D</a:t>
            </a:r>
          </a:p>
          <a:p>
            <a:r>
              <a:rPr lang="en-US" sz="1200" dirty="0" smtClean="0"/>
              <a:t>5=U</a:t>
            </a:r>
          </a:p>
          <a:p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32568" y="2461857"/>
            <a:ext cx="118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RD.RU.RU.LD.LU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8497727" y="4288721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“juice”</a:t>
            </a:r>
            <a:endParaRPr lang="en-US" sz="1200" dirty="0"/>
          </a:p>
        </p:txBody>
      </p:sp>
      <p:cxnSp>
        <p:nvCxnSpPr>
          <p:cNvPr id="63" name="Elbow Connector 62"/>
          <p:cNvCxnSpPr>
            <a:stCxn id="10" idx="3"/>
            <a:endCxn id="61" idx="0"/>
          </p:cNvCxnSpPr>
          <p:nvPr/>
        </p:nvCxnSpPr>
        <p:spPr>
          <a:xfrm>
            <a:off x="8380987" y="3079426"/>
            <a:ext cx="420670" cy="12092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Yi-Hsien Lin</dc:creator>
  <cp:lastModifiedBy>hissar</cp:lastModifiedBy>
  <cp:revision>5</cp:revision>
  <dcterms:created xsi:type="dcterms:W3CDTF">2014-05-12T06:46:13Z</dcterms:created>
  <dcterms:modified xsi:type="dcterms:W3CDTF">2014-05-13T17:05:46Z</dcterms:modified>
</cp:coreProperties>
</file>