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8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5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98368"/>
              </p:ext>
            </p:extLst>
          </p:nvPr>
        </p:nvGraphicFramePr>
        <p:xfrm>
          <a:off x="1524000" y="609600"/>
          <a:ext cx="60960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L/R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AdaBoost (RandomForests)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AdaBoost (DecisionStumps)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Neural</a:t>
                      </a:r>
                      <a:r>
                        <a:rPr lang="en-US" baseline="0" dirty="0" smtClean="0"/>
                        <a:t>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U/D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AdaBoost (RandomForests)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AdaBoost (DecisionStumps)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Neural</a:t>
                      </a:r>
                      <a:r>
                        <a:rPr lang="en-US" baseline="0" dirty="0" smtClean="0"/>
                        <a:t>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AdaBoost (RandomForests)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AdaBoost (DecisionStumps)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Neural</a:t>
                      </a:r>
                      <a:r>
                        <a:rPr lang="en-US" baseline="0" dirty="0" smtClean="0"/>
                        <a:t>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9185"/>
              </p:ext>
            </p:extLst>
          </p:nvPr>
        </p:nvGraphicFramePr>
        <p:xfrm>
          <a:off x="1524000" y="1397000"/>
          <a:ext cx="624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errors</a:t>
                      </a:r>
                      <a:r>
                        <a:rPr lang="en-US" baseline="0" dirty="0" smtClean="0"/>
                        <a:t> (L/R, U/D)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Recovered</a:t>
                      </a:r>
                      <a:r>
                        <a:rPr lang="en-US" baseline="0" dirty="0" smtClean="0"/>
                        <a:t> Words 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41.64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62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hissar</dc:creator>
  <cp:lastModifiedBy>hissar</cp:lastModifiedBy>
  <cp:revision>4</cp:revision>
  <dcterms:created xsi:type="dcterms:W3CDTF">2014-05-12T07:59:00Z</dcterms:created>
  <dcterms:modified xsi:type="dcterms:W3CDTF">2014-05-12T08:04:26Z</dcterms:modified>
</cp:coreProperties>
</file>