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4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5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4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0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5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8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3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1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447800"/>
            <a:ext cx="6629400" cy="190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2484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80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1917123"/>
            <a:ext cx="62769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39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hissar</dc:creator>
  <cp:lastModifiedBy>hissar</cp:lastModifiedBy>
  <cp:revision>4</cp:revision>
  <dcterms:created xsi:type="dcterms:W3CDTF">2014-05-12T06:27:26Z</dcterms:created>
  <dcterms:modified xsi:type="dcterms:W3CDTF">2014-05-12T07:58:53Z</dcterms:modified>
</cp:coreProperties>
</file>