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46" autoAdjust="0"/>
  </p:normalViewPr>
  <p:slideViewPr>
    <p:cSldViewPr snapToGrid="0" snapToObjects="1">
      <p:cViewPr>
        <p:scale>
          <a:sx n="99" d="100"/>
          <a:sy n="99" d="100"/>
        </p:scale>
        <p:origin x="-12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6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8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5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4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6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B146-5923-AE47-810A-5931E1C8E5B2}" type="datetimeFigureOut">
              <a:rPr lang="en-US" smtClean="0"/>
              <a:t>5/12/14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6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7B146-5923-AE47-810A-5931E1C8E5B2}" type="datetimeFigureOut">
              <a:rPr lang="en-US" smtClean="0"/>
              <a:t>5/12/14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2B335-D5B5-144A-AED9-794CECAE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110967" y="2805038"/>
            <a:ext cx="1962069" cy="711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0967" y="1841042"/>
            <a:ext cx="796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907477" y="1506355"/>
            <a:ext cx="723636" cy="6693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Clipper</a:t>
            </a:r>
            <a:endParaRPr lang="en-US" sz="1000" dirty="0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631113" y="1841042"/>
            <a:ext cx="403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034397" y="1506355"/>
            <a:ext cx="727451" cy="6693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Signal Breaker</a:t>
            </a:r>
            <a:endParaRPr lang="en-US" sz="1000" dirty="0"/>
          </a:p>
        </p:txBody>
      </p:sp>
      <p:sp>
        <p:nvSpPr>
          <p:cNvPr id="13" name="Rounded Rectangle 12"/>
          <p:cNvSpPr/>
          <p:nvPr/>
        </p:nvSpPr>
        <p:spPr>
          <a:xfrm>
            <a:off x="3337747" y="1506355"/>
            <a:ext cx="789100" cy="6693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Feature Extractor</a:t>
            </a:r>
            <a:endParaRPr lang="en-US" sz="1000" dirty="0"/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2761848" y="1841042"/>
            <a:ext cx="5758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82619" y="738546"/>
            <a:ext cx="2996113" cy="2204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400" dirty="0" smtClean="0"/>
              <a:t>Supervised Learning Module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stCxn id="13" idx="3"/>
            <a:endCxn id="42" idx="1"/>
          </p:cNvCxnSpPr>
          <p:nvPr/>
        </p:nvCxnSpPr>
        <p:spPr>
          <a:xfrm>
            <a:off x="4126847" y="1841042"/>
            <a:ext cx="25435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Multidocument 37"/>
          <p:cNvSpPr/>
          <p:nvPr/>
        </p:nvSpPr>
        <p:spPr>
          <a:xfrm>
            <a:off x="4438686" y="1460496"/>
            <a:ext cx="776769" cy="708502"/>
          </a:xfrm>
          <a:prstGeom prst="flowChartMulti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Labeled</a:t>
            </a:r>
          </a:p>
          <a:p>
            <a:pPr algn="ctr"/>
            <a:r>
              <a:rPr lang="en-US" sz="1000" dirty="0" smtClean="0"/>
              <a:t>Features</a:t>
            </a:r>
            <a:endParaRPr lang="en-US" sz="1000" dirty="0"/>
          </a:p>
        </p:txBody>
      </p:sp>
      <p:sp>
        <p:nvSpPr>
          <p:cNvPr id="42" name="Rounded Rectangle 41"/>
          <p:cNvSpPr/>
          <p:nvPr/>
        </p:nvSpPr>
        <p:spPr>
          <a:xfrm>
            <a:off x="6670353" y="1395516"/>
            <a:ext cx="1319276" cy="8910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AdaBoost With Decision Stump</a:t>
            </a:r>
            <a:endParaRPr lang="en-US" sz="1200" dirty="0"/>
          </a:p>
        </p:txBody>
      </p:sp>
      <p:sp>
        <p:nvSpPr>
          <p:cNvPr id="43" name="Rounded Rectangle 42"/>
          <p:cNvSpPr/>
          <p:nvPr/>
        </p:nvSpPr>
        <p:spPr>
          <a:xfrm>
            <a:off x="2601562" y="652243"/>
            <a:ext cx="736185" cy="4018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Labeler</a:t>
            </a:r>
            <a:endParaRPr lang="en-US" sz="1000" dirty="0"/>
          </a:p>
        </p:txBody>
      </p:sp>
      <p:cxnSp>
        <p:nvCxnSpPr>
          <p:cNvPr id="45" name="Straight Arrow Connector 44"/>
          <p:cNvCxnSpPr>
            <a:stCxn id="43" idx="2"/>
          </p:cNvCxnSpPr>
          <p:nvPr/>
        </p:nvCxnSpPr>
        <p:spPr>
          <a:xfrm>
            <a:off x="2969655" y="1054070"/>
            <a:ext cx="14128" cy="786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10967" y="5196238"/>
            <a:ext cx="7965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907477" y="4861551"/>
            <a:ext cx="723636" cy="6693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Clipper</a:t>
            </a:r>
            <a:endParaRPr lang="en-US" sz="1000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1631113" y="5196238"/>
            <a:ext cx="40328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034397" y="4861551"/>
            <a:ext cx="727451" cy="6693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Signal Breaker</a:t>
            </a:r>
            <a:endParaRPr lang="en-US" sz="1000" dirty="0"/>
          </a:p>
        </p:txBody>
      </p:sp>
      <p:sp>
        <p:nvSpPr>
          <p:cNvPr id="53" name="Rounded Rectangle 52"/>
          <p:cNvSpPr/>
          <p:nvPr/>
        </p:nvSpPr>
        <p:spPr>
          <a:xfrm>
            <a:off x="3106180" y="4861551"/>
            <a:ext cx="789100" cy="66937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Feature Extractor</a:t>
            </a:r>
            <a:endParaRPr lang="en-US" sz="1000" dirty="0"/>
          </a:p>
        </p:txBody>
      </p:sp>
      <p:cxnSp>
        <p:nvCxnSpPr>
          <p:cNvPr id="54" name="Straight Arrow Connector 53"/>
          <p:cNvCxnSpPr>
            <a:stCxn id="52" idx="3"/>
            <a:endCxn id="53" idx="1"/>
          </p:cNvCxnSpPr>
          <p:nvPr/>
        </p:nvCxnSpPr>
        <p:spPr>
          <a:xfrm>
            <a:off x="2761848" y="5196238"/>
            <a:ext cx="3443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449719" y="4231213"/>
            <a:ext cx="3329013" cy="19332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56" name="Straight Arrow Connector 55"/>
          <p:cNvCxnSpPr>
            <a:stCxn id="53" idx="3"/>
            <a:endCxn id="58" idx="1"/>
          </p:cNvCxnSpPr>
          <p:nvPr/>
        </p:nvCxnSpPr>
        <p:spPr>
          <a:xfrm>
            <a:off x="3895280" y="5196238"/>
            <a:ext cx="1813359" cy="35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Multidocument 56"/>
          <p:cNvSpPr/>
          <p:nvPr/>
        </p:nvSpPr>
        <p:spPr>
          <a:xfrm>
            <a:off x="4253741" y="4815692"/>
            <a:ext cx="776769" cy="708502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Features</a:t>
            </a:r>
            <a:endParaRPr lang="en-US" sz="1000" dirty="0"/>
          </a:p>
        </p:txBody>
      </p:sp>
      <p:sp>
        <p:nvSpPr>
          <p:cNvPr id="58" name="Rounded Rectangle 57"/>
          <p:cNvSpPr/>
          <p:nvPr/>
        </p:nvSpPr>
        <p:spPr>
          <a:xfrm>
            <a:off x="5708639" y="4621984"/>
            <a:ext cx="1041857" cy="121983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Trained AdaBoost With Decision Stump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2466836" y="3516131"/>
            <a:ext cx="1033894" cy="7150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Dictionary With Keyboard Features</a:t>
            </a:r>
            <a:endParaRPr lang="en-US" sz="1000" dirty="0"/>
          </a:p>
        </p:txBody>
      </p:sp>
      <p:cxnSp>
        <p:nvCxnSpPr>
          <p:cNvPr id="64" name="Straight Arrow Connector 63"/>
          <p:cNvCxnSpPr>
            <a:stCxn id="58" idx="3"/>
          </p:cNvCxnSpPr>
          <p:nvPr/>
        </p:nvCxnSpPr>
        <p:spPr>
          <a:xfrm flipV="1">
            <a:off x="6750496" y="5196239"/>
            <a:ext cx="1122001" cy="35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Multidocument 68"/>
          <p:cNvSpPr/>
          <p:nvPr/>
        </p:nvSpPr>
        <p:spPr>
          <a:xfrm>
            <a:off x="6941611" y="4847634"/>
            <a:ext cx="678132" cy="676560"/>
          </a:xfrm>
          <a:prstGeom prst="flowChartMultidocumen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 (L/R) (U/D) </a:t>
            </a:r>
            <a:endParaRPr lang="en-US" sz="1000" dirty="0"/>
          </a:p>
        </p:txBody>
      </p:sp>
      <p:sp>
        <p:nvSpPr>
          <p:cNvPr id="81" name="Or 80"/>
          <p:cNvSpPr/>
          <p:nvPr/>
        </p:nvSpPr>
        <p:spPr>
          <a:xfrm>
            <a:off x="7872497" y="5091872"/>
            <a:ext cx="234264" cy="258909"/>
          </a:xfrm>
          <a:prstGeom prst="flowChartO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619743" y="5441708"/>
            <a:ext cx="739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Feature Matching</a:t>
            </a:r>
            <a:endParaRPr lang="en-US" sz="1000" dirty="0"/>
          </a:p>
        </p:txBody>
      </p:sp>
      <p:cxnSp>
        <p:nvCxnSpPr>
          <p:cNvPr id="84" name="Elbow Connector 83"/>
          <p:cNvCxnSpPr>
            <a:stCxn id="61" idx="3"/>
            <a:endCxn id="81" idx="0"/>
          </p:cNvCxnSpPr>
          <p:nvPr/>
        </p:nvCxnSpPr>
        <p:spPr>
          <a:xfrm>
            <a:off x="3500730" y="3873672"/>
            <a:ext cx="4488899" cy="121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6257309" y="6423403"/>
            <a:ext cx="1849452" cy="2958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Prediction Output</a:t>
            </a:r>
            <a:endParaRPr lang="en-US" sz="1000" dirty="0"/>
          </a:p>
        </p:txBody>
      </p:sp>
      <p:cxnSp>
        <p:nvCxnSpPr>
          <p:cNvPr id="87" name="Elbow Connector 86"/>
          <p:cNvCxnSpPr>
            <a:stCxn id="81" idx="6"/>
            <a:endCxn id="85" idx="0"/>
          </p:cNvCxnSpPr>
          <p:nvPr/>
        </p:nvCxnSpPr>
        <p:spPr>
          <a:xfrm flipH="1">
            <a:off x="7182035" y="5221327"/>
            <a:ext cx="924726" cy="1202076"/>
          </a:xfrm>
          <a:prstGeom prst="bentConnector4">
            <a:avLst>
              <a:gd name="adj1" fmla="val -24721"/>
              <a:gd name="adj2" fmla="val 5538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Freeform 101"/>
          <p:cNvSpPr/>
          <p:nvPr/>
        </p:nvSpPr>
        <p:spPr>
          <a:xfrm>
            <a:off x="344624" y="1395516"/>
            <a:ext cx="298498" cy="429940"/>
          </a:xfrm>
          <a:custGeom>
            <a:avLst/>
            <a:gdLst>
              <a:gd name="connsiteX0" fmla="*/ 4526 w 298498"/>
              <a:gd name="connsiteY0" fmla="*/ 258688 h 429940"/>
              <a:gd name="connsiteX1" fmla="*/ 4526 w 298498"/>
              <a:gd name="connsiteY1" fmla="*/ 411545 h 429940"/>
              <a:gd name="connsiteX2" fmla="*/ 51562 w 298498"/>
              <a:gd name="connsiteY2" fmla="*/ 105831 h 429940"/>
              <a:gd name="connsiteX3" fmla="*/ 63320 w 298498"/>
              <a:gd name="connsiteY3" fmla="*/ 411545 h 429940"/>
              <a:gd name="connsiteX4" fmla="*/ 86838 w 298498"/>
              <a:gd name="connsiteY4" fmla="*/ 117589 h 429940"/>
              <a:gd name="connsiteX5" fmla="*/ 86838 w 298498"/>
              <a:gd name="connsiteY5" fmla="*/ 399787 h 429940"/>
              <a:gd name="connsiteX6" fmla="*/ 133874 w 298498"/>
              <a:gd name="connsiteY6" fmla="*/ 7 h 429940"/>
              <a:gd name="connsiteX7" fmla="*/ 145633 w 298498"/>
              <a:gd name="connsiteY7" fmla="*/ 411545 h 429940"/>
              <a:gd name="connsiteX8" fmla="*/ 180909 w 298498"/>
              <a:gd name="connsiteY8" fmla="*/ 141106 h 429940"/>
              <a:gd name="connsiteX9" fmla="*/ 216186 w 298498"/>
              <a:gd name="connsiteY9" fmla="*/ 411545 h 429940"/>
              <a:gd name="connsiteX10" fmla="*/ 263221 w 298498"/>
              <a:gd name="connsiteY10" fmla="*/ 129347 h 429940"/>
              <a:gd name="connsiteX11" fmla="*/ 274980 w 298498"/>
              <a:gd name="connsiteY11" fmla="*/ 423304 h 429940"/>
              <a:gd name="connsiteX12" fmla="*/ 298498 w 298498"/>
              <a:gd name="connsiteY12" fmla="*/ 305721 h 4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8498" h="429940">
                <a:moveTo>
                  <a:pt x="4526" y="258688"/>
                </a:moveTo>
                <a:cubicBezTo>
                  <a:pt x="606" y="347854"/>
                  <a:pt x="-3313" y="437021"/>
                  <a:pt x="4526" y="411545"/>
                </a:cubicBezTo>
                <a:cubicBezTo>
                  <a:pt x="12365" y="386069"/>
                  <a:pt x="41763" y="105831"/>
                  <a:pt x="51562" y="105831"/>
                </a:cubicBezTo>
                <a:cubicBezTo>
                  <a:pt x="61361" y="105831"/>
                  <a:pt x="57441" y="409585"/>
                  <a:pt x="63320" y="411545"/>
                </a:cubicBezTo>
                <a:cubicBezTo>
                  <a:pt x="69199" y="413505"/>
                  <a:pt x="82919" y="119549"/>
                  <a:pt x="86838" y="117589"/>
                </a:cubicBezTo>
                <a:cubicBezTo>
                  <a:pt x="90757" y="115629"/>
                  <a:pt x="78999" y="419384"/>
                  <a:pt x="86838" y="399787"/>
                </a:cubicBezTo>
                <a:cubicBezTo>
                  <a:pt x="94677" y="380190"/>
                  <a:pt x="124075" y="-1953"/>
                  <a:pt x="133874" y="7"/>
                </a:cubicBezTo>
                <a:cubicBezTo>
                  <a:pt x="143673" y="1967"/>
                  <a:pt x="137794" y="388029"/>
                  <a:pt x="145633" y="411545"/>
                </a:cubicBezTo>
                <a:cubicBezTo>
                  <a:pt x="153472" y="435061"/>
                  <a:pt x="169150" y="141106"/>
                  <a:pt x="180909" y="141106"/>
                </a:cubicBezTo>
                <a:cubicBezTo>
                  <a:pt x="192668" y="141106"/>
                  <a:pt x="202467" y="413505"/>
                  <a:pt x="216186" y="411545"/>
                </a:cubicBezTo>
                <a:cubicBezTo>
                  <a:pt x="229905" y="409585"/>
                  <a:pt x="253422" y="127387"/>
                  <a:pt x="263221" y="129347"/>
                </a:cubicBezTo>
                <a:cubicBezTo>
                  <a:pt x="273020" y="131307"/>
                  <a:pt x="269101" y="393908"/>
                  <a:pt x="274980" y="423304"/>
                </a:cubicBezTo>
                <a:cubicBezTo>
                  <a:pt x="280859" y="452700"/>
                  <a:pt x="289678" y="379210"/>
                  <a:pt x="298498" y="30572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344624" y="4759933"/>
            <a:ext cx="298498" cy="429940"/>
          </a:xfrm>
          <a:custGeom>
            <a:avLst/>
            <a:gdLst>
              <a:gd name="connsiteX0" fmla="*/ 4526 w 298498"/>
              <a:gd name="connsiteY0" fmla="*/ 258688 h 429940"/>
              <a:gd name="connsiteX1" fmla="*/ 4526 w 298498"/>
              <a:gd name="connsiteY1" fmla="*/ 411545 h 429940"/>
              <a:gd name="connsiteX2" fmla="*/ 51562 w 298498"/>
              <a:gd name="connsiteY2" fmla="*/ 105831 h 429940"/>
              <a:gd name="connsiteX3" fmla="*/ 63320 w 298498"/>
              <a:gd name="connsiteY3" fmla="*/ 411545 h 429940"/>
              <a:gd name="connsiteX4" fmla="*/ 86838 w 298498"/>
              <a:gd name="connsiteY4" fmla="*/ 117589 h 429940"/>
              <a:gd name="connsiteX5" fmla="*/ 86838 w 298498"/>
              <a:gd name="connsiteY5" fmla="*/ 399787 h 429940"/>
              <a:gd name="connsiteX6" fmla="*/ 133874 w 298498"/>
              <a:gd name="connsiteY6" fmla="*/ 7 h 429940"/>
              <a:gd name="connsiteX7" fmla="*/ 145633 w 298498"/>
              <a:gd name="connsiteY7" fmla="*/ 411545 h 429940"/>
              <a:gd name="connsiteX8" fmla="*/ 180909 w 298498"/>
              <a:gd name="connsiteY8" fmla="*/ 141106 h 429940"/>
              <a:gd name="connsiteX9" fmla="*/ 216186 w 298498"/>
              <a:gd name="connsiteY9" fmla="*/ 411545 h 429940"/>
              <a:gd name="connsiteX10" fmla="*/ 263221 w 298498"/>
              <a:gd name="connsiteY10" fmla="*/ 129347 h 429940"/>
              <a:gd name="connsiteX11" fmla="*/ 274980 w 298498"/>
              <a:gd name="connsiteY11" fmla="*/ 423304 h 429940"/>
              <a:gd name="connsiteX12" fmla="*/ 298498 w 298498"/>
              <a:gd name="connsiteY12" fmla="*/ 305721 h 4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8498" h="429940">
                <a:moveTo>
                  <a:pt x="4526" y="258688"/>
                </a:moveTo>
                <a:cubicBezTo>
                  <a:pt x="606" y="347854"/>
                  <a:pt x="-3313" y="437021"/>
                  <a:pt x="4526" y="411545"/>
                </a:cubicBezTo>
                <a:cubicBezTo>
                  <a:pt x="12365" y="386069"/>
                  <a:pt x="41763" y="105831"/>
                  <a:pt x="51562" y="105831"/>
                </a:cubicBezTo>
                <a:cubicBezTo>
                  <a:pt x="61361" y="105831"/>
                  <a:pt x="57441" y="409585"/>
                  <a:pt x="63320" y="411545"/>
                </a:cubicBezTo>
                <a:cubicBezTo>
                  <a:pt x="69199" y="413505"/>
                  <a:pt x="82919" y="119549"/>
                  <a:pt x="86838" y="117589"/>
                </a:cubicBezTo>
                <a:cubicBezTo>
                  <a:pt x="90757" y="115629"/>
                  <a:pt x="78999" y="419384"/>
                  <a:pt x="86838" y="399787"/>
                </a:cubicBezTo>
                <a:cubicBezTo>
                  <a:pt x="94677" y="380190"/>
                  <a:pt x="124075" y="-1953"/>
                  <a:pt x="133874" y="7"/>
                </a:cubicBezTo>
                <a:cubicBezTo>
                  <a:pt x="143673" y="1967"/>
                  <a:pt x="137794" y="388029"/>
                  <a:pt x="145633" y="411545"/>
                </a:cubicBezTo>
                <a:cubicBezTo>
                  <a:pt x="153472" y="435061"/>
                  <a:pt x="169150" y="141106"/>
                  <a:pt x="180909" y="141106"/>
                </a:cubicBezTo>
                <a:cubicBezTo>
                  <a:pt x="192668" y="141106"/>
                  <a:pt x="202467" y="413505"/>
                  <a:pt x="216186" y="411545"/>
                </a:cubicBezTo>
                <a:cubicBezTo>
                  <a:pt x="229905" y="409585"/>
                  <a:pt x="253422" y="127387"/>
                  <a:pt x="263221" y="129347"/>
                </a:cubicBezTo>
                <a:cubicBezTo>
                  <a:pt x="273020" y="131307"/>
                  <a:pt x="269101" y="393908"/>
                  <a:pt x="274980" y="423304"/>
                </a:cubicBezTo>
                <a:cubicBezTo>
                  <a:pt x="280859" y="452700"/>
                  <a:pt x="289678" y="379210"/>
                  <a:pt x="298498" y="305721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0" y="777071"/>
            <a:ext cx="994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Raw Accelerometer Data</a:t>
            </a:r>
            <a:endParaRPr lang="en-US" sz="1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0" y="4067986"/>
            <a:ext cx="9943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Raw Accelerometer Data</a:t>
            </a:r>
            <a:endParaRPr lang="en-US" sz="1000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181246" y="2949537"/>
            <a:ext cx="6651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81246" y="3293493"/>
            <a:ext cx="66514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46390" y="2805038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Learning Phase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07477" y="3129763"/>
            <a:ext cx="985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Attack Phase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008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55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Yi-Hsien Lin</dc:creator>
  <cp:lastModifiedBy>Yi-Hsien Lin</cp:lastModifiedBy>
  <cp:revision>6</cp:revision>
  <dcterms:created xsi:type="dcterms:W3CDTF">2014-05-12T04:24:44Z</dcterms:created>
  <dcterms:modified xsi:type="dcterms:W3CDTF">2014-05-12T06:45:41Z</dcterms:modified>
</cp:coreProperties>
</file>