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1" d="100"/>
          <a:sy n="121" d="100"/>
        </p:scale>
        <p:origin x="-648" y="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DCB-2A00-4E4C-9B8F-E0DCA07B5D06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8E81-5ED0-1F4C-9BAD-F2C8DF7BA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3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DCB-2A00-4E4C-9B8F-E0DCA07B5D06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8E81-5ED0-1F4C-9BAD-F2C8DF7BA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DCB-2A00-4E4C-9B8F-E0DCA07B5D06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8E81-5ED0-1F4C-9BAD-F2C8DF7BA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DCB-2A00-4E4C-9B8F-E0DCA07B5D06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8E81-5ED0-1F4C-9BAD-F2C8DF7BA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6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DCB-2A00-4E4C-9B8F-E0DCA07B5D06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8E81-5ED0-1F4C-9BAD-F2C8DF7BA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5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DCB-2A00-4E4C-9B8F-E0DCA07B5D06}" type="datetimeFigureOut">
              <a:rPr lang="en-US" smtClean="0"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8E81-5ED0-1F4C-9BAD-F2C8DF7BA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3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DCB-2A00-4E4C-9B8F-E0DCA07B5D06}" type="datetimeFigureOut">
              <a:rPr lang="en-US" smtClean="0"/>
              <a:t>5/12/14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8E81-5ED0-1F4C-9BAD-F2C8DF7BA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DCB-2A00-4E4C-9B8F-E0DCA07B5D06}" type="datetimeFigureOut">
              <a:rPr lang="en-US" smtClean="0"/>
              <a:t>5/12/14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8E81-5ED0-1F4C-9BAD-F2C8DF7BA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8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DCB-2A00-4E4C-9B8F-E0DCA07B5D06}" type="datetimeFigureOut">
              <a:rPr lang="en-US" smtClean="0"/>
              <a:t>5/12/14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8E81-5ED0-1F4C-9BAD-F2C8DF7BA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0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DCB-2A00-4E4C-9B8F-E0DCA07B5D06}" type="datetimeFigureOut">
              <a:rPr lang="en-US" smtClean="0"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8E81-5ED0-1F4C-9BAD-F2C8DF7BA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2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DCB-2A00-4E4C-9B8F-E0DCA07B5D06}" type="datetimeFigureOut">
              <a:rPr lang="en-US" smtClean="0"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8E81-5ED0-1F4C-9BAD-F2C8DF7BA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1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1BDCB-2A00-4E4C-9B8F-E0DCA07B5D06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88E81-5ED0-1F4C-9BAD-F2C8DF7BA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4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0496" y="2575943"/>
            <a:ext cx="604819" cy="9906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Phone</a:t>
            </a:r>
            <a:endParaRPr lang="en-US" sz="1000" dirty="0"/>
          </a:p>
        </p:txBody>
      </p:sp>
      <p:sp>
        <p:nvSpPr>
          <p:cNvPr id="5" name="Decision 4"/>
          <p:cNvSpPr/>
          <p:nvPr/>
        </p:nvSpPr>
        <p:spPr>
          <a:xfrm>
            <a:off x="1310629" y="2688484"/>
            <a:ext cx="1364675" cy="781883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Feature Extractor</a:t>
            </a:r>
            <a:endParaRPr lang="en-US" sz="1000" dirty="0"/>
          </a:p>
        </p:txBody>
      </p:sp>
      <p:sp>
        <p:nvSpPr>
          <p:cNvPr id="6" name="Rounded Rectangle 5"/>
          <p:cNvSpPr/>
          <p:nvPr/>
        </p:nvSpPr>
        <p:spPr>
          <a:xfrm>
            <a:off x="3229282" y="2890286"/>
            <a:ext cx="851232" cy="3782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Keystrokes</a:t>
            </a:r>
            <a:endParaRPr lang="en-US" sz="1000" dirty="0"/>
          </a:p>
        </p:txBody>
      </p:sp>
      <p:sp>
        <p:nvSpPr>
          <p:cNvPr id="7" name="Rounded Rectangle 6"/>
          <p:cNvSpPr/>
          <p:nvPr/>
        </p:nvSpPr>
        <p:spPr>
          <a:xfrm>
            <a:off x="4783120" y="2029709"/>
            <a:ext cx="824209" cy="4593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L/R Classifier</a:t>
            </a:r>
            <a:endParaRPr lang="en-US" sz="1000" dirty="0"/>
          </a:p>
        </p:txBody>
      </p:sp>
      <p:sp>
        <p:nvSpPr>
          <p:cNvPr id="8" name="Rounded Rectangle 7"/>
          <p:cNvSpPr/>
          <p:nvPr/>
        </p:nvSpPr>
        <p:spPr>
          <a:xfrm>
            <a:off x="4783120" y="3799023"/>
            <a:ext cx="824209" cy="4593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U</a:t>
            </a:r>
            <a:r>
              <a:rPr lang="en-US" sz="1000" dirty="0" smtClean="0"/>
              <a:t>/R Classifier</a:t>
            </a:r>
            <a:endParaRPr lang="en-US" sz="1000" dirty="0"/>
          </a:p>
        </p:txBody>
      </p:sp>
      <p:sp>
        <p:nvSpPr>
          <p:cNvPr id="9" name="Rounded Rectangle 8"/>
          <p:cNvSpPr/>
          <p:nvPr/>
        </p:nvSpPr>
        <p:spPr>
          <a:xfrm>
            <a:off x="6320462" y="2890286"/>
            <a:ext cx="851233" cy="3782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Word Profile</a:t>
            </a:r>
            <a:endParaRPr lang="en-US" sz="1000" dirty="0"/>
          </a:p>
        </p:txBody>
      </p:sp>
      <p:sp>
        <p:nvSpPr>
          <p:cNvPr id="10" name="Rounded Rectangle 9"/>
          <p:cNvSpPr/>
          <p:nvPr/>
        </p:nvSpPr>
        <p:spPr>
          <a:xfrm>
            <a:off x="7529754" y="2890286"/>
            <a:ext cx="851233" cy="3782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Feature Matching</a:t>
            </a:r>
            <a:endParaRPr lang="en-US" sz="1000" dirty="0"/>
          </a:p>
        </p:txBody>
      </p:sp>
      <p:sp>
        <p:nvSpPr>
          <p:cNvPr id="11" name="Magnetic Disk 10"/>
          <p:cNvSpPr/>
          <p:nvPr/>
        </p:nvSpPr>
        <p:spPr>
          <a:xfrm>
            <a:off x="6732568" y="3698211"/>
            <a:ext cx="797186" cy="766278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Word</a:t>
            </a:r>
          </a:p>
          <a:p>
            <a:pPr algn="ctr"/>
            <a:r>
              <a:rPr lang="en-US" sz="1000" dirty="0" smtClean="0"/>
              <a:t>Dictionary</a:t>
            </a:r>
            <a:endParaRPr lang="en-US" sz="1000" dirty="0"/>
          </a:p>
        </p:txBody>
      </p: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>
            <a:off x="775315" y="3071288"/>
            <a:ext cx="535314" cy="81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>
            <a:off x="2675304" y="3079426"/>
            <a:ext cx="5539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3"/>
            <a:endCxn id="7" idx="1"/>
          </p:cNvCxnSpPr>
          <p:nvPr/>
        </p:nvCxnSpPr>
        <p:spPr>
          <a:xfrm flipV="1">
            <a:off x="4080514" y="2259379"/>
            <a:ext cx="702606" cy="82004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3"/>
            <a:endCxn id="8" idx="1"/>
          </p:cNvCxnSpPr>
          <p:nvPr/>
        </p:nvCxnSpPr>
        <p:spPr>
          <a:xfrm>
            <a:off x="4080514" y="3079426"/>
            <a:ext cx="702606" cy="94926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  <a:endCxn id="9" idx="1"/>
          </p:cNvCxnSpPr>
          <p:nvPr/>
        </p:nvCxnSpPr>
        <p:spPr>
          <a:xfrm>
            <a:off x="5607329" y="2259379"/>
            <a:ext cx="713133" cy="82004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8" idx="3"/>
            <a:endCxn id="9" idx="1"/>
          </p:cNvCxnSpPr>
          <p:nvPr/>
        </p:nvCxnSpPr>
        <p:spPr>
          <a:xfrm flipV="1">
            <a:off x="5607329" y="3079426"/>
            <a:ext cx="713133" cy="94926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3"/>
            <a:endCxn id="10" idx="1"/>
          </p:cNvCxnSpPr>
          <p:nvPr/>
        </p:nvCxnSpPr>
        <p:spPr>
          <a:xfrm>
            <a:off x="7171695" y="3079426"/>
            <a:ext cx="3580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1" idx="4"/>
            <a:endCxn id="10" idx="2"/>
          </p:cNvCxnSpPr>
          <p:nvPr/>
        </p:nvCxnSpPr>
        <p:spPr>
          <a:xfrm flipV="1">
            <a:off x="7529754" y="3268565"/>
            <a:ext cx="425617" cy="81278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0496" y="2215636"/>
            <a:ext cx="53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“juice”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786826" y="2107914"/>
            <a:ext cx="671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1=&lt;x,y,z&gt;</a:t>
            </a:r>
          </a:p>
          <a:p>
            <a:r>
              <a:rPr lang="en-US" sz="1000" dirty="0" smtClean="0"/>
              <a:t>2=&lt;x,y,z&gt;</a:t>
            </a:r>
          </a:p>
          <a:p>
            <a:r>
              <a:rPr lang="en-US" sz="1000" dirty="0" smtClean="0"/>
              <a:t>…</a:t>
            </a:r>
          </a:p>
          <a:p>
            <a:r>
              <a:rPr lang="en-US" sz="1000" dirty="0" smtClean="0"/>
              <a:t>5=&lt;x,y,z&gt;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2557303" y="2107914"/>
            <a:ext cx="554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1=FV-1</a:t>
            </a:r>
          </a:p>
          <a:p>
            <a:r>
              <a:rPr lang="en-US" sz="1000" dirty="0" smtClean="0"/>
              <a:t>2=FV-2</a:t>
            </a:r>
          </a:p>
          <a:p>
            <a:r>
              <a:rPr lang="en-US" sz="1000" dirty="0" smtClean="0"/>
              <a:t>…</a:t>
            </a:r>
          </a:p>
          <a:p>
            <a:r>
              <a:rPr lang="en-US" sz="1000" dirty="0" smtClean="0"/>
              <a:t>5=FV-5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3803021" y="1439119"/>
            <a:ext cx="554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1=FV-1</a:t>
            </a:r>
          </a:p>
          <a:p>
            <a:r>
              <a:rPr lang="en-US" sz="1000" dirty="0" smtClean="0"/>
              <a:t>2=FV-2</a:t>
            </a:r>
          </a:p>
          <a:p>
            <a:r>
              <a:rPr lang="en-US" sz="1000" dirty="0" smtClean="0"/>
              <a:t>…</a:t>
            </a:r>
          </a:p>
          <a:p>
            <a:r>
              <a:rPr lang="en-US" sz="1000" dirty="0" smtClean="0"/>
              <a:t>5=FV-5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803021" y="4081350"/>
            <a:ext cx="554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1=FV-1</a:t>
            </a:r>
          </a:p>
          <a:p>
            <a:r>
              <a:rPr lang="en-US" sz="1000" dirty="0" smtClean="0"/>
              <a:t>2=FV-2</a:t>
            </a:r>
          </a:p>
          <a:p>
            <a:r>
              <a:rPr lang="en-US" sz="1000" dirty="0" smtClean="0"/>
              <a:t>…</a:t>
            </a:r>
          </a:p>
          <a:p>
            <a:r>
              <a:rPr lang="en-US" sz="1000" dirty="0" smtClean="0"/>
              <a:t>5=FV-5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6048930" y="1199973"/>
            <a:ext cx="3898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1=R</a:t>
            </a:r>
          </a:p>
          <a:p>
            <a:r>
              <a:rPr lang="en-US" sz="1000" dirty="0" smtClean="0"/>
              <a:t>2=R</a:t>
            </a:r>
          </a:p>
          <a:p>
            <a:r>
              <a:rPr lang="en-US" sz="1000" dirty="0" smtClean="0"/>
              <a:t>3=R</a:t>
            </a:r>
          </a:p>
          <a:p>
            <a:r>
              <a:rPr lang="en-US" sz="1000" dirty="0" smtClean="0"/>
              <a:t>4=L</a:t>
            </a:r>
          </a:p>
          <a:p>
            <a:r>
              <a:rPr lang="en-US" sz="1000" dirty="0" smtClean="0"/>
              <a:t>5=L</a:t>
            </a:r>
          </a:p>
          <a:p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6042969" y="4133669"/>
            <a:ext cx="3958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1=D</a:t>
            </a:r>
          </a:p>
          <a:p>
            <a:r>
              <a:rPr lang="en-US" sz="1000" dirty="0" smtClean="0"/>
              <a:t>2=U</a:t>
            </a:r>
          </a:p>
          <a:p>
            <a:r>
              <a:rPr lang="en-US" sz="1000" dirty="0" smtClean="0"/>
              <a:t>3=U</a:t>
            </a:r>
          </a:p>
          <a:p>
            <a:r>
              <a:rPr lang="en-US" sz="1000" dirty="0" smtClean="0"/>
              <a:t>4=D</a:t>
            </a:r>
          </a:p>
          <a:p>
            <a:r>
              <a:rPr lang="en-US" sz="1000" dirty="0" smtClean="0"/>
              <a:t>5=U</a:t>
            </a:r>
          </a:p>
          <a:p>
            <a:endParaRPr 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6732568" y="2461857"/>
            <a:ext cx="1035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RD.RU.RU.LD.LU</a:t>
            </a:r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8497727" y="4288721"/>
            <a:ext cx="537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“juice”</a:t>
            </a:r>
            <a:endParaRPr lang="en-US" sz="1000" dirty="0"/>
          </a:p>
        </p:txBody>
      </p:sp>
      <p:cxnSp>
        <p:nvCxnSpPr>
          <p:cNvPr id="63" name="Elbow Connector 62"/>
          <p:cNvCxnSpPr>
            <a:stCxn id="10" idx="3"/>
            <a:endCxn id="61" idx="0"/>
          </p:cNvCxnSpPr>
          <p:nvPr/>
        </p:nvCxnSpPr>
        <p:spPr>
          <a:xfrm>
            <a:off x="8380987" y="3079426"/>
            <a:ext cx="385497" cy="120929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65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131</Words>
  <Application>Microsoft Macintosh PowerPoint</Application>
  <PresentationFormat>On-screen Show 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Princeton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Yi-Hsien Lin</dc:creator>
  <cp:lastModifiedBy>Yi-Hsien Lin</cp:lastModifiedBy>
  <cp:revision>2</cp:revision>
  <dcterms:created xsi:type="dcterms:W3CDTF">2014-05-12T06:46:13Z</dcterms:created>
  <dcterms:modified xsi:type="dcterms:W3CDTF">2014-05-12T07:04:29Z</dcterms:modified>
</cp:coreProperties>
</file>