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74efdf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74efdf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57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heart of the knowledge graph is a knowledge model: a collection of interlinked descriptions of concepts, entities, relationships and events. Knowledge graphs put data in context via linking and semantic metadata and this way provide a framework for data integration, unification, analytics and sharing.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74efdf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074efdf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is however hard to train KG embeddings from graphs with millions of nodes and billions of edges.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vertices of the knowledge graph are often called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entities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directed edges are often called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triplets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are represented as a (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h, r, 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tuple, where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head entity,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tail entity, and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relation associating the head with the tail entities.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74efdf7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74efdf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074efdf7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074efdf7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74efdf7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074efdf7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074efdf7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074efdf7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074efdf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074efdf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07f164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07f164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0950" y="1912788"/>
            <a:ext cx="4848300" cy="15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Eduembed 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Embedding for Education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Project Review - 1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48950" y="3935675"/>
            <a:ext cx="29592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20"/>
              <a:t>By:</a:t>
            </a:r>
            <a:endParaRPr b="1"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Sheetal Agarwal (MT2022109)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Sahil Khatri (MT2022095)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</p:txBody>
      </p:sp>
      <p:sp>
        <p:nvSpPr>
          <p:cNvPr id="136" name="Google Shape;136;p13"/>
          <p:cNvSpPr txBox="1"/>
          <p:nvPr/>
        </p:nvSpPr>
        <p:spPr>
          <a:xfrm>
            <a:off x="534875" y="3935675"/>
            <a:ext cx="32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Srinath Srinivas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Anurag Mohanty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600" y="0"/>
            <a:ext cx="19804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75" y="25"/>
            <a:ext cx="1923086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3574025" y="2843675"/>
            <a:ext cx="55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1567550"/>
            <a:ext cx="762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Generating custom embeddings for Education/ Academic domain.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gathered from online educational platform (Lecture transcript and its metadata).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 and extract features/probability score using LDA, NMF,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knowledge graphs to represent </a:t>
            </a:r>
            <a:r>
              <a:rPr lang="en" sz="1400"/>
              <a:t>linguistic</a:t>
            </a:r>
            <a:r>
              <a:rPr lang="en" sz="1400"/>
              <a:t> context in the form of embeddings.</a:t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52821" l="0" r="0" t="0"/>
          <a:stretch/>
        </p:blipFill>
        <p:spPr>
          <a:xfrm>
            <a:off x="1376375" y="2827350"/>
            <a:ext cx="7464350" cy="20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Embeddings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KG </a:t>
            </a:r>
            <a:r>
              <a:rPr lang="en" sz="1400"/>
              <a:t>represent diverse types of information in the form of different types of entities connected via different types of relations.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nformation extracted from KGs in the form of embeddings is used to improve search, recommend products, and infer missing domain specific context.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Popular KGE models are TransE, TransH, etc. which define different score functions to learn entity and relation embeddings.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Input data for KGE is in the form of triplets (head, relation, tail).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88" y="1806013"/>
            <a:ext cx="5767550" cy="2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" y="1806025"/>
            <a:ext cx="3105366" cy="2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975" y="1118525"/>
            <a:ext cx="266889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Feature Extraction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7806" l="10426" r="0" t="23658"/>
          <a:stretch/>
        </p:blipFill>
        <p:spPr>
          <a:xfrm>
            <a:off x="777775" y="1430150"/>
            <a:ext cx="8190576" cy="35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Triplets for Knowledge Graph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15669" l="1185" r="0" t="4668"/>
          <a:stretch/>
        </p:blipFill>
        <p:spPr>
          <a:xfrm>
            <a:off x="1383000" y="1429600"/>
            <a:ext cx="7134449" cy="3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r>
              <a:rPr lang="en"/>
              <a:t> Generation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Generated Embeddings for Entities and  Relations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Currently we have 1000+ unique entities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4 relations</a:t>
            </a:r>
            <a:endParaRPr sz="14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50" y="1567550"/>
            <a:ext cx="2398750" cy="15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00" y="3532050"/>
            <a:ext cx="8690801" cy="10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take into account weight value for calculating embeddings.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Generate Embeddings using TransH, similar to what we have done for transE.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Include more relations for various  entities.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Refine weights to fine tune KGEs.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70925" y="233100"/>
            <a:ext cx="8857500" cy="4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