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LXFRsxdaMBGNAtLrBr4MMDShm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05ecba4a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05ecba4a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05ecba4a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05ecba4a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05ecba4a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005ecba4a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05ecba4a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05ecba4a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57575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heart of the knowledge graph is a knowledge model: a collection of interlinked descriptions of concepts, entities, relationships and events. Knowledge graphs put data in context via linking and semantic metadata and this way provide a framework for data integration, unification, analytics and sharing.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 is however hard to train KG embeddings from graphs with millions of nodes and billions of edges.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vertices of the knowledge graph are often called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entities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directed edges are often called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triplets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are represented as a (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h, r, t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tuple, where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head entity,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tail entity, and 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 relation associating the head with the tail entities.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05ecba4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05ecba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05ecba4a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05ecba4a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 - translation based model which uses distance based measures to generate the similarity score for pair of entities and their relationships. It maps entities to low dim vector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TransE - h+r=t. Model fails in case of one to many relation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TransH - was proposed to address the limitations of transE. Head and Tail are projected on relation hyperplane and the further intuition remains similar to transE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matching based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HolE - similarity based scoring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Holographic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Correlation over tensor product coz it won’t increase dimensionality of the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340950" y="1912788"/>
            <a:ext cx="48483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Eduembed :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Embedding for Education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Project Review - 2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748950" y="3935675"/>
            <a:ext cx="2959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620"/>
              <a:t>By:</a:t>
            </a:r>
            <a:endParaRPr b="1"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Sheetal Agarwal (MT2022109)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20"/>
              <a:t>Sahil Khatri (MT2022095)</a:t>
            </a:r>
            <a:endParaRPr sz="16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/>
          </a:p>
        </p:txBody>
      </p:sp>
      <p:sp>
        <p:nvSpPr>
          <p:cNvPr id="136" name="Google Shape;136;p1"/>
          <p:cNvSpPr txBox="1"/>
          <p:nvPr/>
        </p:nvSpPr>
        <p:spPr>
          <a:xfrm>
            <a:off x="534875" y="3935675"/>
            <a:ext cx="32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 Supervision Of: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Srinath Srinivas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Anurag Mohanty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600" y="0"/>
            <a:ext cx="19804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4575" y="25"/>
            <a:ext cx="1923086" cy="14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3574025" y="2843675"/>
            <a:ext cx="55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05ecba4a6_0_2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8"/>
              <a:t>(sprint 6 - Comparing embeddings for cosine similarity)</a:t>
            </a:r>
            <a:endParaRPr sz="1588"/>
          </a:p>
        </p:txBody>
      </p:sp>
      <p:sp>
        <p:nvSpPr>
          <p:cNvPr id="210" name="Google Shape;210;g2005ecba4a6_0_2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2005ecba4a6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3550"/>
            <a:ext cx="6898776" cy="28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05ecba4a6_0_4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the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(sprint 7 : scaling weights for each relation)</a:t>
            </a:r>
            <a:endParaRPr sz="1600"/>
          </a:p>
        </p:txBody>
      </p:sp>
      <p:sp>
        <p:nvSpPr>
          <p:cNvPr id="217" name="Google Shape;217;g2005ecba4a6_0_4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each relation will have </a:t>
            </a:r>
            <a:r>
              <a:rPr lang="en" sz="1400"/>
              <a:t>separate</a:t>
            </a:r>
            <a:r>
              <a:rPr lang="en" sz="1400"/>
              <a:t> meaning associated with their weights, we can not scale weights across all the relations.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Therefore, we first divided the data with respect to relations, and then scaled the weights corresponding to each relation separately.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05ecba4a6_0_4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data with uniformity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(sprint 8 : Train test with uniform distribution)</a:t>
            </a:r>
            <a:endParaRPr sz="1600"/>
          </a:p>
        </p:txBody>
      </p:sp>
      <p:sp>
        <p:nvSpPr>
          <p:cNvPr id="223" name="Google Shape;223;g2005ecba4a6_0_4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</a:t>
            </a:r>
            <a:r>
              <a:rPr lang="en" sz="1400"/>
              <a:t>splitting</a:t>
            </a:r>
            <a:r>
              <a:rPr lang="en" sz="1400"/>
              <a:t> the data for </a:t>
            </a:r>
            <a:r>
              <a:rPr lang="en" sz="1400"/>
              <a:t>training it is advisable to have decent distribution of each category among all the training and test sets.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our cases we are dealing with the triples which are distinguished based upon the underlying relation.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4 relations (i.e. l_text_topics, concept_vocab_index, prerequisite, level).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splitted the data evenly for all these relation in order to obtain better embeddings.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05ecba4a6_0_4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(sprint 9 : Evaluating models with different hyper parameters)</a:t>
            </a:r>
            <a:endParaRPr sz="1600"/>
          </a:p>
        </p:txBody>
      </p:sp>
      <p:sp>
        <p:nvSpPr>
          <p:cNvPr id="229" name="Google Shape;229;g2005ecba4a6_0_4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discussed earlier, we are comparing the results for TransE and HolE.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for </a:t>
            </a:r>
            <a:r>
              <a:rPr lang="en" sz="1400"/>
              <a:t>fine tuning</a:t>
            </a:r>
            <a:r>
              <a:rPr lang="en" sz="1400"/>
              <a:t> and finding the best among the 2, we are </a:t>
            </a:r>
            <a:r>
              <a:rPr lang="en" sz="1400"/>
              <a:t>currently</a:t>
            </a:r>
            <a:r>
              <a:rPr lang="en" sz="1400"/>
              <a:t> training both the models with different values of hyperparameter.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Metrics that we are </a:t>
            </a:r>
            <a:r>
              <a:rPr lang="en" sz="1400"/>
              <a:t>evaluating on: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Mr_score - Mean Rank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Mrr_score - Mean Reciprocal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Rank_score - Rank of a triple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Hits_at_n_score - Hits@N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Compare the embeddings of TransE and HOlE.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Generate Embeddings using TransH, similar to what we have done for transE.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Include more relations for various  entities.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Refine weights to fine tune KGEs.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 txBox="1"/>
          <p:nvPr>
            <p:ph idx="1" type="body"/>
          </p:nvPr>
        </p:nvSpPr>
        <p:spPr>
          <a:xfrm>
            <a:off x="170925" y="233100"/>
            <a:ext cx="88575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13737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About Project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(Sprint 1 - Code and tech understanding) </a:t>
            </a:r>
            <a:endParaRPr sz="1400"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1297500" y="1567550"/>
            <a:ext cx="7622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Generating custom embeddings for Education/ Academic domain.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gathered from online educational platform (Lecture transcript and its metadata).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 and extract features/probability score using </a:t>
            </a:r>
            <a:r>
              <a:rPr lang="en" sz="1400"/>
              <a:t>LDA</a:t>
            </a:r>
            <a:r>
              <a:rPr lang="en" sz="1400"/>
              <a:t>, NMF, etc.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knowledge graphs to represent linguistic context in the form of embeddings.</a:t>
            </a:r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52821" l="0" r="0" t="0"/>
          <a:stretch/>
        </p:blipFill>
        <p:spPr>
          <a:xfrm>
            <a:off x="1376375" y="2827350"/>
            <a:ext cx="7464350" cy="20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Knowledge Graph Embeddings</a:t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KG represent diverse types of information in the form of different types of entities connected via different types of relations.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Information extracted from KGs in the form of embeddings is used to improve search, recommend products, and infer missing domain specific context.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Popular KGE models are TransE, TransH, etc. which define different score functions to learn entity and relation embeddings.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400"/>
              <a:t>Input data for KGE is in the form of triplets (head, relation, tail).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TransE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988" y="1806013"/>
            <a:ext cx="5767550" cy="2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75" y="1806025"/>
            <a:ext cx="3105366" cy="26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975" y="1118525"/>
            <a:ext cx="2668897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Preprocessing and Feature Extraction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(Sprint 2 - Preprocessing and data formation)</a:t>
            </a:r>
            <a:endParaRPr sz="1600"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7806" l="10426" r="0" t="23658"/>
          <a:stretch/>
        </p:blipFill>
        <p:spPr>
          <a:xfrm>
            <a:off x="777775" y="1430150"/>
            <a:ext cx="8190576" cy="35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Triplets for Knowledge Graph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(Sprint 3 - Implementation understanding and POC)</a:t>
            </a:r>
            <a:endParaRPr sz="1600"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15668" l="1185" r="0" t="4668"/>
          <a:stretch/>
        </p:blipFill>
        <p:spPr>
          <a:xfrm>
            <a:off x="1383000" y="1429600"/>
            <a:ext cx="7134449" cy="36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Embedding Generation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(Sprint 4 - TransE with dummy weights and get embeddings)</a:t>
            </a:r>
            <a:endParaRPr sz="1600"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Generated Embeddings for Entities and  Relations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Currently we have 1000+ unique entities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And 4 relations</a:t>
            </a:r>
            <a:endParaRPr sz="1400"/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650" y="1567550"/>
            <a:ext cx="2398750" cy="15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600" y="3532050"/>
            <a:ext cx="8690801" cy="10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05ecba4a6_0_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Triples with weights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latin typeface="Lato"/>
                <a:ea typeface="Lato"/>
                <a:cs typeface="Lato"/>
                <a:sym typeface="Lato"/>
              </a:rPr>
              <a:t>(sprint 5 - Preparing data with the actual weights)</a:t>
            </a:r>
            <a:endParaRPr sz="1777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9" name="Google Shape;189;g2005ecba4a6_0_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005ecba4a6_0_5"/>
          <p:cNvSpPr txBox="1"/>
          <p:nvPr>
            <p:ph type="title"/>
          </p:nvPr>
        </p:nvSpPr>
        <p:spPr>
          <a:xfrm>
            <a:off x="1734564" y="1568551"/>
            <a:ext cx="57963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005ecba4a6_0_5"/>
          <p:cNvSpPr txBox="1"/>
          <p:nvPr>
            <p:ph idx="1" type="body"/>
          </p:nvPr>
        </p:nvSpPr>
        <p:spPr>
          <a:xfrm>
            <a:off x="1734564" y="2445564"/>
            <a:ext cx="57963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2005ecba4a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1431775"/>
            <a:ext cx="6266925" cy="17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005ecba4a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12" y="3153027"/>
            <a:ext cx="6266924" cy="176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05ecba4a6_0_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/>
              <a:t>(sprint 6 - Embedding generation using various models)</a:t>
            </a:r>
            <a:endParaRPr sz="1644"/>
          </a:p>
        </p:txBody>
      </p:sp>
      <p:sp>
        <p:nvSpPr>
          <p:cNvPr id="199" name="Google Shape;199;g2005ecba4a6_0_139"/>
          <p:cNvSpPr txBox="1"/>
          <p:nvPr>
            <p:ph idx="1" type="body"/>
          </p:nvPr>
        </p:nvSpPr>
        <p:spPr>
          <a:xfrm>
            <a:off x="2192356" y="1587924"/>
            <a:ext cx="57174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2005ecba4a6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50" y="1420898"/>
            <a:ext cx="2081174" cy="18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005ecba4a6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290" y="1400275"/>
            <a:ext cx="2189488" cy="188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005ecba4a6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213" y="1408376"/>
            <a:ext cx="2189487" cy="186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005ecba4a6_0_1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025" y="3802375"/>
            <a:ext cx="8690801" cy="106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005ecba4a6_0_139"/>
          <p:cNvSpPr txBox="1"/>
          <p:nvPr/>
        </p:nvSpPr>
        <p:spPr>
          <a:xfrm>
            <a:off x="1423188" y="3343025"/>
            <a:ext cx="67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TransE				         TransH				            HolE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