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dpn6JqYtk4fCCKQPPTagT22tW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746ad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746ad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05ecba4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005ecba4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05ecba4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005ecba4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05ecba4a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005ecba4a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340950" y="1912788"/>
            <a:ext cx="48483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Eduembed :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Embedding for Education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Project Review - 3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748950" y="3935675"/>
            <a:ext cx="2959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20"/>
              <a:t>By:</a:t>
            </a:r>
            <a:endParaRPr b="1"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Sheetal Agarwal (MT2022109)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Sahil Khatri (MT2022095)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/>
          </a:p>
        </p:txBody>
      </p:sp>
      <p:sp>
        <p:nvSpPr>
          <p:cNvPr id="136" name="Google Shape;136;p1"/>
          <p:cNvSpPr txBox="1"/>
          <p:nvPr/>
        </p:nvSpPr>
        <p:spPr>
          <a:xfrm>
            <a:off x="534875" y="3935675"/>
            <a:ext cx="32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Supervision Of: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Srinath Srinivas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Anurag Mohanty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00" y="0"/>
            <a:ext cx="19804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4575" y="25"/>
            <a:ext cx="1923086" cy="14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3574025" y="2843675"/>
            <a:ext cx="55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Concept-Vocab with weights using Tf-Idf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(Preprocessing and data formation)</a:t>
            </a:r>
            <a:endParaRPr sz="1600"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675" y="1392925"/>
            <a:ext cx="7716900" cy="34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TransH cosine similarity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(Head + Relation=Tail)</a:t>
            </a:r>
            <a:endParaRPr sz="1600"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25" y="1422950"/>
            <a:ext cx="7590500" cy="3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a746adf4c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159" name="Google Shape;159;g23a746adf4c_0_0"/>
          <p:cNvSpPr txBox="1"/>
          <p:nvPr>
            <p:ph idx="1" type="body"/>
          </p:nvPr>
        </p:nvSpPr>
        <p:spPr>
          <a:xfrm>
            <a:off x="12181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workflow to train multiple models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of Hyperparameters.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transH_50_5_50_0.1_0.1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Batchescount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Embeddingsize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Structuralweight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learningrate</a:t>
            </a:r>
            <a:endParaRPr/>
          </a:p>
        </p:txBody>
      </p:sp>
      <p:pic>
        <p:nvPicPr>
          <p:cNvPr id="160" name="Google Shape;160;g23a746adf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488" y="128588"/>
            <a:ext cx="29622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Hyperparameter Evaluation Metric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67" name="Google Shape;1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158875"/>
            <a:ext cx="8683624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05ecba4a6_0_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Loss Evaluation for TransE, TransH, HolE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65"/>
              <a:buNone/>
            </a:pPr>
            <a:r>
              <a:t/>
            </a:r>
            <a:endParaRPr sz="17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sz="2000"/>
          </a:p>
        </p:txBody>
      </p:sp>
      <p:sp>
        <p:nvSpPr>
          <p:cNvPr id="173" name="Google Shape;173;g2005ecba4a6_0_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4" name="Google Shape;174;g2005ecba4a6_0_5"/>
          <p:cNvPicPr preferRelativeResize="0"/>
          <p:nvPr/>
        </p:nvPicPr>
        <p:blipFill rotWithShape="1">
          <a:blip r:embed="rId3">
            <a:alphaModFix/>
          </a:blip>
          <a:srcRect b="8524" l="0" r="0" t="9272"/>
          <a:stretch/>
        </p:blipFill>
        <p:spPr>
          <a:xfrm>
            <a:off x="508000" y="1190625"/>
            <a:ext cx="8255001" cy="377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05ecba4a6_0_2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Data Preparation for Qualitative Analysis</a:t>
            </a:r>
            <a:endParaRPr sz="1588"/>
          </a:p>
        </p:txBody>
      </p:sp>
      <p:sp>
        <p:nvSpPr>
          <p:cNvPr id="180" name="Google Shape;180;g2005ecba4a6_0_2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1" name="Google Shape;181;g2005ecba4a6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" y="1470675"/>
            <a:ext cx="8620124" cy="35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05ecba4a6_0_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44"/>
              <a:t>Cosine Similarity Evaluation</a:t>
            </a:r>
            <a:endParaRPr sz="1844"/>
          </a:p>
        </p:txBody>
      </p:sp>
      <p:sp>
        <p:nvSpPr>
          <p:cNvPr id="187" name="Google Shape;187;g2005ecba4a6_0_139"/>
          <p:cNvSpPr txBox="1"/>
          <p:nvPr>
            <p:ph idx="1" type="body"/>
          </p:nvPr>
        </p:nvSpPr>
        <p:spPr>
          <a:xfrm>
            <a:off x="1297498" y="1508550"/>
            <a:ext cx="76875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Entity and  Entity similarity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Head+Relation and Tail similarity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Entity1(Head+Relation) and Entity2 (Head+Relation) for l_text_topics relation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Entity1(Head+Relation) and Entity2 (Head+Relation) for concept_vocab_index 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2005ecba4a6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5" y="1787450"/>
            <a:ext cx="8905624" cy="4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005ecba4a6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5" y="2571750"/>
            <a:ext cx="89056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005ecba4a6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" y="3238500"/>
            <a:ext cx="8905624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005ecba4a6_0_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75" y="3946450"/>
            <a:ext cx="8905624" cy="4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170925" y="233100"/>
            <a:ext cx="8857500" cy="4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2000"/>
              <a:t>THANK YOU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