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6"/>
  </p:notesMasterIdLst>
  <p:sldIdLst>
    <p:sldId id="3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9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Akhil" userId="279735d0-abbb-4599-afd9-7747c4f736a6" providerId="ADAL" clId="{70D32482-7EF5-43AD-9F4F-919C9E8A81A6}"/>
    <pc:docChg chg="custSel modSld">
      <pc:chgData name="Kumar, Akhil" userId="279735d0-abbb-4599-afd9-7747c4f736a6" providerId="ADAL" clId="{70D32482-7EF5-43AD-9F4F-919C9E8A81A6}" dt="2021-04-06T09:34:32.656" v="24" actId="5793"/>
      <pc:docMkLst>
        <pc:docMk/>
      </pc:docMkLst>
      <pc:sldChg chg="modSp">
        <pc:chgData name="Kumar, Akhil" userId="279735d0-abbb-4599-afd9-7747c4f736a6" providerId="ADAL" clId="{70D32482-7EF5-43AD-9F4F-919C9E8A81A6}" dt="2021-04-06T09:34:32.656" v="24" actId="5793"/>
        <pc:sldMkLst>
          <pc:docMk/>
          <pc:sldMk cId="2099815290" sldId="366"/>
        </pc:sldMkLst>
        <pc:spChg chg="mod">
          <ac:chgData name="Kumar, Akhil" userId="279735d0-abbb-4599-afd9-7747c4f736a6" providerId="ADAL" clId="{70D32482-7EF5-43AD-9F4F-919C9E8A81A6}" dt="2021-04-06T09:34:32.656" v="24" actId="5793"/>
          <ac:spMkLst>
            <pc:docMk/>
            <pc:sldMk cId="2099815290" sldId="366"/>
            <ac:spMk id="97" creationId="{0A761BD6-7072-4DB4-BB40-1BEB967FD911}"/>
          </ac:spMkLst>
        </pc:spChg>
      </pc:sldChg>
    </pc:docChg>
  </pc:docChgLst>
  <pc:docChgLst>
    <pc:chgData name="Narvaneni, Vinitha" userId="S::vinitha.narvaneni@capgemini.com::08cee30e-f366-407b-86ac-c02df9a5bb87" providerId="AD" clId="Web-{A22A1A0E-E549-4A4F-A3A4-075717A15AC0}"/>
    <pc:docChg chg="modSld">
      <pc:chgData name="Narvaneni, Vinitha" userId="S::vinitha.narvaneni@capgemini.com::08cee30e-f366-407b-86ac-c02df9a5bb87" providerId="AD" clId="Web-{A22A1A0E-E549-4A4F-A3A4-075717A15AC0}" dt="2020-12-02T01:48:00.620" v="1" actId="1076"/>
      <pc:docMkLst>
        <pc:docMk/>
      </pc:docMkLst>
      <pc:sldChg chg="modSp">
        <pc:chgData name="Narvaneni, Vinitha" userId="S::vinitha.narvaneni@capgemini.com::08cee30e-f366-407b-86ac-c02df9a5bb87" providerId="AD" clId="Web-{A22A1A0E-E549-4A4F-A3A4-075717A15AC0}" dt="2020-12-02T01:48:00.620" v="1" actId="1076"/>
        <pc:sldMkLst>
          <pc:docMk/>
          <pc:sldMk cId="2099815290" sldId="366"/>
        </pc:sldMkLst>
        <pc:graphicFrameChg chg="mod">
          <ac:chgData name="Narvaneni, Vinitha" userId="S::vinitha.narvaneni@capgemini.com::08cee30e-f366-407b-86ac-c02df9a5bb87" providerId="AD" clId="Web-{A22A1A0E-E549-4A4F-A3A4-075717A15AC0}" dt="2020-12-02T01:48:00.620" v="1" actId="1076"/>
          <ac:graphicFrameMkLst>
            <pc:docMk/>
            <pc:sldMk cId="2099815290" sldId="366"/>
            <ac:graphicFrameMk id="6" creationId="{EE283798-CFC2-4E26-9EB7-B4FD326E92B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82B48-0EB9-4BBE-A5F7-FE0EBEF5F7E5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289F9-EA6C-48B2-8410-E90158A7AE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7278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hyperlink" Target="https://www.capgemini.com/optimize-your-business-and-it-operations" TargetMode="Externa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1 (fix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0ECE27-3956-4FE1-8709-933577BED3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D0D1E5A-3176-4CB4-975A-4DC18D290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165F49-BCC1-4C3B-91C3-5D1BB415A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8365" y="4308293"/>
            <a:ext cx="3484336" cy="1721321"/>
          </a:xfrm>
          <a:prstGeom prst="rect">
            <a:avLst/>
          </a:prstGeom>
        </p:spPr>
        <p:txBody>
          <a:bodyPr vert="horz" lIns="0" tIns="0" rIns="0" bIns="45720" rtlCol="0" anchor="b">
            <a:noAutofit/>
          </a:bodyPr>
          <a:lstStyle>
            <a:lvl1pPr>
              <a:lnSpc>
                <a:spcPts val="3000"/>
              </a:lnSpc>
              <a:defRPr sz="2600">
                <a:solidFill>
                  <a:srgbClr val="2C004B"/>
                </a:solidFill>
              </a:defRPr>
            </a:lvl1pPr>
          </a:lstStyle>
          <a:p>
            <a:r>
              <a:rPr lang="en-US"/>
              <a:t>Click to add title</a:t>
            </a:r>
            <a:endParaRPr lang="pt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8BC8B91-D2A3-4F52-B4E2-1C3C1B69194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5085184"/>
            <a:ext cx="4123375" cy="94443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ts val="2200"/>
              </a:lnSpc>
              <a:spcAft>
                <a:spcPts val="0"/>
              </a:spcAft>
              <a:defRPr sz="18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8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9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7">
            <a:hlinkClick r:id="rId7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Cloud Services | 2019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2019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53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1B2F5493-6162-4AC0-BA43-8D7A7C0FA263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>
          <a:xfrm>
            <a:off x="407988" y="1873622"/>
            <a:ext cx="5543550" cy="35716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pt-PT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DC134CF2-DCA0-414B-81CC-1ED54BE2F76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7988" y="5575682"/>
            <a:ext cx="5543551" cy="8775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241682F5-54EB-4F26-976E-B5536318DE4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240472" y="5575682"/>
            <a:ext cx="5543550" cy="8775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18921889-E5F8-4A95-B87D-B8F70F301EB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7988" y="1425213"/>
            <a:ext cx="5543551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lnSpc>
                <a:spcPts val="1800"/>
              </a:lnSpc>
              <a:buNone/>
              <a:defRPr sz="1600" b="1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add chart title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C8F9222-BEA9-4C98-B166-CE84A4373AB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40463" y="1425213"/>
            <a:ext cx="554355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lnSpc>
                <a:spcPts val="1800"/>
              </a:lnSpc>
              <a:buNone/>
              <a:defRPr sz="1600" b="1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add chart title</a:t>
            </a:r>
          </a:p>
        </p:txBody>
      </p:sp>
      <p:sp>
        <p:nvSpPr>
          <p:cNvPr id="20" name="Chart Placeholder 18">
            <a:extLst>
              <a:ext uri="{FF2B5EF4-FFF2-40B4-BE49-F238E27FC236}">
                <a16:creationId xmlns:a16="http://schemas.microsoft.com/office/drawing/2014/main" id="{23451635-CE35-4FCF-AE8B-C697D2EF714F}"/>
              </a:ext>
            </a:extLst>
          </p:cNvPr>
          <p:cNvSpPr>
            <a:spLocks noGrp="1"/>
          </p:cNvSpPr>
          <p:nvPr>
            <p:ph type="chart" sz="quarter" idx="45"/>
          </p:nvPr>
        </p:nvSpPr>
        <p:spPr>
          <a:xfrm>
            <a:off x="6240463" y="1873622"/>
            <a:ext cx="5543550" cy="35716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pt-PT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 txBox="1">
            <a:spLocks/>
          </p:cNvSpPr>
          <p:nvPr userDrawn="1"/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000"/>
              </a:lnSpc>
            </a:pPr>
            <a:r>
              <a:rPr lang="en-US"/>
              <a:t>Click to add title</a:t>
            </a:r>
          </a:p>
        </p:txBody>
      </p:sp>
      <p:sp>
        <p:nvSpPr>
          <p:cNvPr id="11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2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1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59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F7E5A44-800E-4E01-9E39-BE8EDB371110}"/>
              </a:ext>
            </a:extLst>
          </p:cNvPr>
          <p:cNvSpPr/>
          <p:nvPr userDrawn="1"/>
        </p:nvSpPr>
        <p:spPr>
          <a:xfrm>
            <a:off x="6687257" y="0"/>
            <a:ext cx="5504743" cy="68580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115E9009-AF96-42B6-BF89-DC5FFB888C9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079039" y="1423736"/>
            <a:ext cx="4704974" cy="2801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lvl="0">
              <a:lnSpc>
                <a:spcPts val="1600"/>
              </a:lnSpc>
              <a:spcAft>
                <a:spcPts val="0"/>
              </a:spcAft>
            </a:pPr>
            <a:r>
              <a:rPr lang="en-US" dirty="0"/>
              <a:t>Click to insert text</a:t>
            </a:r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72FA0387-E1A9-4FE6-B909-3C397FF8EDB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062158" y="5568661"/>
            <a:ext cx="2567742" cy="3338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Insert text data</a:t>
            </a:r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932FA6D2-DCA0-45C9-81B6-5EC52C969F9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062156" y="4581128"/>
            <a:ext cx="2567744" cy="98334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2B0A3D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Chart Placeholder 18">
            <a:extLst>
              <a:ext uri="{FF2B5EF4-FFF2-40B4-BE49-F238E27FC236}">
                <a16:creationId xmlns:a16="http://schemas.microsoft.com/office/drawing/2014/main" id="{1B2F5493-6162-4AC0-BA43-8D7A7C0FA263}"/>
              </a:ext>
            </a:extLst>
          </p:cNvPr>
          <p:cNvSpPr>
            <a:spLocks noGrp="1"/>
          </p:cNvSpPr>
          <p:nvPr>
            <p:ph type="chart" sz="quarter" idx="46"/>
          </p:nvPr>
        </p:nvSpPr>
        <p:spPr>
          <a:xfrm>
            <a:off x="407988" y="1873622"/>
            <a:ext cx="5543550" cy="35716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pt-PT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DC134CF2-DCA0-414B-81CC-1ED54BE2F76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07988" y="5575682"/>
            <a:ext cx="5543551" cy="8775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18921889-E5F8-4A95-B87D-B8F70F301EB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7988" y="1425213"/>
            <a:ext cx="5543551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lnSpc>
                <a:spcPts val="1800"/>
              </a:lnSpc>
              <a:buNone/>
              <a:defRPr sz="1600" b="1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chart title</a:t>
            </a:r>
          </a:p>
        </p:txBody>
      </p:sp>
    </p:spTree>
    <p:extLst>
      <p:ext uri="{BB962C8B-B14F-4D97-AF65-F5344CB8AC3E}">
        <p14:creationId xmlns:p14="http://schemas.microsoft.com/office/powerpoint/2010/main" val="817766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E5ADCF6-0F9C-4198-AF3A-A4ABB710EAC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7" y="2216150"/>
            <a:ext cx="11376025" cy="42370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pt-PT"/>
          </a:p>
        </p:txBody>
      </p:sp>
      <p:sp>
        <p:nvSpPr>
          <p:cNvPr id="5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678A8DFD-FC6D-4FCC-9590-B07A391242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1268413"/>
            <a:ext cx="10944596" cy="5044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defRPr sz="1200"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130791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7E21435-78AE-465F-A49A-B06594889D38}"/>
              </a:ext>
            </a:extLst>
          </p:cNvPr>
          <p:cNvSpPr/>
          <p:nvPr userDrawn="1"/>
        </p:nvSpPr>
        <p:spPr>
          <a:xfrm>
            <a:off x="9363909" y="0"/>
            <a:ext cx="282809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09D3E9EE-291C-4AC0-8D9C-7436CFEE0FB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858635" y="2151875"/>
            <a:ext cx="917885" cy="4399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insert text</a:t>
            </a:r>
          </a:p>
        </p:txBody>
      </p:sp>
      <p:cxnSp>
        <p:nvCxnSpPr>
          <p:cNvPr id="6" name="Conector reto 49">
            <a:extLst>
              <a:ext uri="{FF2B5EF4-FFF2-40B4-BE49-F238E27FC236}">
                <a16:creationId xmlns:a16="http://schemas.microsoft.com/office/drawing/2014/main" id="{47863E65-2400-4211-A634-25391108062D}"/>
              </a:ext>
            </a:extLst>
          </p:cNvPr>
          <p:cNvCxnSpPr>
            <a:cxnSpLocks/>
          </p:cNvCxnSpPr>
          <p:nvPr/>
        </p:nvCxnSpPr>
        <p:spPr>
          <a:xfrm>
            <a:off x="10836130" y="1828984"/>
            <a:ext cx="0" cy="3739014"/>
          </a:xfrm>
          <a:prstGeom prst="line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637A42F6-A0B8-4DEF-AE56-7743C3C89A3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873669" y="2151875"/>
            <a:ext cx="917885" cy="4399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5D26050F-BE0E-45C7-BF16-4B401065CDD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858635" y="2924944"/>
            <a:ext cx="917885" cy="4399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DAFF5EB0-EE62-4C80-9262-D5EB89300B3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873669" y="2924944"/>
            <a:ext cx="917885" cy="4399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1D2E2610-A39A-4ABB-B9B0-3E64FB2B1FD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858635" y="3717032"/>
            <a:ext cx="917885" cy="4399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7FEBB00E-E460-421E-A98D-4E1A8813E93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873669" y="3717032"/>
            <a:ext cx="917885" cy="4399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FAFB67F4-E060-49A7-B606-E1DBD3BADB1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58635" y="4521820"/>
            <a:ext cx="917885" cy="4399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DB43EC2B-27E8-42E4-B1FE-B643A64496E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0873669" y="4521820"/>
            <a:ext cx="917885" cy="4399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227CA6E-59E3-4FDF-9ED6-1407D9E2902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858635" y="5301208"/>
            <a:ext cx="917885" cy="4399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05CECC09-5520-4F91-918B-395F23E6E9B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873669" y="5301208"/>
            <a:ext cx="917885" cy="4399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/>
              <a:t>Click to add title</a:t>
            </a:r>
            <a:endParaRPr lang="pt-PT"/>
          </a:p>
        </p:txBody>
      </p:sp>
      <p:pic>
        <p:nvPicPr>
          <p:cNvPr id="20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76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e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20">
            <a:extLst>
              <a:ext uri="{FF2B5EF4-FFF2-40B4-BE49-F238E27FC236}">
                <a16:creationId xmlns:a16="http://schemas.microsoft.com/office/drawing/2014/main" id="{C2900546-43C2-48AA-9FD6-CFB7317713BE}"/>
              </a:ext>
            </a:extLst>
          </p:cNvPr>
          <p:cNvSpPr/>
          <p:nvPr userDrawn="1"/>
        </p:nvSpPr>
        <p:spPr>
          <a:xfrm>
            <a:off x="7118236" y="2288704"/>
            <a:ext cx="3715996" cy="3511002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FFFF"/>
              </a:solidFill>
            </a:endParaRP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83825B1A-06E4-4C1E-B67C-4D1E98B779D1}"/>
              </a:ext>
            </a:extLst>
          </p:cNvPr>
          <p:cNvSpPr/>
          <p:nvPr userDrawn="1"/>
        </p:nvSpPr>
        <p:spPr>
          <a:xfrm>
            <a:off x="7190244" y="2239576"/>
            <a:ext cx="3715996" cy="3511002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FFFF"/>
              </a:solidFill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2456803-4762-4833-8006-A78AED12ACE0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09580" y="1412874"/>
            <a:ext cx="5541958" cy="48656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18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chart title</a:t>
            </a:r>
          </a:p>
        </p:txBody>
      </p:sp>
      <p:sp>
        <p:nvSpPr>
          <p:cNvPr id="17" name="Chart Placeholder 14">
            <a:extLst>
              <a:ext uri="{FF2B5EF4-FFF2-40B4-BE49-F238E27FC236}">
                <a16:creationId xmlns:a16="http://schemas.microsoft.com/office/drawing/2014/main" id="{CA3C8FD6-BDBD-4D5B-A245-98D5506C7923}"/>
              </a:ext>
            </a:extLst>
          </p:cNvPr>
          <p:cNvSpPr>
            <a:spLocks noGrp="1"/>
          </p:cNvSpPr>
          <p:nvPr userDrawn="1">
            <p:ph type="chart" sz="quarter" idx="32"/>
          </p:nvPr>
        </p:nvSpPr>
        <p:spPr>
          <a:xfrm>
            <a:off x="6240463" y="2239576"/>
            <a:ext cx="5543550" cy="349917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1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4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/>
              <a:t>Click to add title</a:t>
            </a:r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82456803-4762-4833-8006-A78AED12ACE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6242055" y="1412874"/>
            <a:ext cx="5541958" cy="48656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18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chart title</a:t>
            </a:r>
          </a:p>
        </p:txBody>
      </p:sp>
      <p:sp>
        <p:nvSpPr>
          <p:cNvPr id="23" name="Oval 20">
            <a:extLst>
              <a:ext uri="{FF2B5EF4-FFF2-40B4-BE49-F238E27FC236}">
                <a16:creationId xmlns:a16="http://schemas.microsoft.com/office/drawing/2014/main" id="{C2900546-43C2-48AA-9FD6-CFB7317713BE}"/>
              </a:ext>
            </a:extLst>
          </p:cNvPr>
          <p:cNvSpPr/>
          <p:nvPr userDrawn="1"/>
        </p:nvSpPr>
        <p:spPr>
          <a:xfrm>
            <a:off x="1285761" y="2288704"/>
            <a:ext cx="3715996" cy="3511002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FFFF"/>
              </a:solidFill>
            </a:endParaRPr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83825B1A-06E4-4C1E-B67C-4D1E98B779D1}"/>
              </a:ext>
            </a:extLst>
          </p:cNvPr>
          <p:cNvSpPr/>
          <p:nvPr userDrawn="1"/>
        </p:nvSpPr>
        <p:spPr>
          <a:xfrm>
            <a:off x="1357769" y="2239576"/>
            <a:ext cx="3715996" cy="3511002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FFFF"/>
              </a:solidFill>
            </a:endParaRPr>
          </a:p>
        </p:txBody>
      </p:sp>
      <p:sp>
        <p:nvSpPr>
          <p:cNvPr id="25" name="Chart Placeholder 14">
            <a:extLst>
              <a:ext uri="{FF2B5EF4-FFF2-40B4-BE49-F238E27FC236}">
                <a16:creationId xmlns:a16="http://schemas.microsoft.com/office/drawing/2014/main" id="{CA3C8FD6-BDBD-4D5B-A245-98D5506C7923}"/>
              </a:ext>
            </a:extLst>
          </p:cNvPr>
          <p:cNvSpPr>
            <a:spLocks noGrp="1"/>
          </p:cNvSpPr>
          <p:nvPr>
            <p:ph type="chart" sz="quarter" idx="34"/>
          </p:nvPr>
        </p:nvSpPr>
        <p:spPr>
          <a:xfrm>
            <a:off x="407988" y="2239576"/>
            <a:ext cx="5543550" cy="349917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pic>
        <p:nvPicPr>
          <p:cNvPr id="26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39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50C72D0-5CFE-422E-AABA-2AE737D2B6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311901" y="300730"/>
            <a:ext cx="5880099" cy="6557270"/>
          </a:xfrm>
          <a:prstGeom prst="rect">
            <a:avLst/>
          </a:prstGeom>
        </p:spPr>
      </p:pic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953EECA-9A2F-483A-AF62-834FA9F888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52183" y="4437112"/>
            <a:ext cx="4031829" cy="1224136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ts val="1800"/>
              </a:lnSpc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 </a:t>
            </a:r>
          </a:p>
        </p:txBody>
      </p:sp>
      <p:sp>
        <p:nvSpPr>
          <p:cNvPr id="16" name="Table Placeholder 15">
            <a:extLst>
              <a:ext uri="{FF2B5EF4-FFF2-40B4-BE49-F238E27FC236}">
                <a16:creationId xmlns:a16="http://schemas.microsoft.com/office/drawing/2014/main" id="{F5F8DF03-3900-491E-B8AF-F0C6BE50D853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407989" y="1989287"/>
            <a:ext cx="5543550" cy="44639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pt-PT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339BEFE-9642-4BFF-AA21-D95E4DB031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1412876"/>
            <a:ext cx="5543549" cy="43194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subtitle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/>
              <a:t>Click to add title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6206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Table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E9540A7-856A-4CD5-AC53-42094C6AD9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1412875"/>
            <a:ext cx="5543996" cy="165618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8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 </a:t>
            </a:r>
          </a:p>
        </p:txBody>
      </p:sp>
      <p:sp>
        <p:nvSpPr>
          <p:cNvPr id="18" name="SmartArt Placeholder 17">
            <a:extLst>
              <a:ext uri="{FF2B5EF4-FFF2-40B4-BE49-F238E27FC236}">
                <a16:creationId xmlns:a16="http://schemas.microsoft.com/office/drawing/2014/main" id="{5727DAAA-D326-4188-801E-6DBE4923ED0B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407987" y="3213075"/>
            <a:ext cx="9079721" cy="648072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31E77B6-0DD5-446F-A826-892DFC23D785}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5642993" y="308991"/>
            <a:ext cx="6858002" cy="6240019"/>
          </a:xfrm>
          <a:custGeom>
            <a:avLst/>
            <a:gdLst>
              <a:gd name="connsiteX0" fmla="*/ 1393480 w 6857999"/>
              <a:gd name="connsiteY0" fmla="*/ 6240016 h 6240016"/>
              <a:gd name="connsiteX1" fmla="*/ 6857999 w 6857999"/>
              <a:gd name="connsiteY1" fmla="*/ 6240016 h 6240016"/>
              <a:gd name="connsiteX2" fmla="*/ 6857999 w 6857999"/>
              <a:gd name="connsiteY2" fmla="*/ 4248395 h 6240016"/>
              <a:gd name="connsiteX3" fmla="*/ 6815497 w 6857999"/>
              <a:gd name="connsiteY3" fmla="*/ 4209614 h 6240016"/>
              <a:gd name="connsiteX4" fmla="*/ 2767903 w 6857999"/>
              <a:gd name="connsiteY4" fmla="*/ 5342723 h 6240016"/>
              <a:gd name="connsiteX5" fmla="*/ 1497189 w 6857999"/>
              <a:gd name="connsiteY5" fmla="*/ 6201822 h 6240016"/>
              <a:gd name="connsiteX6" fmla="*/ 0 w 6857999"/>
              <a:gd name="connsiteY6" fmla="*/ 618342 h 6240016"/>
              <a:gd name="connsiteX7" fmla="*/ 0 w 6857999"/>
              <a:gd name="connsiteY7" fmla="*/ 6240016 h 6240016"/>
              <a:gd name="connsiteX8" fmla="*/ 921827 w 6857999"/>
              <a:gd name="connsiteY8" fmla="*/ 6240016 h 6240016"/>
              <a:gd name="connsiteX9" fmla="*/ 877464 w 6857999"/>
              <a:gd name="connsiteY9" fmla="*/ 6206986 h 6240016"/>
              <a:gd name="connsiteX10" fmla="*/ 1720124 w 6857999"/>
              <a:gd name="connsiteY10" fmla="*/ 3319666 h 6240016"/>
              <a:gd name="connsiteX11" fmla="*/ 1778012 w 6857999"/>
              <a:gd name="connsiteY11" fmla="*/ 0 h 6240016"/>
              <a:gd name="connsiteX12" fmla="*/ 36658 w 6857999"/>
              <a:gd name="connsiteY12" fmla="*/ 619001 h 62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9" h="6240016">
                <a:moveTo>
                  <a:pt x="1393480" y="6240016"/>
                </a:moveTo>
                <a:lnTo>
                  <a:pt x="6857999" y="6240016"/>
                </a:lnTo>
                <a:lnTo>
                  <a:pt x="6857999" y="4248395"/>
                </a:lnTo>
                <a:lnTo>
                  <a:pt x="6815497" y="4209614"/>
                </a:lnTo>
                <a:cubicBezTo>
                  <a:pt x="6548465" y="3983120"/>
                  <a:pt x="5320780" y="3210409"/>
                  <a:pt x="2767903" y="5342723"/>
                </a:cubicBezTo>
                <a:cubicBezTo>
                  <a:pt x="2220316" y="5799647"/>
                  <a:pt x="1804503" y="6071896"/>
                  <a:pt x="1497189" y="6201822"/>
                </a:cubicBezTo>
                <a:close/>
                <a:moveTo>
                  <a:pt x="0" y="618342"/>
                </a:moveTo>
                <a:lnTo>
                  <a:pt x="0" y="6240016"/>
                </a:lnTo>
                <a:lnTo>
                  <a:pt x="921827" y="6240016"/>
                </a:lnTo>
                <a:lnTo>
                  <a:pt x="877464" y="6206986"/>
                </a:lnTo>
                <a:cubicBezTo>
                  <a:pt x="498816" y="5832433"/>
                  <a:pt x="1067071" y="4347112"/>
                  <a:pt x="1720124" y="3319666"/>
                </a:cubicBezTo>
                <a:cubicBezTo>
                  <a:pt x="2767903" y="1675751"/>
                  <a:pt x="2938674" y="700400"/>
                  <a:pt x="1778012" y="0"/>
                </a:cubicBezTo>
                <a:cubicBezTo>
                  <a:pt x="950209" y="451498"/>
                  <a:pt x="400993" y="607786"/>
                  <a:pt x="36658" y="6190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5832475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/>
              <a:t>Click to add title</a:t>
            </a:r>
            <a:endParaRPr lang="pt-PT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9" y="4005163"/>
            <a:ext cx="2875686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buClr>
                <a:schemeClr val="accent3"/>
              </a:buClr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buClr>
                <a:schemeClr val="accent3"/>
              </a:buClr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10006" y="4005163"/>
            <a:ext cx="2875686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buClr>
                <a:schemeClr val="accent3"/>
              </a:buClr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buClr>
                <a:schemeClr val="accent3"/>
              </a:buClr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612023" y="4005163"/>
            <a:ext cx="2875686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buClr>
                <a:schemeClr val="accent3"/>
              </a:buClr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buClr>
                <a:schemeClr val="accent3"/>
              </a:buClr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4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86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xe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C8E1C88-76B5-4FBC-8619-E07B3932BC02}"/>
              </a:ext>
            </a:extLst>
          </p:cNvPr>
          <p:cNvSpPr/>
          <p:nvPr userDrawn="1"/>
        </p:nvSpPr>
        <p:spPr>
          <a:xfrm>
            <a:off x="493845" y="1468437"/>
            <a:ext cx="1935249" cy="922420"/>
          </a:xfrm>
          <a:prstGeom prst="rect">
            <a:avLst/>
          </a:prstGeom>
          <a:solidFill>
            <a:srgbClr val="92D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8E1C88-76B5-4FBC-8619-E07B3932BC02}"/>
              </a:ext>
            </a:extLst>
          </p:cNvPr>
          <p:cNvSpPr/>
          <p:nvPr userDrawn="1"/>
        </p:nvSpPr>
        <p:spPr>
          <a:xfrm>
            <a:off x="2813183" y="1468437"/>
            <a:ext cx="1935249" cy="922420"/>
          </a:xfrm>
          <a:prstGeom prst="rect">
            <a:avLst/>
          </a:prstGeom>
          <a:solidFill>
            <a:srgbClr val="92D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E1C88-76B5-4FBC-8619-E07B3932BC02}"/>
              </a:ext>
            </a:extLst>
          </p:cNvPr>
          <p:cNvSpPr/>
          <p:nvPr userDrawn="1"/>
        </p:nvSpPr>
        <p:spPr>
          <a:xfrm>
            <a:off x="5132521" y="1468437"/>
            <a:ext cx="1935249" cy="922420"/>
          </a:xfrm>
          <a:prstGeom prst="rect">
            <a:avLst/>
          </a:prstGeom>
          <a:solidFill>
            <a:srgbClr val="92D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8E1C88-76B5-4FBC-8619-E07B3932BC02}"/>
              </a:ext>
            </a:extLst>
          </p:cNvPr>
          <p:cNvSpPr/>
          <p:nvPr userDrawn="1"/>
        </p:nvSpPr>
        <p:spPr>
          <a:xfrm>
            <a:off x="7451859" y="1468437"/>
            <a:ext cx="1935249" cy="922420"/>
          </a:xfrm>
          <a:prstGeom prst="rect">
            <a:avLst/>
          </a:prstGeom>
          <a:solidFill>
            <a:srgbClr val="92D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E1C88-76B5-4FBC-8619-E07B3932BC02}"/>
              </a:ext>
            </a:extLst>
          </p:cNvPr>
          <p:cNvSpPr/>
          <p:nvPr userDrawn="1"/>
        </p:nvSpPr>
        <p:spPr>
          <a:xfrm>
            <a:off x="9771195" y="1468437"/>
            <a:ext cx="1935249" cy="922420"/>
          </a:xfrm>
          <a:prstGeom prst="rect">
            <a:avLst/>
          </a:prstGeom>
          <a:solidFill>
            <a:srgbClr val="92D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A10BB4E8-B0D3-4206-AC65-A368938B1C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17717" y="1713623"/>
            <a:ext cx="1282371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400"/>
              </a:lnSpc>
              <a:spcBef>
                <a:spcPts val="600"/>
              </a:spcBef>
              <a:defRPr sz="1200" b="1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4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/>
              <a:t>Click to add title</a:t>
            </a:r>
            <a:endParaRPr lang="pt-P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304B18-FE01-4A88-AA17-A2A76AB7E3F6}"/>
              </a:ext>
            </a:extLst>
          </p:cNvPr>
          <p:cNvSpPr/>
          <p:nvPr userDrawn="1"/>
        </p:nvSpPr>
        <p:spPr>
          <a:xfrm>
            <a:off x="409909" y="1412874"/>
            <a:ext cx="2103120" cy="5040313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304B18-FE01-4A88-AA17-A2A76AB7E3F6}"/>
              </a:ext>
            </a:extLst>
          </p:cNvPr>
          <p:cNvSpPr/>
          <p:nvPr userDrawn="1"/>
        </p:nvSpPr>
        <p:spPr>
          <a:xfrm>
            <a:off x="2729247" y="1412874"/>
            <a:ext cx="2103120" cy="5040313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304B18-FE01-4A88-AA17-A2A76AB7E3F6}"/>
              </a:ext>
            </a:extLst>
          </p:cNvPr>
          <p:cNvSpPr/>
          <p:nvPr userDrawn="1"/>
        </p:nvSpPr>
        <p:spPr>
          <a:xfrm>
            <a:off x="5048585" y="1412874"/>
            <a:ext cx="2103120" cy="5040313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304B18-FE01-4A88-AA17-A2A76AB7E3F6}"/>
              </a:ext>
            </a:extLst>
          </p:cNvPr>
          <p:cNvSpPr/>
          <p:nvPr userDrawn="1"/>
        </p:nvSpPr>
        <p:spPr>
          <a:xfrm>
            <a:off x="7367923" y="1412874"/>
            <a:ext cx="2103120" cy="5040313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304B18-FE01-4A88-AA17-A2A76AB7E3F6}"/>
              </a:ext>
            </a:extLst>
          </p:cNvPr>
          <p:cNvSpPr/>
          <p:nvPr userDrawn="1"/>
        </p:nvSpPr>
        <p:spPr>
          <a:xfrm>
            <a:off x="9687259" y="1412874"/>
            <a:ext cx="2103120" cy="5040313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93845" y="2535318"/>
            <a:ext cx="1935249" cy="384601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13183" y="2535318"/>
            <a:ext cx="1935249" cy="384601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28375" y="2535318"/>
            <a:ext cx="1935249" cy="384601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451859" y="2535318"/>
            <a:ext cx="1935249" cy="384601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71195" y="2535318"/>
            <a:ext cx="1935249" cy="384601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8E1C88-76B5-4FBC-8619-E07B3932BC02}"/>
              </a:ext>
            </a:extLst>
          </p:cNvPr>
          <p:cNvSpPr/>
          <p:nvPr userDrawn="1"/>
        </p:nvSpPr>
        <p:spPr>
          <a:xfrm>
            <a:off x="7451859" y="1468437"/>
            <a:ext cx="1935249" cy="922420"/>
          </a:xfrm>
          <a:prstGeom prst="rect">
            <a:avLst/>
          </a:prstGeom>
          <a:solidFill>
            <a:srgbClr val="92D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A10BB4E8-B0D3-4206-AC65-A368938B1CD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3451" y="1713623"/>
            <a:ext cx="1282371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400"/>
              </a:lnSpc>
              <a:spcBef>
                <a:spcPts val="600"/>
              </a:spcBef>
              <a:defRPr sz="1200" b="1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A10BB4E8-B0D3-4206-AC65-A368938B1CD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85035" y="1713623"/>
            <a:ext cx="1282371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400"/>
              </a:lnSpc>
              <a:spcBef>
                <a:spcPts val="600"/>
              </a:spcBef>
              <a:defRPr sz="1200" b="1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A10BB4E8-B0D3-4206-AC65-A368938B1CD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683855" y="1713623"/>
            <a:ext cx="1282371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400"/>
              </a:lnSpc>
              <a:spcBef>
                <a:spcPts val="600"/>
              </a:spcBef>
              <a:defRPr sz="1200" b="1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A10BB4E8-B0D3-4206-AC65-A368938B1CD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55439" y="1713623"/>
            <a:ext cx="1282371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400"/>
              </a:lnSpc>
              <a:spcBef>
                <a:spcPts val="600"/>
              </a:spcBef>
              <a:defRPr sz="1200" b="1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pic>
        <p:nvPicPr>
          <p:cNvPr id="39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08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E08DC1B-108C-412B-A626-540BE73C434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7" y="1412876"/>
            <a:ext cx="11376025" cy="5025502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9A30C51-1672-4ACB-991E-1DEFEB0629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65024" y="935008"/>
            <a:ext cx="539488" cy="21602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8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3525EEC2-FFBF-4483-A73D-90EE69AE93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13096" y="935008"/>
            <a:ext cx="539488" cy="21602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8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/>
              <a:t>Click to add title</a:t>
            </a:r>
            <a:endParaRPr lang="pt-PT"/>
          </a:p>
        </p:txBody>
      </p:sp>
      <p:pic>
        <p:nvPicPr>
          <p:cNvPr id="12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37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3181C41-E797-4C55-B0D0-233FF421FA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875"/>
          <a:stretch>
            <a:fillRect/>
          </a:stretch>
        </p:blipFill>
        <p:spPr>
          <a:xfrm rot="19800000" flipH="1">
            <a:off x="-1758634" y="-861399"/>
            <a:ext cx="8293531" cy="6688887"/>
          </a:xfrm>
          <a:custGeom>
            <a:avLst/>
            <a:gdLst>
              <a:gd name="connsiteX0" fmla="*/ 4973426 w 8293531"/>
              <a:gd name="connsiteY0" fmla="*/ 0 h 6688887"/>
              <a:gd name="connsiteX1" fmla="*/ 0 w 8293531"/>
              <a:gd name="connsiteY1" fmla="*/ 2871409 h 6688887"/>
              <a:gd name="connsiteX2" fmla="*/ 0 w 8293531"/>
              <a:gd name="connsiteY2" fmla="*/ 3722915 h 6688887"/>
              <a:gd name="connsiteX3" fmla="*/ 1712404 w 8293531"/>
              <a:gd name="connsiteY3" fmla="*/ 6688887 h 6688887"/>
              <a:gd name="connsiteX4" fmla="*/ 6973982 w 8293531"/>
              <a:gd name="connsiteY4" fmla="*/ 6688887 h 6688887"/>
              <a:gd name="connsiteX5" fmla="*/ 8293531 w 8293531"/>
              <a:gd name="connsiteY5" fmla="*/ 5927045 h 6688887"/>
              <a:gd name="connsiteX6" fmla="*/ 8293531 w 8293531"/>
              <a:gd name="connsiteY6" fmla="*/ 5750590 h 668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93531" h="6688887">
                <a:moveTo>
                  <a:pt x="4973426" y="0"/>
                </a:moveTo>
                <a:lnTo>
                  <a:pt x="0" y="2871409"/>
                </a:lnTo>
                <a:lnTo>
                  <a:pt x="0" y="3722915"/>
                </a:lnTo>
                <a:lnTo>
                  <a:pt x="1712404" y="6688887"/>
                </a:lnTo>
                <a:lnTo>
                  <a:pt x="6973982" y="6688887"/>
                </a:lnTo>
                <a:lnTo>
                  <a:pt x="8293531" y="5927045"/>
                </a:lnTo>
                <a:lnTo>
                  <a:pt x="8293531" y="5750590"/>
                </a:lnTo>
                <a:close/>
              </a:path>
            </a:pathLst>
          </a:custGeom>
        </p:spPr>
      </p:pic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218E0C47-FBAF-440E-A6A0-9D14AE6071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165F49-BCC1-4C3B-91C3-5D1BB415A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649981"/>
            <a:ext cx="4319860" cy="119484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12ABDB"/>
                </a:solidFill>
              </a:defRPr>
            </a:lvl1pPr>
          </a:lstStyle>
          <a:p>
            <a:r>
              <a:rPr lang="en-US"/>
              <a:t>Click to insert title</a:t>
            </a:r>
            <a:endParaRPr lang="pt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8BC8B91-D2A3-4F52-B4E2-1C3C1B69194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1988840"/>
            <a:ext cx="3599780" cy="11521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6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6041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5">
            <a:extLst>
              <a:ext uri="{FF2B5EF4-FFF2-40B4-BE49-F238E27FC236}">
                <a16:creationId xmlns:a16="http://schemas.microsoft.com/office/drawing/2014/main" id="{A3E3F225-1B4B-4BB0-90A9-90BB2D3629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450" t="17874" b="13048"/>
          <a:stretch/>
        </p:blipFill>
        <p:spPr>
          <a:xfrm>
            <a:off x="0" y="1"/>
            <a:ext cx="9464870" cy="6858000"/>
          </a:xfrm>
          <a:prstGeom prst="rect">
            <a:avLst/>
          </a:prstGeom>
        </p:spPr>
      </p:pic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218E0C47-FBAF-440E-A6A0-9D14AE6071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165F49-BCC1-4C3B-91C3-5D1BB415A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649981"/>
            <a:ext cx="4319860" cy="119484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12ABDB"/>
                </a:solidFill>
              </a:defRPr>
            </a:lvl1pPr>
          </a:lstStyle>
          <a:p>
            <a:r>
              <a:rPr lang="en-US"/>
              <a:t>Click to insert title</a:t>
            </a:r>
            <a:endParaRPr lang="pt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8BC8B91-D2A3-4F52-B4E2-1C3C1B69194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1988840"/>
            <a:ext cx="3709150" cy="11521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6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6651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ology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A5BCC8E-52FE-4AF2-85A3-02F305A605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880" b="30671"/>
          <a:stretch/>
        </p:blipFill>
        <p:spPr>
          <a:xfrm flipH="1">
            <a:off x="3886200" y="812801"/>
            <a:ext cx="8305800" cy="6045199"/>
          </a:xfrm>
          <a:prstGeom prst="rect">
            <a:avLst/>
          </a:prstGeom>
        </p:spPr>
      </p:pic>
      <p:sp>
        <p:nvSpPr>
          <p:cNvPr id="8" name="Picture Placeholder 17">
            <a:extLst>
              <a:ext uri="{FF2B5EF4-FFF2-40B4-BE49-F238E27FC236}">
                <a16:creationId xmlns:a16="http://schemas.microsoft.com/office/drawing/2014/main" id="{EDC88BCB-F476-4BB6-A735-9D28ECF2EB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7358743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EA78C13-ABAA-4BAC-9CD6-3FC2F2788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936" y="1917275"/>
            <a:ext cx="4142078" cy="172774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rgbClr val="95E616"/>
                </a:solidFill>
              </a:defRPr>
            </a:lvl1pPr>
          </a:lstStyle>
          <a:p>
            <a:r>
              <a:rPr lang="en-US"/>
              <a:t>Click to insert title</a:t>
            </a:r>
            <a:endParaRPr lang="pt-PT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35AC200-82C6-49D0-B50C-8C2A4A3A2B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31886" y="3762625"/>
            <a:ext cx="4152128" cy="21866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1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7960190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57693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highlights (two-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A11CE6B2-56EB-4C86-B1D0-B791937A34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33257" y="-1"/>
            <a:ext cx="7358743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11A5EED-2BC2-465F-9194-B07443C0A9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9799" y="707444"/>
            <a:ext cx="2895436" cy="183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>
              <a:defRPr sz="4800">
                <a:solidFill>
                  <a:srgbClr val="95E616"/>
                </a:solidFill>
              </a:defRPr>
            </a:lvl1pPr>
          </a:lstStyle>
          <a:p>
            <a:r>
              <a:rPr lang="en-US"/>
              <a:t>Click to add title</a:t>
            </a:r>
            <a:endParaRPr lang="pt-PT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4BFADA0-A20F-45DD-B818-E0C58FC73D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9799" y="2564904"/>
            <a:ext cx="2895435" cy="358977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9B7D6C-D884-4362-AF1D-3A8B442DE315}"/>
              </a:ext>
            </a:extLst>
          </p:cNvPr>
          <p:cNvSpPr/>
          <p:nvPr userDrawn="1"/>
        </p:nvSpPr>
        <p:spPr>
          <a:xfrm>
            <a:off x="0" y="0"/>
            <a:ext cx="3067050" cy="6858000"/>
          </a:xfrm>
          <a:prstGeom prst="rect">
            <a:avLst/>
          </a:pr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BF642E-618C-4DD9-AF43-29DF366CC373}"/>
              </a:ext>
            </a:extLst>
          </p:cNvPr>
          <p:cNvGrpSpPr/>
          <p:nvPr userDrawn="1"/>
        </p:nvGrpSpPr>
        <p:grpSpPr>
          <a:xfrm flipH="1">
            <a:off x="-2" y="-1828800"/>
            <a:ext cx="7510780" cy="10800950"/>
            <a:chOff x="4503427" y="-841109"/>
            <a:chExt cx="6774184" cy="97416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F159C5-9D2B-4D41-B049-265FEAC7A16A}"/>
                </a:ext>
              </a:extLst>
            </p:cNvPr>
            <p:cNvSpPr/>
            <p:nvPr/>
          </p:nvSpPr>
          <p:spPr>
            <a:xfrm>
              <a:off x="10312400" y="5969000"/>
              <a:ext cx="533400" cy="8001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7CCBDA4-ECAE-40B4-AFC3-26E23560D77A}"/>
                </a:ext>
              </a:extLst>
            </p:cNvPr>
            <p:cNvGrpSpPr/>
            <p:nvPr/>
          </p:nvGrpSpPr>
          <p:grpSpPr>
            <a:xfrm>
              <a:off x="4503427" y="-841109"/>
              <a:ext cx="6774184" cy="9741675"/>
              <a:chOff x="6466897" y="122642"/>
              <a:chExt cx="5044220" cy="7253890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7CE27168-F6DA-4810-BB03-F13300055E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648" t="31387" r="33798" b="8441"/>
              <a:stretch/>
            </p:blipFill>
            <p:spPr>
              <a:xfrm>
                <a:off x="7684232" y="122642"/>
                <a:ext cx="3826885" cy="6735359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B2FD07E9-FD44-4F4D-B48A-CB2D72E628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23644" t="23056" r="6670" b="9419"/>
              <a:stretch/>
            </p:blipFill>
            <p:spPr>
              <a:xfrm>
                <a:off x="6466897" y="900452"/>
                <a:ext cx="5044218" cy="6476080"/>
              </a:xfrm>
              <a:prstGeom prst="rect">
                <a:avLst/>
              </a:prstGeom>
            </p:spPr>
          </p:pic>
        </p:grpSp>
      </p:grpSp>
      <p:sp>
        <p:nvSpPr>
          <p:cNvPr id="14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5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7">
            <a:hlinkClick r:id="rId6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7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1095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0" y="0"/>
            <a:ext cx="57911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4686" y="-1"/>
            <a:ext cx="5907313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/>
              <a:t>Click to add title</a:t>
            </a:r>
            <a:endParaRPr lang="pt-PT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591" y="1430234"/>
            <a:ext cx="5678409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591" y="3253616"/>
            <a:ext cx="5678409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591" y="5076998"/>
            <a:ext cx="5678409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3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218E0C47-FBAF-440E-A6A0-9D14AE6071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BF72C50-3F98-41E6-A3C8-32663046C6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12546" y="404813"/>
            <a:ext cx="3640038" cy="79987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ts val="1800"/>
              </a:lnSpc>
              <a:defRPr sz="1600" b="1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698415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592" y="1430234"/>
            <a:ext cx="3008302" cy="501101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9535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2 (fix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D2F289-295A-4712-B3F5-6C1E821AF1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EB011C7-5067-4A7D-A5A2-FB9132A5D7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009" r="3903"/>
          <a:stretch>
            <a:fillRect/>
          </a:stretch>
        </p:blipFill>
        <p:spPr>
          <a:xfrm rot="20633129">
            <a:off x="6623457" y="-854950"/>
            <a:ext cx="5712032" cy="3331781"/>
          </a:xfrm>
          <a:custGeom>
            <a:avLst/>
            <a:gdLst>
              <a:gd name="connsiteX0" fmla="*/ 0 w 6455155"/>
              <a:gd name="connsiteY0" fmla="*/ 0 h 3765238"/>
              <a:gd name="connsiteX1" fmla="*/ 6455155 w 6455155"/>
              <a:gd name="connsiteY1" fmla="*/ 1864957 h 3765238"/>
              <a:gd name="connsiteX2" fmla="*/ 5906145 w 6455155"/>
              <a:gd name="connsiteY2" fmla="*/ 3765238 h 3765238"/>
              <a:gd name="connsiteX3" fmla="*/ 2661149 w 6455155"/>
              <a:gd name="connsiteY3" fmla="*/ 3765238 h 3765238"/>
              <a:gd name="connsiteX4" fmla="*/ 0 w 6455155"/>
              <a:gd name="connsiteY4" fmla="*/ 2996406 h 376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5155" h="3765238">
                <a:moveTo>
                  <a:pt x="0" y="0"/>
                </a:moveTo>
                <a:lnTo>
                  <a:pt x="6455155" y="1864957"/>
                </a:lnTo>
                <a:lnTo>
                  <a:pt x="5906145" y="3765238"/>
                </a:lnTo>
                <a:lnTo>
                  <a:pt x="2661149" y="3765238"/>
                </a:lnTo>
                <a:lnTo>
                  <a:pt x="0" y="2996406"/>
                </a:lnTo>
                <a:close/>
              </a:path>
            </a:pathLst>
          </a:cu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BF72C50-3F98-41E6-A3C8-32663046C6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12546" y="251439"/>
            <a:ext cx="3594084" cy="95324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1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8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7">
            <a:hlinkClick r:id="rId5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698415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/>
              <a:t>Click to add title</a:t>
            </a:r>
            <a:endParaRPr lang="pt-PT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592" y="1430234"/>
            <a:ext cx="3008302" cy="501101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8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8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able Placeholder 24">
            <a:extLst>
              <a:ext uri="{FF2B5EF4-FFF2-40B4-BE49-F238E27FC236}">
                <a16:creationId xmlns:a16="http://schemas.microsoft.com/office/drawing/2014/main" id="{4CF70ABC-C3CC-4467-BF60-A472180D4920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07988" y="2073275"/>
            <a:ext cx="11376025" cy="4178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pt-PT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678A8DFD-FC6D-4FCC-9590-B07A391242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1268413"/>
            <a:ext cx="10944596" cy="5044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6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42851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Capgemini Blue</a:t>
            </a:r>
          </a:p>
          <a:p>
            <a:pPr marL="171450"/>
            <a:r>
              <a:rPr lang="en-US" sz="600"/>
              <a:t>R 0</a:t>
            </a:r>
          </a:p>
          <a:p>
            <a:pPr marL="171450"/>
            <a:r>
              <a:rPr lang="en-US" sz="600"/>
              <a:t>G 112</a:t>
            </a:r>
          </a:p>
          <a:p>
            <a:pPr marL="171450"/>
            <a:r>
              <a:rPr lang="en-US" sz="600"/>
              <a:t>B 173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Vibrant</a:t>
            </a:r>
            <a:br>
              <a:rPr lang="en-US" sz="600" b="1"/>
            </a:br>
            <a:r>
              <a:rPr lang="en-US" sz="600" b="1"/>
              <a:t>Blue</a:t>
            </a:r>
          </a:p>
          <a:p>
            <a:pPr marL="171450"/>
            <a:r>
              <a:rPr lang="en-US" sz="600"/>
              <a:t>R 18</a:t>
            </a:r>
          </a:p>
          <a:p>
            <a:pPr marL="171450"/>
            <a:r>
              <a:rPr lang="en-US" sz="600"/>
              <a:t>G 171</a:t>
            </a:r>
          </a:p>
          <a:p>
            <a:pPr marL="171450"/>
            <a:r>
              <a:rPr lang="en-US" sz="600"/>
              <a:t>B 219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Deep</a:t>
            </a:r>
            <a:br>
              <a:rPr lang="en-US" sz="600" b="1"/>
            </a:br>
            <a:r>
              <a:rPr lang="en-US" sz="600" b="1"/>
              <a:t>Purple</a:t>
            </a:r>
          </a:p>
          <a:p>
            <a:pPr marL="171450"/>
            <a:r>
              <a:rPr lang="en-US" sz="600"/>
              <a:t>R 43</a:t>
            </a:r>
          </a:p>
          <a:p>
            <a:pPr marL="171450"/>
            <a:r>
              <a:rPr lang="en-US" sz="600"/>
              <a:t>G 10</a:t>
            </a:r>
          </a:p>
          <a:p>
            <a:pPr marL="171450"/>
            <a:r>
              <a:rPr lang="en-US" sz="600"/>
              <a:t>B 61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Tech</a:t>
            </a:r>
            <a:br>
              <a:rPr lang="en-US" sz="600" b="1"/>
            </a:br>
            <a:r>
              <a:rPr lang="en-US" sz="600" b="1"/>
              <a:t>Red</a:t>
            </a:r>
          </a:p>
          <a:p>
            <a:pPr marL="171450"/>
            <a:r>
              <a:rPr lang="en-US" sz="600"/>
              <a:t>R 255</a:t>
            </a:r>
          </a:p>
          <a:p>
            <a:pPr marL="171450"/>
            <a:r>
              <a:rPr lang="en-US" sz="600"/>
              <a:t>G 48</a:t>
            </a:r>
          </a:p>
          <a:p>
            <a:pPr marL="171450"/>
            <a:r>
              <a:rPr lang="en-US" sz="600"/>
              <a:t>B 76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Zest</a:t>
            </a:r>
            <a:br>
              <a:rPr lang="en-US" sz="600" b="1"/>
            </a:br>
            <a:r>
              <a:rPr lang="en-US" sz="600" b="1"/>
              <a:t>Green</a:t>
            </a:r>
          </a:p>
          <a:p>
            <a:pPr marL="171450"/>
            <a:r>
              <a:rPr lang="en-US" sz="600"/>
              <a:t>R 149</a:t>
            </a:r>
          </a:p>
          <a:p>
            <a:pPr marL="171450"/>
            <a:r>
              <a:rPr lang="en-US" sz="600"/>
              <a:t>G 230</a:t>
            </a:r>
          </a:p>
          <a:p>
            <a:pPr marL="171450"/>
            <a:r>
              <a:rPr lang="en-US" sz="600"/>
              <a:t>B 22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/>
              <a:t>Capgemini Blue</a:t>
            </a:r>
            <a:r>
              <a:rPr lang="en-US" sz="600"/>
              <a:t> (-50%)</a:t>
            </a:r>
          </a:p>
          <a:p>
            <a:pPr marL="171450"/>
            <a:r>
              <a:rPr lang="en-US" sz="600"/>
              <a:t>R 128</a:t>
            </a:r>
          </a:p>
          <a:p>
            <a:pPr marL="171450"/>
            <a:r>
              <a:rPr lang="en-US" sz="600"/>
              <a:t>G 184</a:t>
            </a:r>
          </a:p>
          <a:p>
            <a:pPr marL="171450"/>
            <a:r>
              <a:rPr lang="en-US" sz="600"/>
              <a:t>B 214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/>
              <a:t>Vibrant</a:t>
            </a:r>
            <a:br>
              <a:rPr lang="en-US" sz="600" b="1"/>
            </a:br>
            <a:r>
              <a:rPr lang="en-US" sz="600" b="1"/>
              <a:t>Blue</a:t>
            </a:r>
            <a:r>
              <a:rPr lang="en-US" sz="600"/>
              <a:t> (-50%)</a:t>
            </a:r>
          </a:p>
          <a:p>
            <a:pPr marL="171450"/>
            <a:r>
              <a:rPr lang="en-US" sz="600"/>
              <a:t>R 136</a:t>
            </a:r>
          </a:p>
          <a:p>
            <a:pPr marL="171450"/>
            <a:r>
              <a:rPr lang="en-US" sz="600"/>
              <a:t>G 213</a:t>
            </a:r>
          </a:p>
          <a:p>
            <a:pPr marL="171450"/>
            <a:r>
              <a:rPr lang="en-US" sz="600"/>
              <a:t>B 237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Bright</a:t>
            </a:r>
            <a:br>
              <a:rPr lang="en-US" sz="600" b="1"/>
            </a:br>
            <a:r>
              <a:rPr lang="en-US" sz="600" b="1"/>
              <a:t>Purple</a:t>
            </a:r>
          </a:p>
          <a:p>
            <a:pPr marL="171450"/>
            <a:r>
              <a:rPr lang="en-US" sz="600"/>
              <a:t>R 109</a:t>
            </a:r>
          </a:p>
          <a:p>
            <a:pPr marL="171450"/>
            <a:r>
              <a:rPr lang="en-US" sz="600"/>
              <a:t>G 100</a:t>
            </a:r>
          </a:p>
          <a:p>
            <a:pPr marL="171450"/>
            <a:r>
              <a:rPr lang="en-US" sz="600"/>
              <a:t>B 204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Orange</a:t>
            </a:r>
          </a:p>
          <a:p>
            <a:pPr marL="171450"/>
            <a:r>
              <a:rPr lang="en-US" sz="600"/>
              <a:t>R 255</a:t>
            </a:r>
          </a:p>
          <a:p>
            <a:pPr marL="171450"/>
            <a:r>
              <a:rPr lang="en-US" sz="600"/>
              <a:t>G 99</a:t>
            </a:r>
          </a:p>
          <a:p>
            <a:pPr marL="171450"/>
            <a:r>
              <a:rPr lang="en-US" sz="600"/>
              <a:t>B 39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Bright</a:t>
            </a:r>
            <a:br>
              <a:rPr lang="en-US" sz="600" b="1"/>
            </a:br>
            <a:r>
              <a:rPr lang="en-US" sz="600" b="1"/>
              <a:t>Green</a:t>
            </a:r>
          </a:p>
          <a:p>
            <a:pPr marL="171450"/>
            <a:r>
              <a:rPr lang="en-US" sz="600"/>
              <a:t>R 200</a:t>
            </a:r>
          </a:p>
          <a:p>
            <a:pPr marL="171450"/>
            <a:r>
              <a:rPr lang="en-US" sz="600"/>
              <a:t>G 255</a:t>
            </a:r>
          </a:p>
          <a:p>
            <a:pPr marL="171450"/>
            <a:r>
              <a:rPr lang="en-US" sz="600"/>
              <a:t>B 22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Purple</a:t>
            </a:r>
          </a:p>
          <a:p>
            <a:pPr marL="171450"/>
            <a:r>
              <a:rPr lang="en-US" sz="600"/>
              <a:t>R 126</a:t>
            </a:r>
          </a:p>
          <a:p>
            <a:pPr marL="171450"/>
            <a:r>
              <a:rPr lang="en-US" sz="600"/>
              <a:t>G 57</a:t>
            </a:r>
          </a:p>
          <a:p>
            <a:pPr marL="171450"/>
            <a:r>
              <a:rPr lang="en-US" sz="600"/>
              <a:t>B 186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Green</a:t>
            </a:r>
          </a:p>
          <a:p>
            <a:pPr marL="171450"/>
            <a:r>
              <a:rPr lang="en-US" sz="600"/>
              <a:t>R 0</a:t>
            </a:r>
          </a:p>
          <a:p>
            <a:pPr marL="171450"/>
            <a:r>
              <a:rPr lang="en-US" sz="600"/>
              <a:t>G 195</a:t>
            </a:r>
          </a:p>
          <a:p>
            <a:pPr marL="171450"/>
            <a:r>
              <a:rPr lang="en-US" sz="600"/>
              <a:t>B 123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Dark</a:t>
            </a:r>
            <a:br>
              <a:rPr lang="en-US" sz="600" b="1"/>
            </a:br>
            <a:r>
              <a:rPr lang="en-US" sz="600" b="1"/>
              <a:t>Green</a:t>
            </a:r>
          </a:p>
          <a:p>
            <a:pPr marL="171450"/>
            <a:r>
              <a:rPr lang="en-US" sz="600"/>
              <a:t>R 21</a:t>
            </a:r>
          </a:p>
          <a:p>
            <a:pPr marL="171450"/>
            <a:r>
              <a:rPr lang="en-US" sz="600"/>
              <a:t>G 99</a:t>
            </a:r>
          </a:p>
          <a:p>
            <a:pPr marL="171450"/>
            <a:r>
              <a:rPr lang="en-US" sz="600"/>
              <a:t>B 107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Aqua</a:t>
            </a:r>
          </a:p>
          <a:p>
            <a:pPr marL="171450"/>
            <a:r>
              <a:rPr lang="en-US" sz="600"/>
              <a:t>R 15</a:t>
            </a:r>
          </a:p>
          <a:p>
            <a:pPr marL="171450"/>
            <a:r>
              <a:rPr lang="en-US" sz="600"/>
              <a:t>G 153</a:t>
            </a:r>
          </a:p>
          <a:p>
            <a:pPr marL="171450"/>
            <a:r>
              <a:rPr lang="en-US" sz="600"/>
              <a:t>B 156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Bright</a:t>
            </a:r>
            <a:br>
              <a:rPr lang="en-US" sz="600" b="1"/>
            </a:br>
            <a:r>
              <a:rPr lang="en-US" sz="600" b="1"/>
              <a:t>Aqua</a:t>
            </a:r>
          </a:p>
          <a:p>
            <a:pPr marL="171450"/>
            <a:r>
              <a:rPr lang="en-US" sz="600"/>
              <a:t>R 1</a:t>
            </a:r>
          </a:p>
          <a:p>
            <a:pPr marL="171450"/>
            <a:r>
              <a:rPr lang="en-US" sz="600"/>
              <a:t>G 209</a:t>
            </a:r>
          </a:p>
          <a:p>
            <a:pPr marL="171450"/>
            <a:r>
              <a:rPr lang="en-US" sz="600"/>
              <a:t>B 208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Peach</a:t>
            </a:r>
          </a:p>
          <a:p>
            <a:pPr marL="171450"/>
            <a:r>
              <a:rPr lang="en-US" sz="600"/>
              <a:t>R 255</a:t>
            </a:r>
          </a:p>
          <a:p>
            <a:pPr marL="171450"/>
            <a:r>
              <a:rPr lang="en-US" sz="600"/>
              <a:t>G 126</a:t>
            </a:r>
          </a:p>
          <a:p>
            <a:pPr marL="171450"/>
            <a:r>
              <a:rPr lang="en-US" sz="600"/>
              <a:t>B 131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Light</a:t>
            </a:r>
            <a:br>
              <a:rPr lang="en-US" sz="600" b="1"/>
            </a:br>
            <a:r>
              <a:rPr lang="en-US" sz="600" b="1"/>
              <a:t>Claret</a:t>
            </a:r>
          </a:p>
          <a:p>
            <a:pPr marL="171450"/>
            <a:r>
              <a:rPr lang="en-US" sz="600"/>
              <a:t>R 203</a:t>
            </a:r>
          </a:p>
          <a:p>
            <a:pPr marL="171450"/>
            <a:r>
              <a:rPr lang="en-US" sz="600"/>
              <a:t>G 41</a:t>
            </a:r>
          </a:p>
          <a:p>
            <a:pPr marL="171450"/>
            <a:r>
              <a:rPr lang="en-US" sz="600"/>
              <a:t>B 128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Claret</a:t>
            </a:r>
          </a:p>
          <a:p>
            <a:pPr marL="171450"/>
            <a:r>
              <a:rPr lang="en-US" sz="600"/>
              <a:t>R 134</a:t>
            </a:r>
          </a:p>
          <a:p>
            <a:pPr marL="171450"/>
            <a:r>
              <a:rPr lang="en-US" sz="600"/>
              <a:t>G 8</a:t>
            </a:r>
          </a:p>
          <a:p>
            <a:pPr marL="171450"/>
            <a:r>
              <a:rPr lang="en-US" sz="600"/>
              <a:t>B 100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Dark</a:t>
            </a:r>
            <a:br>
              <a:rPr lang="en-US" sz="600" b="1"/>
            </a:br>
            <a:r>
              <a:rPr lang="en-US" sz="600" b="1"/>
              <a:t>Purple</a:t>
            </a:r>
          </a:p>
          <a:p>
            <a:pPr marL="171450"/>
            <a:r>
              <a:rPr lang="en-US" sz="600"/>
              <a:t>R 71</a:t>
            </a:r>
          </a:p>
          <a:p>
            <a:pPr marL="171450"/>
            <a:r>
              <a:rPr lang="en-US" sz="600"/>
              <a:t>G 1</a:t>
            </a:r>
          </a:p>
          <a:p>
            <a:pPr marL="171450"/>
            <a:r>
              <a:rPr lang="en-US" sz="60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365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283798-CFC2-4E26-9EB7-B4FD326E9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468588"/>
              </p:ext>
            </p:extLst>
          </p:nvPr>
        </p:nvGraphicFramePr>
        <p:xfrm>
          <a:off x="63214" y="592119"/>
          <a:ext cx="11710066" cy="7996274"/>
        </p:xfrm>
        <a:graphic>
          <a:graphicData uri="http://schemas.openxmlformats.org/drawingml/2006/table">
            <a:tbl>
              <a:tblPr/>
              <a:tblGrid>
                <a:gridCol w="997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660733139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32155609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00267932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993342309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409777683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865583643"/>
                    </a:ext>
                  </a:extLst>
                </a:gridCol>
                <a:gridCol w="1228724">
                  <a:extLst>
                    <a:ext uri="{9D8B030D-6E8A-4147-A177-3AD203B41FA5}">
                      <a16:colId xmlns:a16="http://schemas.microsoft.com/office/drawing/2014/main" val="3398218740"/>
                    </a:ext>
                  </a:extLst>
                </a:gridCol>
              </a:tblGrid>
              <a:tr h="560859">
                <a:tc>
                  <a:txBody>
                    <a:bodyPr/>
                    <a:lstStyle/>
                    <a:p>
                      <a:endParaRPr lang="en-AU" sz="1000" b="1" dirty="0"/>
                    </a:p>
                  </a:txBody>
                  <a:tcPr marL="108000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DevOps Core</a:t>
                      </a:r>
                      <a:r>
                        <a:rPr lang="en-AU" sz="1000" b="1" dirty="0"/>
                        <a:t>(Applicable for everyone) </a:t>
                      </a:r>
                      <a:endParaRPr lang="en-US" sz="1000" b="1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/>
                        <a:t>DevOps SME</a:t>
                      </a:r>
                      <a:endParaRPr lang="en-US" sz="1000" b="1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/>
                        <a:t>DevOps Architect</a:t>
                      </a:r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/>
                        <a:t>Software Developer</a:t>
                      </a:r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DevOps Engineer</a:t>
                      </a:r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Monitoring &amp; Performance Engineer</a:t>
                      </a:r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Security Engineer</a:t>
                      </a:r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dirty="0"/>
                        <a:t>Automation Tester</a:t>
                      </a:r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dirty="0"/>
                        <a:t>Associate Consultant</a:t>
                      </a:r>
                    </a:p>
                    <a:p>
                      <a:endParaRPr lang="en-AU" sz="1000" b="1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832210"/>
                  </a:ext>
                </a:extLst>
              </a:tr>
              <a:tr h="1200150">
                <a:tc>
                  <a:txBody>
                    <a:bodyPr/>
                    <a:lstStyle/>
                    <a:p>
                      <a:r>
                        <a:rPr lang="en-AU" sz="1000" b="1" dirty="0"/>
                        <a:t>Consultant </a:t>
                      </a:r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7520">
                <a:tc>
                  <a:txBody>
                    <a:bodyPr/>
                    <a:lstStyle/>
                    <a:p>
                      <a:r>
                        <a:rPr lang="en-AU" sz="1000" b="1" dirty="0"/>
                        <a:t>Senior Consultant </a:t>
                      </a:r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3075">
                <a:tc>
                  <a:txBody>
                    <a:bodyPr/>
                    <a:lstStyle/>
                    <a:p>
                      <a:r>
                        <a:rPr lang="en-AU" sz="1000" b="1" dirty="0"/>
                        <a:t>Manager </a:t>
                      </a:r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r>
                        <a:rPr lang="en-AU" sz="1000" b="1" dirty="0"/>
                        <a:t>Senior Manager</a:t>
                      </a:r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2045">
                <a:tc>
                  <a:txBody>
                    <a:bodyPr/>
                    <a:lstStyle/>
                    <a:p>
                      <a:r>
                        <a:rPr lang="en-AU" sz="1000" b="1" dirty="0"/>
                        <a:t>Director </a:t>
                      </a:r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TextBox 41">
            <a:hlinkClick r:id="" action="ppaction://noaction"/>
            <a:extLst>
              <a:ext uri="{FF2B5EF4-FFF2-40B4-BE49-F238E27FC236}">
                <a16:creationId xmlns:a16="http://schemas.microsoft.com/office/drawing/2014/main" id="{6D7A3279-955A-4B41-8193-0B7FEC71474F}"/>
              </a:ext>
            </a:extLst>
          </p:cNvPr>
          <p:cNvSpPr txBox="1">
            <a:spLocks/>
          </p:cNvSpPr>
          <p:nvPr/>
        </p:nvSpPr>
        <p:spPr>
          <a:xfrm>
            <a:off x="1104900" y="1208410"/>
            <a:ext cx="1223259" cy="198081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US" sz="600" dirty="0"/>
              <a:t>DevOps: The Big Picture</a:t>
            </a:r>
          </a:p>
        </p:txBody>
      </p:sp>
      <p:sp>
        <p:nvSpPr>
          <p:cNvPr id="44" name="TextBox 43">
            <a:hlinkClick r:id="" action="ppaction://noaction"/>
            <a:extLst>
              <a:ext uri="{FF2B5EF4-FFF2-40B4-BE49-F238E27FC236}">
                <a16:creationId xmlns:a16="http://schemas.microsoft.com/office/drawing/2014/main" id="{1A6B24FA-7BC3-4BF9-AACF-71ED8D0CDEF8}"/>
              </a:ext>
            </a:extLst>
          </p:cNvPr>
          <p:cNvSpPr txBox="1">
            <a:spLocks/>
          </p:cNvSpPr>
          <p:nvPr/>
        </p:nvSpPr>
        <p:spPr>
          <a:xfrm>
            <a:off x="1104900" y="1442328"/>
            <a:ext cx="1223259" cy="198081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AU" sz="600" dirty="0"/>
              <a:t>Implementing DevOps</a:t>
            </a:r>
          </a:p>
        </p:txBody>
      </p:sp>
      <p:sp>
        <p:nvSpPr>
          <p:cNvPr id="45" name="TextBox 44">
            <a:hlinkClick r:id="" action="ppaction://noaction"/>
            <a:extLst>
              <a:ext uri="{FF2B5EF4-FFF2-40B4-BE49-F238E27FC236}">
                <a16:creationId xmlns:a16="http://schemas.microsoft.com/office/drawing/2014/main" id="{1AC3FD5F-5B0B-4883-9E75-5DEC8A3E44C3}"/>
              </a:ext>
            </a:extLst>
          </p:cNvPr>
          <p:cNvSpPr txBox="1">
            <a:spLocks/>
          </p:cNvSpPr>
          <p:nvPr/>
        </p:nvSpPr>
        <p:spPr>
          <a:xfrm>
            <a:off x="1104900" y="1913328"/>
            <a:ext cx="1223259" cy="198081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/>
              <a:t>Linux Essentials</a:t>
            </a:r>
          </a:p>
        </p:txBody>
      </p:sp>
      <p:sp>
        <p:nvSpPr>
          <p:cNvPr id="47" name="TextBox 46">
            <a:hlinkClick r:id="" action="ppaction://noaction"/>
            <a:extLst>
              <a:ext uri="{FF2B5EF4-FFF2-40B4-BE49-F238E27FC236}">
                <a16:creationId xmlns:a16="http://schemas.microsoft.com/office/drawing/2014/main" id="{1AB99CA5-942F-43E5-B848-CF71019BA96F}"/>
              </a:ext>
            </a:extLst>
          </p:cNvPr>
          <p:cNvSpPr txBox="1">
            <a:spLocks/>
          </p:cNvSpPr>
          <p:nvPr/>
        </p:nvSpPr>
        <p:spPr>
          <a:xfrm>
            <a:off x="1104900" y="2218258"/>
            <a:ext cx="1223259" cy="198081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US" sz="600" dirty="0"/>
              <a:t>How Git Works</a:t>
            </a:r>
          </a:p>
        </p:txBody>
      </p:sp>
      <p:sp>
        <p:nvSpPr>
          <p:cNvPr id="48" name="TextBox 47">
            <a:hlinkClick r:id="" action="ppaction://noaction"/>
            <a:extLst>
              <a:ext uri="{FF2B5EF4-FFF2-40B4-BE49-F238E27FC236}">
                <a16:creationId xmlns:a16="http://schemas.microsoft.com/office/drawing/2014/main" id="{DF56757F-E884-46DC-9E51-65C4DD10E09E}"/>
              </a:ext>
            </a:extLst>
          </p:cNvPr>
          <p:cNvSpPr txBox="1">
            <a:spLocks/>
          </p:cNvSpPr>
          <p:nvPr/>
        </p:nvSpPr>
        <p:spPr>
          <a:xfrm>
            <a:off x="1104900" y="2689803"/>
            <a:ext cx="1223259" cy="198081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AU" sz="600" dirty="0"/>
              <a:t>Infrastructure from Code: The big picture</a:t>
            </a:r>
          </a:p>
        </p:txBody>
      </p:sp>
      <p:sp>
        <p:nvSpPr>
          <p:cNvPr id="49" name="TextBox 48">
            <a:hlinkClick r:id="" action="ppaction://noaction"/>
            <a:extLst>
              <a:ext uri="{FF2B5EF4-FFF2-40B4-BE49-F238E27FC236}">
                <a16:creationId xmlns:a16="http://schemas.microsoft.com/office/drawing/2014/main" id="{6EFFB077-0E79-4E54-A2BB-090C64953682}"/>
              </a:ext>
            </a:extLst>
          </p:cNvPr>
          <p:cNvSpPr txBox="1">
            <a:spLocks/>
          </p:cNvSpPr>
          <p:nvPr/>
        </p:nvSpPr>
        <p:spPr>
          <a:xfrm>
            <a:off x="1104900" y="2931898"/>
            <a:ext cx="1223259" cy="198081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/>
              <a:t>Testing Automation : The big picture</a:t>
            </a:r>
          </a:p>
        </p:txBody>
      </p:sp>
      <p:sp>
        <p:nvSpPr>
          <p:cNvPr id="52" name="TextBox 51">
            <a:hlinkClick r:id="" action="ppaction://noaction"/>
            <a:extLst>
              <a:ext uri="{FF2B5EF4-FFF2-40B4-BE49-F238E27FC236}">
                <a16:creationId xmlns:a16="http://schemas.microsoft.com/office/drawing/2014/main" id="{841BA6FC-897F-4430-805F-FC141891BCFD}"/>
              </a:ext>
            </a:extLst>
          </p:cNvPr>
          <p:cNvSpPr txBox="1">
            <a:spLocks/>
          </p:cNvSpPr>
          <p:nvPr/>
        </p:nvSpPr>
        <p:spPr>
          <a:xfrm>
            <a:off x="5438283" y="1475698"/>
            <a:ext cx="2597281" cy="29737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lvl="0" algn="ctr">
              <a:defRPr sz="700">
                <a:solidFill>
                  <a:prstClr val="white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sz="600" dirty="0"/>
              <a:t>Getting Started with Jenkins 2 or</a:t>
            </a:r>
          </a:p>
          <a:p>
            <a:r>
              <a:rPr lang="en-AU" sz="600" dirty="0"/>
              <a:t>CD with Azure DevOps</a:t>
            </a:r>
          </a:p>
        </p:txBody>
      </p:sp>
      <p:sp>
        <p:nvSpPr>
          <p:cNvPr id="54" name="TextBox 53">
            <a:hlinkClick r:id="" action="ppaction://noaction"/>
            <a:extLst>
              <a:ext uri="{FF2B5EF4-FFF2-40B4-BE49-F238E27FC236}">
                <a16:creationId xmlns:a16="http://schemas.microsoft.com/office/drawing/2014/main" id="{071D298C-BB42-4F0E-A748-E861015847CB}"/>
              </a:ext>
            </a:extLst>
          </p:cNvPr>
          <p:cNvSpPr txBox="1">
            <a:spLocks/>
          </p:cNvSpPr>
          <p:nvPr/>
        </p:nvSpPr>
        <p:spPr>
          <a:xfrm>
            <a:off x="1104900" y="1677828"/>
            <a:ext cx="1223259" cy="198081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US" sz="600" dirty="0"/>
              <a:t>CI/CD: The big picture</a:t>
            </a: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id="{DACF6594-EB42-4373-BC34-2BC37421F144}"/>
              </a:ext>
            </a:extLst>
          </p:cNvPr>
          <p:cNvSpPr txBox="1">
            <a:spLocks/>
          </p:cNvSpPr>
          <p:nvPr/>
        </p:nvSpPr>
        <p:spPr>
          <a:xfrm>
            <a:off x="1104900" y="2449268"/>
            <a:ext cx="1223259" cy="198081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US" sz="600" dirty="0"/>
              <a:t>Docker &amp; Kubernetes: The Big Picture</a:t>
            </a:r>
          </a:p>
        </p:txBody>
      </p:sp>
      <p:sp>
        <p:nvSpPr>
          <p:cNvPr id="56" name="TextBox 55">
            <a:hlinkClick r:id="" action="ppaction://noaction"/>
            <a:extLst>
              <a:ext uri="{FF2B5EF4-FFF2-40B4-BE49-F238E27FC236}">
                <a16:creationId xmlns:a16="http://schemas.microsoft.com/office/drawing/2014/main" id="{23A138C5-BBF9-43F3-BE3F-62E9AE8281A7}"/>
              </a:ext>
            </a:extLst>
          </p:cNvPr>
          <p:cNvSpPr txBox="1">
            <a:spLocks/>
          </p:cNvSpPr>
          <p:nvPr/>
        </p:nvSpPr>
        <p:spPr>
          <a:xfrm>
            <a:off x="1104900" y="3424379"/>
            <a:ext cx="1223259" cy="198081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US" sz="600" dirty="0"/>
              <a:t>Git fundamentals</a:t>
            </a:r>
          </a:p>
        </p:txBody>
      </p:sp>
      <p:sp>
        <p:nvSpPr>
          <p:cNvPr id="57" name="TextBox 56">
            <a:hlinkClick r:id="" action="ppaction://noaction"/>
            <a:extLst>
              <a:ext uri="{FF2B5EF4-FFF2-40B4-BE49-F238E27FC236}">
                <a16:creationId xmlns:a16="http://schemas.microsoft.com/office/drawing/2014/main" id="{FD26B310-89DB-4692-89E8-A9B9E47C0AD4}"/>
              </a:ext>
            </a:extLst>
          </p:cNvPr>
          <p:cNvSpPr txBox="1">
            <a:spLocks/>
          </p:cNvSpPr>
          <p:nvPr/>
        </p:nvSpPr>
        <p:spPr>
          <a:xfrm>
            <a:off x="6910922" y="1974117"/>
            <a:ext cx="1124642" cy="216000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/>
              <a:t>Linux System Administration</a:t>
            </a:r>
          </a:p>
        </p:txBody>
      </p:sp>
      <p:sp>
        <p:nvSpPr>
          <p:cNvPr id="58" name="TextBox 57">
            <a:hlinkClick r:id="" action="ppaction://noaction"/>
            <a:extLst>
              <a:ext uri="{FF2B5EF4-FFF2-40B4-BE49-F238E27FC236}">
                <a16:creationId xmlns:a16="http://schemas.microsoft.com/office/drawing/2014/main" id="{B35F2D96-A606-4B15-8555-8BF92C2C8A49}"/>
              </a:ext>
            </a:extLst>
          </p:cNvPr>
          <p:cNvSpPr txBox="1">
            <a:spLocks/>
          </p:cNvSpPr>
          <p:nvPr/>
        </p:nvSpPr>
        <p:spPr>
          <a:xfrm>
            <a:off x="5438283" y="1795568"/>
            <a:ext cx="2597281" cy="137906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/>
              <a:t>Python: Getting Started</a:t>
            </a:r>
          </a:p>
        </p:txBody>
      </p:sp>
      <p:sp>
        <p:nvSpPr>
          <p:cNvPr id="59" name="TextBox 58">
            <a:hlinkClick r:id="" action="ppaction://noaction"/>
            <a:extLst>
              <a:ext uri="{FF2B5EF4-FFF2-40B4-BE49-F238E27FC236}">
                <a16:creationId xmlns:a16="http://schemas.microsoft.com/office/drawing/2014/main" id="{699DAAD0-C746-4DF5-B423-AB3DCA8DAAB0}"/>
              </a:ext>
            </a:extLst>
          </p:cNvPr>
          <p:cNvSpPr txBox="1">
            <a:spLocks/>
          </p:cNvSpPr>
          <p:nvPr/>
        </p:nvSpPr>
        <p:spPr>
          <a:xfrm>
            <a:off x="1104900" y="5171563"/>
            <a:ext cx="1223259" cy="198081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US" sz="600" dirty="0"/>
              <a:t>Mastering Git</a:t>
            </a:r>
          </a:p>
        </p:txBody>
      </p:sp>
      <p:sp>
        <p:nvSpPr>
          <p:cNvPr id="61" name="TextBox 60">
            <a:hlinkClick r:id="" action="ppaction://noaction"/>
            <a:extLst>
              <a:ext uri="{FF2B5EF4-FFF2-40B4-BE49-F238E27FC236}">
                <a16:creationId xmlns:a16="http://schemas.microsoft.com/office/drawing/2014/main" id="{E706273C-8B33-4875-9041-9D11D201F12B}"/>
              </a:ext>
            </a:extLst>
          </p:cNvPr>
          <p:cNvSpPr txBox="1">
            <a:spLocks/>
          </p:cNvSpPr>
          <p:nvPr/>
        </p:nvSpPr>
        <p:spPr>
          <a:xfrm>
            <a:off x="5448510" y="4744420"/>
            <a:ext cx="2581065" cy="144678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 sz="600" dirty="0"/>
              <a:t>Docker with DevOps automated workflows</a:t>
            </a:r>
          </a:p>
        </p:txBody>
      </p:sp>
      <p:sp>
        <p:nvSpPr>
          <p:cNvPr id="62" name="TextBox 61">
            <a:hlinkClick r:id="" action="ppaction://noaction"/>
            <a:extLst>
              <a:ext uri="{FF2B5EF4-FFF2-40B4-BE49-F238E27FC236}">
                <a16:creationId xmlns:a16="http://schemas.microsoft.com/office/drawing/2014/main" id="{03B6C58D-2EA1-42F3-9D58-15B2D65F7078}"/>
              </a:ext>
            </a:extLst>
          </p:cNvPr>
          <p:cNvSpPr txBox="1">
            <a:spLocks/>
          </p:cNvSpPr>
          <p:nvPr/>
        </p:nvSpPr>
        <p:spPr>
          <a:xfrm>
            <a:off x="3997094" y="5590732"/>
            <a:ext cx="1356870" cy="192680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 sz="600" dirty="0"/>
              <a:t>Managing Ingress in K8S</a:t>
            </a:r>
          </a:p>
        </p:txBody>
      </p:sp>
      <p:sp>
        <p:nvSpPr>
          <p:cNvPr id="64" name="TextBox 63">
            <a:hlinkClick r:id="" action="ppaction://noaction"/>
            <a:extLst>
              <a:ext uri="{FF2B5EF4-FFF2-40B4-BE49-F238E27FC236}">
                <a16:creationId xmlns:a16="http://schemas.microsoft.com/office/drawing/2014/main" id="{99256F24-2CB8-4418-B122-5968AD6AC49A}"/>
              </a:ext>
            </a:extLst>
          </p:cNvPr>
          <p:cNvSpPr txBox="1">
            <a:spLocks/>
          </p:cNvSpPr>
          <p:nvPr/>
        </p:nvSpPr>
        <p:spPr>
          <a:xfrm>
            <a:off x="3997094" y="5818108"/>
            <a:ext cx="1356870" cy="121785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 sz="600" dirty="0"/>
              <a:t>Docker Networking</a:t>
            </a:r>
          </a:p>
        </p:txBody>
      </p:sp>
      <p:sp>
        <p:nvSpPr>
          <p:cNvPr id="65" name="TextBox 64">
            <a:hlinkClick r:id="" action="ppaction://noaction"/>
            <a:extLst>
              <a:ext uri="{FF2B5EF4-FFF2-40B4-BE49-F238E27FC236}">
                <a16:creationId xmlns:a16="http://schemas.microsoft.com/office/drawing/2014/main" id="{4813877B-3A89-4E56-B53B-E06C9E9C80AF}"/>
              </a:ext>
            </a:extLst>
          </p:cNvPr>
          <p:cNvSpPr txBox="1">
            <a:spLocks/>
          </p:cNvSpPr>
          <p:nvPr/>
        </p:nvSpPr>
        <p:spPr>
          <a:xfrm>
            <a:off x="3997094" y="5983452"/>
            <a:ext cx="1356870" cy="121785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 sz="600" dirty="0"/>
              <a:t>Docker Deep Dive</a:t>
            </a:r>
          </a:p>
        </p:txBody>
      </p:sp>
      <p:sp>
        <p:nvSpPr>
          <p:cNvPr id="69" name="TextBox 68">
            <a:hlinkClick r:id="" action="ppaction://noaction"/>
            <a:extLst>
              <a:ext uri="{FF2B5EF4-FFF2-40B4-BE49-F238E27FC236}">
                <a16:creationId xmlns:a16="http://schemas.microsoft.com/office/drawing/2014/main" id="{7EC1AA71-6A60-450D-97ED-82A6B56EC4A7}"/>
              </a:ext>
            </a:extLst>
          </p:cNvPr>
          <p:cNvSpPr txBox="1">
            <a:spLocks/>
          </p:cNvSpPr>
          <p:nvPr/>
        </p:nvSpPr>
        <p:spPr>
          <a:xfrm>
            <a:off x="6910922" y="3807068"/>
            <a:ext cx="1124642" cy="216000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/>
              <a:t>Python Fundamentals</a:t>
            </a:r>
          </a:p>
        </p:txBody>
      </p:sp>
      <p:sp>
        <p:nvSpPr>
          <p:cNvPr id="70" name="TextBox 69">
            <a:hlinkClick r:id="" action="ppaction://noaction"/>
            <a:extLst>
              <a:ext uri="{FF2B5EF4-FFF2-40B4-BE49-F238E27FC236}">
                <a16:creationId xmlns:a16="http://schemas.microsoft.com/office/drawing/2014/main" id="{A30ED43E-AA27-4ECF-A905-8DDAF27F2317}"/>
              </a:ext>
            </a:extLst>
          </p:cNvPr>
          <p:cNvSpPr txBox="1">
            <a:spLocks/>
          </p:cNvSpPr>
          <p:nvPr/>
        </p:nvSpPr>
        <p:spPr>
          <a:xfrm>
            <a:off x="6910922" y="5171563"/>
            <a:ext cx="1124642" cy="216000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/>
              <a:t>Python Advanced</a:t>
            </a:r>
          </a:p>
        </p:txBody>
      </p:sp>
      <p:sp>
        <p:nvSpPr>
          <p:cNvPr id="71" name="TextBox 70">
            <a:hlinkClick r:id="" action="ppaction://noaction"/>
            <a:extLst>
              <a:ext uri="{FF2B5EF4-FFF2-40B4-BE49-F238E27FC236}">
                <a16:creationId xmlns:a16="http://schemas.microsoft.com/office/drawing/2014/main" id="{5265ED5C-DC3F-42AC-83FF-0056AA786A20}"/>
              </a:ext>
            </a:extLst>
          </p:cNvPr>
          <p:cNvSpPr txBox="1">
            <a:spLocks/>
          </p:cNvSpPr>
          <p:nvPr/>
        </p:nvSpPr>
        <p:spPr>
          <a:xfrm>
            <a:off x="6910922" y="3115149"/>
            <a:ext cx="1124642" cy="243278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/>
              <a:t>CD using docker and ansible</a:t>
            </a:r>
          </a:p>
        </p:txBody>
      </p:sp>
      <p:sp>
        <p:nvSpPr>
          <p:cNvPr id="72" name="TextBox 71">
            <a:hlinkClick r:id="" action="ppaction://noaction"/>
            <a:extLst>
              <a:ext uri="{FF2B5EF4-FFF2-40B4-BE49-F238E27FC236}">
                <a16:creationId xmlns:a16="http://schemas.microsoft.com/office/drawing/2014/main" id="{7DB8C474-C30F-4A27-BE7A-CCD5456AA499}"/>
              </a:ext>
            </a:extLst>
          </p:cNvPr>
          <p:cNvSpPr txBox="1">
            <a:spLocks/>
          </p:cNvSpPr>
          <p:nvPr/>
        </p:nvSpPr>
        <p:spPr>
          <a:xfrm>
            <a:off x="6910922" y="3424379"/>
            <a:ext cx="1118653" cy="35261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lvl="0" algn="ctr">
              <a:defRPr sz="600">
                <a:solidFill>
                  <a:prstClr val="white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/>
              <a:t>Terraform: Deep Dive or Chef Advanced </a:t>
            </a:r>
          </a:p>
        </p:txBody>
      </p:sp>
      <p:sp>
        <p:nvSpPr>
          <p:cNvPr id="73" name="TextBox 72">
            <a:hlinkClick r:id="" action="ppaction://noaction"/>
            <a:extLst>
              <a:ext uri="{FF2B5EF4-FFF2-40B4-BE49-F238E27FC236}">
                <a16:creationId xmlns:a16="http://schemas.microsoft.com/office/drawing/2014/main" id="{0B4BC6D3-E110-4D4F-871E-2E3C3D43CB30}"/>
              </a:ext>
            </a:extLst>
          </p:cNvPr>
          <p:cNvSpPr txBox="1">
            <a:spLocks/>
          </p:cNvSpPr>
          <p:nvPr/>
        </p:nvSpPr>
        <p:spPr>
          <a:xfrm>
            <a:off x="6910922" y="2881653"/>
            <a:ext cx="1124642" cy="216000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/>
              <a:t>Shell scripting with bash</a:t>
            </a:r>
          </a:p>
        </p:txBody>
      </p:sp>
      <p:sp>
        <p:nvSpPr>
          <p:cNvPr id="75" name="TextBox 74">
            <a:hlinkClick r:id="" action="ppaction://noaction"/>
            <a:extLst>
              <a:ext uri="{FF2B5EF4-FFF2-40B4-BE49-F238E27FC236}">
                <a16:creationId xmlns:a16="http://schemas.microsoft.com/office/drawing/2014/main" id="{CFA19535-E99E-410E-B288-F626DE66751E}"/>
              </a:ext>
            </a:extLst>
          </p:cNvPr>
          <p:cNvSpPr txBox="1">
            <a:spLocks/>
          </p:cNvSpPr>
          <p:nvPr/>
        </p:nvSpPr>
        <p:spPr>
          <a:xfrm>
            <a:off x="6910922" y="2323033"/>
            <a:ext cx="1124642" cy="52982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/>
              <a:t>Terraform: Getting started or Puppet fundamentals for SA or </a:t>
            </a:r>
          </a:p>
          <a:p>
            <a:pPr>
              <a:defRPr/>
            </a:pPr>
            <a:r>
              <a:rPr lang="en-AU" sz="600" dirty="0"/>
              <a:t>Getting Productive with Chef Cookbook</a:t>
            </a:r>
          </a:p>
        </p:txBody>
      </p:sp>
      <p:sp>
        <p:nvSpPr>
          <p:cNvPr id="79" name="TextBox 78">
            <a:hlinkClick r:id="" action="ppaction://noaction"/>
            <a:extLst>
              <a:ext uri="{FF2B5EF4-FFF2-40B4-BE49-F238E27FC236}">
                <a16:creationId xmlns:a16="http://schemas.microsoft.com/office/drawing/2014/main" id="{7FC94DAE-650D-425D-9838-75988E0F0840}"/>
              </a:ext>
            </a:extLst>
          </p:cNvPr>
          <p:cNvSpPr txBox="1">
            <a:spLocks/>
          </p:cNvSpPr>
          <p:nvPr/>
        </p:nvSpPr>
        <p:spPr>
          <a:xfrm>
            <a:off x="6910922" y="1208410"/>
            <a:ext cx="1124642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lvl="0" algn="ctr">
              <a:defRPr sz="700">
                <a:solidFill>
                  <a:prstClr val="white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sz="600" dirty="0"/>
              <a:t> Introduction to Ansible</a:t>
            </a:r>
          </a:p>
        </p:txBody>
      </p:sp>
      <p:sp>
        <p:nvSpPr>
          <p:cNvPr id="81" name="TextBox 80">
            <a:hlinkClick r:id="" action="ppaction://noaction"/>
            <a:extLst>
              <a:ext uri="{FF2B5EF4-FFF2-40B4-BE49-F238E27FC236}">
                <a16:creationId xmlns:a16="http://schemas.microsoft.com/office/drawing/2014/main" id="{DB3B7805-BFCF-4361-8D04-4B83319F0C8C}"/>
              </a:ext>
            </a:extLst>
          </p:cNvPr>
          <p:cNvSpPr txBox="1">
            <a:spLocks/>
          </p:cNvSpPr>
          <p:nvPr/>
        </p:nvSpPr>
        <p:spPr>
          <a:xfrm>
            <a:off x="5438284" y="3424379"/>
            <a:ext cx="1349094" cy="24832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lvl="0" algn="ctr">
              <a:defRPr sz="700">
                <a:solidFill>
                  <a:prstClr val="white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Java or C# Advanced</a:t>
            </a:r>
          </a:p>
        </p:txBody>
      </p:sp>
      <p:sp>
        <p:nvSpPr>
          <p:cNvPr id="82" name="TextBox 81">
            <a:hlinkClick r:id="" action="ppaction://noaction"/>
            <a:extLst>
              <a:ext uri="{FF2B5EF4-FFF2-40B4-BE49-F238E27FC236}">
                <a16:creationId xmlns:a16="http://schemas.microsoft.com/office/drawing/2014/main" id="{9BBD38F2-1E54-4FA5-8CEA-BB3C1FCA4FDF}"/>
              </a:ext>
            </a:extLst>
          </p:cNvPr>
          <p:cNvSpPr txBox="1">
            <a:spLocks/>
          </p:cNvSpPr>
          <p:nvPr/>
        </p:nvSpPr>
        <p:spPr>
          <a:xfrm>
            <a:off x="8114694" y="4087410"/>
            <a:ext cx="1124642" cy="216000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/>
              <a:t>JMeter : Getting started </a:t>
            </a:r>
          </a:p>
        </p:txBody>
      </p:sp>
      <p:sp>
        <p:nvSpPr>
          <p:cNvPr id="83" name="TextBox 82">
            <a:hlinkClick r:id="" action="ppaction://noaction"/>
            <a:extLst>
              <a:ext uri="{FF2B5EF4-FFF2-40B4-BE49-F238E27FC236}">
                <a16:creationId xmlns:a16="http://schemas.microsoft.com/office/drawing/2014/main" id="{D9FCE532-FD64-4A1D-BC89-F126813B203A}"/>
              </a:ext>
            </a:extLst>
          </p:cNvPr>
          <p:cNvSpPr txBox="1">
            <a:spLocks/>
          </p:cNvSpPr>
          <p:nvPr/>
        </p:nvSpPr>
        <p:spPr>
          <a:xfrm>
            <a:off x="8125505" y="4330527"/>
            <a:ext cx="1124642" cy="39610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/>
              <a:t>Performance Testing using Gatling - Beginner Level (Udemy)</a:t>
            </a:r>
          </a:p>
        </p:txBody>
      </p:sp>
      <p:sp>
        <p:nvSpPr>
          <p:cNvPr id="84" name="TextBox 83">
            <a:hlinkClick r:id="" action="ppaction://noaction"/>
            <a:extLst>
              <a:ext uri="{FF2B5EF4-FFF2-40B4-BE49-F238E27FC236}">
                <a16:creationId xmlns:a16="http://schemas.microsoft.com/office/drawing/2014/main" id="{42484113-F7CC-4298-8659-0EE8EC55FE61}"/>
              </a:ext>
            </a:extLst>
          </p:cNvPr>
          <p:cNvSpPr txBox="1">
            <a:spLocks/>
          </p:cNvSpPr>
          <p:nvPr/>
        </p:nvSpPr>
        <p:spPr>
          <a:xfrm>
            <a:off x="6910922" y="5428206"/>
            <a:ext cx="1124642" cy="506609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lvl="0" algn="ctr">
              <a:defRPr sz="700">
                <a:solidFill>
                  <a:prstClr val="white"/>
                </a:solidFill>
              </a:defRPr>
            </a:lvl1pPr>
          </a:lstStyle>
          <a:p>
            <a:r>
              <a:rPr lang="en-AU" sz="600" dirty="0"/>
              <a:t>Continuous Deployments using Spinnaker on AWS and Kubernetes (Udemy) </a:t>
            </a:r>
          </a:p>
        </p:txBody>
      </p:sp>
      <p:sp>
        <p:nvSpPr>
          <p:cNvPr id="86" name="TextBox 85">
            <a:hlinkClick r:id="" action="ppaction://noaction"/>
            <a:extLst>
              <a:ext uri="{FF2B5EF4-FFF2-40B4-BE49-F238E27FC236}">
                <a16:creationId xmlns:a16="http://schemas.microsoft.com/office/drawing/2014/main" id="{CF1AA7AF-4EE8-43D3-B7B1-A31ED0A37FF0}"/>
              </a:ext>
            </a:extLst>
          </p:cNvPr>
          <p:cNvSpPr txBox="1">
            <a:spLocks/>
          </p:cNvSpPr>
          <p:nvPr/>
        </p:nvSpPr>
        <p:spPr>
          <a:xfrm>
            <a:off x="10562186" y="1208410"/>
            <a:ext cx="1124642" cy="488082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lvl="0" algn="ctr">
              <a:defRPr sz="700">
                <a:solidFill>
                  <a:prstClr val="white"/>
                </a:solidFill>
              </a:defRPr>
            </a:lvl1pPr>
          </a:lstStyle>
          <a:p>
            <a:r>
              <a:rPr lang="en-AU" sz="600" dirty="0"/>
              <a:t>Automated Web Testing with Selenium and WebDriver Using Java </a:t>
            </a:r>
          </a:p>
        </p:txBody>
      </p:sp>
      <p:sp>
        <p:nvSpPr>
          <p:cNvPr id="87" name="TextBox 86">
            <a:hlinkClick r:id="" action="ppaction://noaction"/>
            <a:extLst>
              <a:ext uri="{FF2B5EF4-FFF2-40B4-BE49-F238E27FC236}">
                <a16:creationId xmlns:a16="http://schemas.microsoft.com/office/drawing/2014/main" id="{70EC7A1C-784E-4A47-A8F2-29E52EF57FFD}"/>
              </a:ext>
            </a:extLst>
          </p:cNvPr>
          <p:cNvSpPr txBox="1">
            <a:spLocks/>
          </p:cNvSpPr>
          <p:nvPr/>
        </p:nvSpPr>
        <p:spPr>
          <a:xfrm>
            <a:off x="10562186" y="2218258"/>
            <a:ext cx="1124642" cy="329412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lvl="0" algn="ctr">
              <a:defRPr sz="700">
                <a:solidFill>
                  <a:prstClr val="white"/>
                </a:solidFill>
              </a:defRPr>
            </a:lvl1pPr>
          </a:lstStyle>
          <a:p>
            <a:r>
              <a:rPr lang="en-AU" sz="600" dirty="0"/>
              <a:t>automated-testing-end-to-end </a:t>
            </a:r>
          </a:p>
        </p:txBody>
      </p:sp>
      <p:sp>
        <p:nvSpPr>
          <p:cNvPr id="90" name="TextBox 89">
            <a:hlinkClick r:id="" action="ppaction://noaction"/>
            <a:extLst>
              <a:ext uri="{FF2B5EF4-FFF2-40B4-BE49-F238E27FC236}">
                <a16:creationId xmlns:a16="http://schemas.microsoft.com/office/drawing/2014/main" id="{183B6C67-DFA5-43AA-AE5B-AC5D2E2CFD23}"/>
              </a:ext>
            </a:extLst>
          </p:cNvPr>
          <p:cNvSpPr txBox="1">
            <a:spLocks/>
          </p:cNvSpPr>
          <p:nvPr/>
        </p:nvSpPr>
        <p:spPr>
          <a:xfrm>
            <a:off x="8131202" y="5171563"/>
            <a:ext cx="1124642" cy="4880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/>
              <a:t>Performance Testing using Gatling - Advanced Level (Udemy)</a:t>
            </a:r>
          </a:p>
        </p:txBody>
      </p:sp>
      <p:sp>
        <p:nvSpPr>
          <p:cNvPr id="46" name="TextBox 45">
            <a:hlinkClick r:id="" action="ppaction://noaction"/>
            <a:extLst>
              <a:ext uri="{FF2B5EF4-FFF2-40B4-BE49-F238E27FC236}">
                <a16:creationId xmlns:a16="http://schemas.microsoft.com/office/drawing/2014/main" id="{EC9E1236-EF00-41C6-8E2F-7596FB51A855}"/>
              </a:ext>
            </a:extLst>
          </p:cNvPr>
          <p:cNvSpPr txBox="1">
            <a:spLocks/>
          </p:cNvSpPr>
          <p:nvPr/>
        </p:nvSpPr>
        <p:spPr>
          <a:xfrm>
            <a:off x="5438284" y="2218258"/>
            <a:ext cx="2589364" cy="91303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 sz="600" dirty="0"/>
              <a:t>Getting Started with Docker &amp; K8S</a:t>
            </a:r>
          </a:p>
        </p:txBody>
      </p:sp>
      <p:sp>
        <p:nvSpPr>
          <p:cNvPr id="88" name="TextBox 87">
            <a:hlinkClick r:id="" action="ppaction://noaction"/>
            <a:extLst>
              <a:ext uri="{FF2B5EF4-FFF2-40B4-BE49-F238E27FC236}">
                <a16:creationId xmlns:a16="http://schemas.microsoft.com/office/drawing/2014/main" id="{F073AEE4-782F-40C5-A532-669340BB3870}"/>
              </a:ext>
            </a:extLst>
          </p:cNvPr>
          <p:cNvSpPr txBox="1">
            <a:spLocks/>
          </p:cNvSpPr>
          <p:nvPr/>
        </p:nvSpPr>
        <p:spPr>
          <a:xfrm>
            <a:off x="5438283" y="1208409"/>
            <a:ext cx="1362305" cy="22664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lvl="0" algn="ctr">
              <a:defRPr sz="700">
                <a:solidFill>
                  <a:prstClr val="white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Java or C# Fundamentals</a:t>
            </a:r>
          </a:p>
        </p:txBody>
      </p:sp>
      <p:sp>
        <p:nvSpPr>
          <p:cNvPr id="91" name="TextBox 90">
            <a:hlinkClick r:id="" action="ppaction://noaction"/>
            <a:extLst>
              <a:ext uri="{FF2B5EF4-FFF2-40B4-BE49-F238E27FC236}">
                <a16:creationId xmlns:a16="http://schemas.microsoft.com/office/drawing/2014/main" id="{51F39FBB-490C-4899-B813-5514F7417D62}"/>
              </a:ext>
            </a:extLst>
          </p:cNvPr>
          <p:cNvSpPr txBox="1">
            <a:spLocks/>
          </p:cNvSpPr>
          <p:nvPr/>
        </p:nvSpPr>
        <p:spPr>
          <a:xfrm>
            <a:off x="5438283" y="2341802"/>
            <a:ext cx="1362305" cy="198081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 sz="600" dirty="0"/>
              <a:t>Docker for Web Developer</a:t>
            </a:r>
          </a:p>
        </p:txBody>
      </p:sp>
      <p:sp>
        <p:nvSpPr>
          <p:cNvPr id="94" name="TextBox 93">
            <a:hlinkClick r:id="" action="ppaction://noaction"/>
            <a:extLst>
              <a:ext uri="{FF2B5EF4-FFF2-40B4-BE49-F238E27FC236}">
                <a16:creationId xmlns:a16="http://schemas.microsoft.com/office/drawing/2014/main" id="{2DB7F614-9BF0-41DA-8482-0E2D32B5744E}"/>
              </a:ext>
            </a:extLst>
          </p:cNvPr>
          <p:cNvSpPr txBox="1">
            <a:spLocks/>
          </p:cNvSpPr>
          <p:nvPr/>
        </p:nvSpPr>
        <p:spPr>
          <a:xfrm>
            <a:off x="10562186" y="1720729"/>
            <a:ext cx="1124642" cy="329412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lvl="0" algn="ctr">
              <a:defRPr sz="700">
                <a:solidFill>
                  <a:prstClr val="white"/>
                </a:solidFill>
              </a:defRPr>
            </a:lvl1pPr>
          </a:lstStyle>
          <a:p>
            <a:r>
              <a:rPr lang="en-AU" sz="600" dirty="0"/>
              <a:t>Cucumber Fundamentals</a:t>
            </a:r>
          </a:p>
        </p:txBody>
      </p:sp>
      <p:sp>
        <p:nvSpPr>
          <p:cNvPr id="95" name="TextBox 94">
            <a:hlinkClick r:id="" action="ppaction://noaction"/>
            <a:extLst>
              <a:ext uri="{FF2B5EF4-FFF2-40B4-BE49-F238E27FC236}">
                <a16:creationId xmlns:a16="http://schemas.microsoft.com/office/drawing/2014/main" id="{B4B5079E-716F-405A-9D23-E8283C7F35FF}"/>
              </a:ext>
            </a:extLst>
          </p:cNvPr>
          <p:cNvSpPr txBox="1">
            <a:spLocks/>
          </p:cNvSpPr>
          <p:nvPr/>
        </p:nvSpPr>
        <p:spPr>
          <a:xfrm>
            <a:off x="3997094" y="5171563"/>
            <a:ext cx="1356871" cy="392326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 sz="600" dirty="0"/>
              <a:t>Training Software Developer + DevOps Engineer + Cloud Architect</a:t>
            </a:r>
          </a:p>
        </p:txBody>
      </p:sp>
      <p:sp>
        <p:nvSpPr>
          <p:cNvPr id="96" name="TextBox 95">
            <a:hlinkClick r:id="" action="ppaction://noaction"/>
            <a:extLst>
              <a:ext uri="{FF2B5EF4-FFF2-40B4-BE49-F238E27FC236}">
                <a16:creationId xmlns:a16="http://schemas.microsoft.com/office/drawing/2014/main" id="{E9FD2151-D441-455C-968D-FA1BA1C11696}"/>
              </a:ext>
            </a:extLst>
          </p:cNvPr>
          <p:cNvSpPr txBox="1">
            <a:spLocks/>
          </p:cNvSpPr>
          <p:nvPr/>
        </p:nvSpPr>
        <p:spPr>
          <a:xfrm>
            <a:off x="2447925" y="6975622"/>
            <a:ext cx="1371600" cy="263553"/>
          </a:xfrm>
          <a:prstGeom prst="roundRect">
            <a:avLst/>
          </a:prstGeom>
          <a:solidFill>
            <a:schemeClr val="accent5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 sz="600" dirty="0">
                <a:solidFill>
                  <a:schemeClr val="tx1"/>
                </a:solidFill>
              </a:rPr>
              <a:t>Training from Architecture Path</a:t>
            </a:r>
          </a:p>
        </p:txBody>
      </p:sp>
      <p:sp>
        <p:nvSpPr>
          <p:cNvPr id="97" name="TextBox 96">
            <a:hlinkClick r:id="" action="ppaction://noaction"/>
            <a:extLst>
              <a:ext uri="{FF2B5EF4-FFF2-40B4-BE49-F238E27FC236}">
                <a16:creationId xmlns:a16="http://schemas.microsoft.com/office/drawing/2014/main" id="{0A761BD6-7072-4DB4-BB40-1BEB967FD911}"/>
              </a:ext>
            </a:extLst>
          </p:cNvPr>
          <p:cNvSpPr txBox="1">
            <a:spLocks/>
          </p:cNvSpPr>
          <p:nvPr/>
        </p:nvSpPr>
        <p:spPr>
          <a:xfrm>
            <a:off x="9385777" y="1222522"/>
            <a:ext cx="1029968" cy="531638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>
                <a:solidFill>
                  <a:schemeClr val="tx1"/>
                </a:solidFill>
              </a:rPr>
              <a:t>TBD with Cyber team. </a:t>
            </a:r>
            <a:r>
              <a:rPr lang="en-AU" sz="600">
                <a:solidFill>
                  <a:schemeClr val="tx1"/>
                </a:solidFill>
              </a:rPr>
              <a:t>Check – V2</a:t>
            </a:r>
            <a:endParaRPr lang="en-AU" sz="600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hlinkClick r:id="" action="ppaction://noaction"/>
            <a:extLst>
              <a:ext uri="{FF2B5EF4-FFF2-40B4-BE49-F238E27FC236}">
                <a16:creationId xmlns:a16="http://schemas.microsoft.com/office/drawing/2014/main" id="{352A7D48-A7E8-4CD2-B43F-786ACFC50D01}"/>
              </a:ext>
            </a:extLst>
          </p:cNvPr>
          <p:cNvSpPr txBox="1">
            <a:spLocks/>
          </p:cNvSpPr>
          <p:nvPr/>
        </p:nvSpPr>
        <p:spPr>
          <a:xfrm>
            <a:off x="10551375" y="3424379"/>
            <a:ext cx="1124642" cy="329412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lvl="0" algn="ctr">
              <a:defRPr sz="700">
                <a:solidFill>
                  <a:prstClr val="white"/>
                </a:solidFill>
              </a:defRPr>
            </a:lvl1pPr>
          </a:lstStyle>
          <a:p>
            <a:r>
              <a:rPr lang="en-AU" sz="600" dirty="0"/>
              <a:t>Advanced Features of Selenium Automated Web Testing </a:t>
            </a:r>
          </a:p>
        </p:txBody>
      </p:sp>
      <p:sp>
        <p:nvSpPr>
          <p:cNvPr id="99" name="TextBox 98">
            <a:hlinkClick r:id="" action="ppaction://noaction"/>
            <a:extLst>
              <a:ext uri="{FF2B5EF4-FFF2-40B4-BE49-F238E27FC236}">
                <a16:creationId xmlns:a16="http://schemas.microsoft.com/office/drawing/2014/main" id="{0312FDAD-F3BC-4199-B63C-00A02C2B8296}"/>
              </a:ext>
            </a:extLst>
          </p:cNvPr>
          <p:cNvSpPr txBox="1">
            <a:spLocks/>
          </p:cNvSpPr>
          <p:nvPr/>
        </p:nvSpPr>
        <p:spPr>
          <a:xfrm>
            <a:off x="10562186" y="2598858"/>
            <a:ext cx="1124642" cy="329412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lvl="0" algn="ctr">
              <a:defRPr sz="700">
                <a:solidFill>
                  <a:prstClr val="white"/>
                </a:solidFill>
              </a:defRPr>
            </a:lvl1pPr>
          </a:lstStyle>
          <a:p>
            <a:r>
              <a:rPr lang="en-AU" sz="600" dirty="0"/>
              <a:t>DevOps Selenium Automated Web Testing Fundamentals </a:t>
            </a:r>
          </a:p>
        </p:txBody>
      </p:sp>
      <p:sp>
        <p:nvSpPr>
          <p:cNvPr id="100" name="TextBox 99">
            <a:hlinkClick r:id="" action="ppaction://noaction"/>
            <a:extLst>
              <a:ext uri="{FF2B5EF4-FFF2-40B4-BE49-F238E27FC236}">
                <a16:creationId xmlns:a16="http://schemas.microsoft.com/office/drawing/2014/main" id="{F8CDCBA0-EB86-4D3F-8728-ED8854DF4232}"/>
              </a:ext>
            </a:extLst>
          </p:cNvPr>
          <p:cNvSpPr txBox="1">
            <a:spLocks/>
          </p:cNvSpPr>
          <p:nvPr/>
        </p:nvSpPr>
        <p:spPr>
          <a:xfrm>
            <a:off x="10562186" y="3000690"/>
            <a:ext cx="1124642" cy="329412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lvl="0" algn="ctr">
              <a:defRPr sz="600">
                <a:solidFill>
                  <a:prstClr val="whit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AU" dirty="0"/>
              <a:t>Get in touch with Tosca</a:t>
            </a:r>
          </a:p>
          <a:p>
            <a:r>
              <a:rPr lang="en-AU" dirty="0"/>
              <a:t>(Udemy)</a:t>
            </a:r>
          </a:p>
        </p:txBody>
      </p:sp>
      <p:sp>
        <p:nvSpPr>
          <p:cNvPr id="101" name="TextBox 100">
            <a:hlinkClick r:id="" action="ppaction://noaction"/>
            <a:extLst>
              <a:ext uri="{FF2B5EF4-FFF2-40B4-BE49-F238E27FC236}">
                <a16:creationId xmlns:a16="http://schemas.microsoft.com/office/drawing/2014/main" id="{05BB3338-1167-4EA2-A1A1-D7FE53452C1D}"/>
              </a:ext>
            </a:extLst>
          </p:cNvPr>
          <p:cNvSpPr txBox="1">
            <a:spLocks/>
          </p:cNvSpPr>
          <p:nvPr/>
        </p:nvSpPr>
        <p:spPr>
          <a:xfrm>
            <a:off x="5444654" y="4567914"/>
            <a:ext cx="2582993" cy="137906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 sz="600" dirty="0"/>
              <a:t>Kubernetes Fundamentals</a:t>
            </a:r>
          </a:p>
        </p:txBody>
      </p:sp>
      <p:sp>
        <p:nvSpPr>
          <p:cNvPr id="102" name="TextBox 101">
            <a:hlinkClick r:id="" action="ppaction://noaction"/>
            <a:extLst>
              <a:ext uri="{FF2B5EF4-FFF2-40B4-BE49-F238E27FC236}">
                <a16:creationId xmlns:a16="http://schemas.microsoft.com/office/drawing/2014/main" id="{2D4F628F-8CCB-4F4E-B556-AAA2ED3F3A2D}"/>
              </a:ext>
            </a:extLst>
          </p:cNvPr>
          <p:cNvSpPr txBox="1">
            <a:spLocks/>
          </p:cNvSpPr>
          <p:nvPr/>
        </p:nvSpPr>
        <p:spPr>
          <a:xfrm>
            <a:off x="5446582" y="4358768"/>
            <a:ext cx="2582993" cy="186636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 sz="600" dirty="0"/>
              <a:t>Docker Deep Dive</a:t>
            </a:r>
          </a:p>
        </p:txBody>
      </p:sp>
      <p:sp>
        <p:nvSpPr>
          <p:cNvPr id="103" name="TextBox 102">
            <a:hlinkClick r:id="" action="ppaction://noaction"/>
            <a:extLst>
              <a:ext uri="{FF2B5EF4-FFF2-40B4-BE49-F238E27FC236}">
                <a16:creationId xmlns:a16="http://schemas.microsoft.com/office/drawing/2014/main" id="{C4773DD1-A703-42F6-8E56-B6F056B1C0DF}"/>
              </a:ext>
            </a:extLst>
          </p:cNvPr>
          <p:cNvSpPr txBox="1">
            <a:spLocks/>
          </p:cNvSpPr>
          <p:nvPr/>
        </p:nvSpPr>
        <p:spPr>
          <a:xfrm>
            <a:off x="8125505" y="3828848"/>
            <a:ext cx="1124642" cy="216000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/>
              <a:t>Performance Testing and tuning</a:t>
            </a:r>
          </a:p>
        </p:txBody>
      </p:sp>
      <p:sp>
        <p:nvSpPr>
          <p:cNvPr id="104" name="TextBox 103">
            <a:hlinkClick r:id="" action="ppaction://noaction"/>
            <a:extLst>
              <a:ext uri="{FF2B5EF4-FFF2-40B4-BE49-F238E27FC236}">
                <a16:creationId xmlns:a16="http://schemas.microsoft.com/office/drawing/2014/main" id="{CD1C8A2E-DEDC-48EC-A1D4-12296AB1373C}"/>
              </a:ext>
            </a:extLst>
          </p:cNvPr>
          <p:cNvSpPr txBox="1">
            <a:spLocks/>
          </p:cNvSpPr>
          <p:nvPr/>
        </p:nvSpPr>
        <p:spPr>
          <a:xfrm>
            <a:off x="8114694" y="3419344"/>
            <a:ext cx="1124642" cy="387724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/>
              <a:t>Application Performance Engineering Fundamentals</a:t>
            </a:r>
          </a:p>
        </p:txBody>
      </p:sp>
      <p:sp>
        <p:nvSpPr>
          <p:cNvPr id="105" name="TextBox 104">
            <a:hlinkClick r:id="" action="ppaction://noaction"/>
            <a:extLst>
              <a:ext uri="{FF2B5EF4-FFF2-40B4-BE49-F238E27FC236}">
                <a16:creationId xmlns:a16="http://schemas.microsoft.com/office/drawing/2014/main" id="{2B7D7A75-36CA-4D0C-8969-BB0BD56D6853}"/>
              </a:ext>
            </a:extLst>
          </p:cNvPr>
          <p:cNvSpPr txBox="1">
            <a:spLocks/>
          </p:cNvSpPr>
          <p:nvPr/>
        </p:nvSpPr>
        <p:spPr>
          <a:xfrm>
            <a:off x="3997094" y="6309112"/>
            <a:ext cx="4044379" cy="186635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lvl="0" algn="ctr">
              <a:defRPr sz="700">
                <a:solidFill>
                  <a:prstClr val="white"/>
                </a:solidFill>
              </a:defRPr>
            </a:lvl1pPr>
          </a:lstStyle>
          <a:p>
            <a:r>
              <a:rPr lang="en-AU" sz="600" dirty="0"/>
              <a:t>Certified Kubernetes Application Developer </a:t>
            </a:r>
          </a:p>
        </p:txBody>
      </p:sp>
      <p:sp>
        <p:nvSpPr>
          <p:cNvPr id="8" name="Star: 6 Points 7">
            <a:extLst>
              <a:ext uri="{FF2B5EF4-FFF2-40B4-BE49-F238E27FC236}">
                <a16:creationId xmlns:a16="http://schemas.microsoft.com/office/drawing/2014/main" id="{92F25C20-69AF-4770-A85F-D5AE31976472}"/>
              </a:ext>
            </a:extLst>
          </p:cNvPr>
          <p:cNvSpPr/>
          <p:nvPr/>
        </p:nvSpPr>
        <p:spPr>
          <a:xfrm>
            <a:off x="4033476" y="6315322"/>
            <a:ext cx="114300" cy="144678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TextBox 106">
            <a:hlinkClick r:id="" action="ppaction://noaction"/>
            <a:extLst>
              <a:ext uri="{FF2B5EF4-FFF2-40B4-BE49-F238E27FC236}">
                <a16:creationId xmlns:a16="http://schemas.microsoft.com/office/drawing/2014/main" id="{BB0D1D73-090F-4F6A-96F3-748B2D2CB51E}"/>
              </a:ext>
            </a:extLst>
          </p:cNvPr>
          <p:cNvSpPr txBox="1">
            <a:spLocks/>
          </p:cNvSpPr>
          <p:nvPr/>
        </p:nvSpPr>
        <p:spPr>
          <a:xfrm>
            <a:off x="3997094" y="6576767"/>
            <a:ext cx="4030553" cy="171866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lvl="0" algn="ctr">
              <a:defRPr sz="700">
                <a:solidFill>
                  <a:prstClr val="white"/>
                </a:solidFill>
              </a:defRPr>
            </a:lvl1pPr>
          </a:lstStyle>
          <a:p>
            <a:r>
              <a:rPr lang="en-AU" sz="600" dirty="0"/>
              <a:t>Red Hat Certified Specialist in OpenShift Application Development</a:t>
            </a:r>
          </a:p>
        </p:txBody>
      </p:sp>
      <p:sp>
        <p:nvSpPr>
          <p:cNvPr id="108" name="Star: 6 Points 107">
            <a:extLst>
              <a:ext uri="{FF2B5EF4-FFF2-40B4-BE49-F238E27FC236}">
                <a16:creationId xmlns:a16="http://schemas.microsoft.com/office/drawing/2014/main" id="{AB258D37-4B96-486E-A239-53C652E67681}"/>
              </a:ext>
            </a:extLst>
          </p:cNvPr>
          <p:cNvSpPr/>
          <p:nvPr/>
        </p:nvSpPr>
        <p:spPr>
          <a:xfrm>
            <a:off x="4033476" y="6584113"/>
            <a:ext cx="114300" cy="144678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TextBox 108">
            <a:hlinkClick r:id="" action="ppaction://noaction"/>
            <a:extLst>
              <a:ext uri="{FF2B5EF4-FFF2-40B4-BE49-F238E27FC236}">
                <a16:creationId xmlns:a16="http://schemas.microsoft.com/office/drawing/2014/main" id="{2FCFE34A-A755-49D0-9DCA-3BD3492F427C}"/>
              </a:ext>
            </a:extLst>
          </p:cNvPr>
          <p:cNvSpPr txBox="1">
            <a:spLocks/>
          </p:cNvSpPr>
          <p:nvPr/>
        </p:nvSpPr>
        <p:spPr>
          <a:xfrm>
            <a:off x="2447925" y="7296325"/>
            <a:ext cx="1371600" cy="144679"/>
          </a:xfrm>
          <a:prstGeom prst="roundRect">
            <a:avLst/>
          </a:prstGeom>
          <a:solidFill>
            <a:srgbClr val="0070C0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 sz="600" dirty="0"/>
              <a:t>SAFE DevOps</a:t>
            </a:r>
          </a:p>
        </p:txBody>
      </p:sp>
      <p:sp>
        <p:nvSpPr>
          <p:cNvPr id="110" name="Star: 6 Points 109">
            <a:extLst>
              <a:ext uri="{FF2B5EF4-FFF2-40B4-BE49-F238E27FC236}">
                <a16:creationId xmlns:a16="http://schemas.microsoft.com/office/drawing/2014/main" id="{F7F82942-8EF0-4DCD-AFEC-F45A58194B76}"/>
              </a:ext>
            </a:extLst>
          </p:cNvPr>
          <p:cNvSpPr/>
          <p:nvPr/>
        </p:nvSpPr>
        <p:spPr>
          <a:xfrm>
            <a:off x="2528526" y="7308137"/>
            <a:ext cx="114300" cy="144678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TextBox 110">
            <a:hlinkClick r:id="" action="ppaction://noaction"/>
            <a:extLst>
              <a:ext uri="{FF2B5EF4-FFF2-40B4-BE49-F238E27FC236}">
                <a16:creationId xmlns:a16="http://schemas.microsoft.com/office/drawing/2014/main" id="{E493EA35-C3AF-4ABE-BBEB-FBF5EE0DD7E3}"/>
              </a:ext>
            </a:extLst>
          </p:cNvPr>
          <p:cNvSpPr txBox="1">
            <a:spLocks/>
          </p:cNvSpPr>
          <p:nvPr/>
        </p:nvSpPr>
        <p:spPr>
          <a:xfrm>
            <a:off x="6916832" y="4048124"/>
            <a:ext cx="1124642" cy="277609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/>
              <a:t>Red Hat Certified Specialist in Ansible Automation</a:t>
            </a:r>
          </a:p>
        </p:txBody>
      </p:sp>
      <p:sp>
        <p:nvSpPr>
          <p:cNvPr id="112" name="Star: 6 Points 111">
            <a:extLst>
              <a:ext uri="{FF2B5EF4-FFF2-40B4-BE49-F238E27FC236}">
                <a16:creationId xmlns:a16="http://schemas.microsoft.com/office/drawing/2014/main" id="{907F4FAA-340F-41E8-B906-B3DBA405102D}"/>
              </a:ext>
            </a:extLst>
          </p:cNvPr>
          <p:cNvSpPr/>
          <p:nvPr/>
        </p:nvSpPr>
        <p:spPr>
          <a:xfrm>
            <a:off x="6929972" y="4104695"/>
            <a:ext cx="114300" cy="144678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3" name="TextBox 112">
            <a:hlinkClick r:id="" action="ppaction://noaction"/>
            <a:extLst>
              <a:ext uri="{FF2B5EF4-FFF2-40B4-BE49-F238E27FC236}">
                <a16:creationId xmlns:a16="http://schemas.microsoft.com/office/drawing/2014/main" id="{89C7A87F-2F58-4A6C-AA1F-168E6B5E3CBF}"/>
              </a:ext>
            </a:extLst>
          </p:cNvPr>
          <p:cNvSpPr txBox="1">
            <a:spLocks/>
          </p:cNvSpPr>
          <p:nvPr/>
        </p:nvSpPr>
        <p:spPr>
          <a:xfrm>
            <a:off x="2447925" y="7483193"/>
            <a:ext cx="1371600" cy="14467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 sz="600" dirty="0"/>
              <a:t>SAFE for Architect</a:t>
            </a:r>
          </a:p>
        </p:txBody>
      </p:sp>
      <p:sp>
        <p:nvSpPr>
          <p:cNvPr id="114" name="Star: 6 Points 113">
            <a:extLst>
              <a:ext uri="{FF2B5EF4-FFF2-40B4-BE49-F238E27FC236}">
                <a16:creationId xmlns:a16="http://schemas.microsoft.com/office/drawing/2014/main" id="{6BB9C141-3AAB-41B7-A76B-FECBD1AE9317}"/>
              </a:ext>
            </a:extLst>
          </p:cNvPr>
          <p:cNvSpPr/>
          <p:nvPr/>
        </p:nvSpPr>
        <p:spPr>
          <a:xfrm>
            <a:off x="2528526" y="7495005"/>
            <a:ext cx="114300" cy="144678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TextBox 59">
            <a:hlinkClick r:id="" action="ppaction://noaction"/>
            <a:extLst>
              <a:ext uri="{FF2B5EF4-FFF2-40B4-BE49-F238E27FC236}">
                <a16:creationId xmlns:a16="http://schemas.microsoft.com/office/drawing/2014/main" id="{FF9DA746-EBCA-4AE7-B914-5A892279DE2D}"/>
              </a:ext>
            </a:extLst>
          </p:cNvPr>
          <p:cNvSpPr txBox="1">
            <a:spLocks/>
          </p:cNvSpPr>
          <p:nvPr/>
        </p:nvSpPr>
        <p:spPr>
          <a:xfrm>
            <a:off x="5440959" y="4920670"/>
            <a:ext cx="2581065" cy="144678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AU" sz="600" dirty="0"/>
              <a:t>Docker Certified Associate</a:t>
            </a:r>
            <a:endParaRPr lang="en-US" sz="600" dirty="0"/>
          </a:p>
        </p:txBody>
      </p:sp>
      <p:sp>
        <p:nvSpPr>
          <p:cNvPr id="63" name="Star: 6 Points 62">
            <a:extLst>
              <a:ext uri="{FF2B5EF4-FFF2-40B4-BE49-F238E27FC236}">
                <a16:creationId xmlns:a16="http://schemas.microsoft.com/office/drawing/2014/main" id="{21149245-5271-4A36-B6A0-0C0C03EC4683}"/>
              </a:ext>
            </a:extLst>
          </p:cNvPr>
          <p:cNvSpPr/>
          <p:nvPr/>
        </p:nvSpPr>
        <p:spPr>
          <a:xfrm>
            <a:off x="5480075" y="4928251"/>
            <a:ext cx="114300" cy="144678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hlinkClick r:id="" action="ppaction://noaction"/>
            <a:extLst>
              <a:ext uri="{FF2B5EF4-FFF2-40B4-BE49-F238E27FC236}">
                <a16:creationId xmlns:a16="http://schemas.microsoft.com/office/drawing/2014/main" id="{7DDBCC3B-4C67-A343-ADB1-D688AF2DD838}"/>
              </a:ext>
            </a:extLst>
          </p:cNvPr>
          <p:cNvSpPr txBox="1">
            <a:spLocks/>
          </p:cNvSpPr>
          <p:nvPr/>
        </p:nvSpPr>
        <p:spPr>
          <a:xfrm>
            <a:off x="8114694" y="1222522"/>
            <a:ext cx="1124642" cy="387724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/>
              <a:t>Continuous Monitoring: The Big Picture</a:t>
            </a:r>
          </a:p>
        </p:txBody>
      </p:sp>
      <p:sp>
        <p:nvSpPr>
          <p:cNvPr id="67" name="TextBox 66">
            <a:hlinkClick r:id="" action="ppaction://noaction"/>
            <a:extLst>
              <a:ext uri="{FF2B5EF4-FFF2-40B4-BE49-F238E27FC236}">
                <a16:creationId xmlns:a16="http://schemas.microsoft.com/office/drawing/2014/main" id="{26F4AC5E-5688-9F40-A0DA-5EE51F9181D4}"/>
              </a:ext>
            </a:extLst>
          </p:cNvPr>
          <p:cNvSpPr txBox="1">
            <a:spLocks/>
          </p:cNvSpPr>
          <p:nvPr/>
        </p:nvSpPr>
        <p:spPr>
          <a:xfrm>
            <a:off x="8114694" y="2940951"/>
            <a:ext cx="1124642" cy="39610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AU" sz="600" dirty="0"/>
              <a:t>Monitoring and Alerting with Prometheus</a:t>
            </a:r>
          </a:p>
          <a:p>
            <a:pPr>
              <a:defRPr/>
            </a:pPr>
            <a:r>
              <a:rPr lang="en-AU" sz="600" dirty="0"/>
              <a:t>(Udemy)</a:t>
            </a:r>
          </a:p>
        </p:txBody>
      </p:sp>
      <p:sp>
        <p:nvSpPr>
          <p:cNvPr id="68" name="TextBox 67">
            <a:hlinkClick r:id="" action="ppaction://noaction"/>
            <a:extLst>
              <a:ext uri="{FF2B5EF4-FFF2-40B4-BE49-F238E27FC236}">
                <a16:creationId xmlns:a16="http://schemas.microsoft.com/office/drawing/2014/main" id="{960D62C6-E531-EF4F-A0F6-F473C4A84994}"/>
              </a:ext>
            </a:extLst>
          </p:cNvPr>
          <p:cNvSpPr txBox="1">
            <a:spLocks/>
          </p:cNvSpPr>
          <p:nvPr/>
        </p:nvSpPr>
        <p:spPr>
          <a:xfrm>
            <a:off x="8125505" y="4751045"/>
            <a:ext cx="1124642" cy="39610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AU" sz="600" dirty="0"/>
              <a:t>Grafana and Graphite from Beginner to Advanced</a:t>
            </a:r>
          </a:p>
          <a:p>
            <a:pPr>
              <a:defRPr/>
            </a:pPr>
            <a:r>
              <a:rPr lang="en-AU" sz="600" dirty="0"/>
              <a:t>(Udemy)</a:t>
            </a:r>
          </a:p>
        </p:txBody>
      </p:sp>
      <p:sp>
        <p:nvSpPr>
          <p:cNvPr id="74" name="TextBox 73">
            <a:hlinkClick r:id="" action="ppaction://noaction"/>
            <a:extLst>
              <a:ext uri="{FF2B5EF4-FFF2-40B4-BE49-F238E27FC236}">
                <a16:creationId xmlns:a16="http://schemas.microsoft.com/office/drawing/2014/main" id="{94042DD2-2DF7-974A-A396-860DF542B729}"/>
              </a:ext>
            </a:extLst>
          </p:cNvPr>
          <p:cNvSpPr txBox="1">
            <a:spLocks/>
          </p:cNvSpPr>
          <p:nvPr/>
        </p:nvSpPr>
        <p:spPr>
          <a:xfrm>
            <a:off x="8114694" y="2514919"/>
            <a:ext cx="1124642" cy="39610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AU" sz="600" dirty="0"/>
              <a:t>Setting up Nagios 4 monitoring</a:t>
            </a:r>
          </a:p>
          <a:p>
            <a:pPr>
              <a:defRPr/>
            </a:pPr>
            <a:r>
              <a:rPr lang="en-AU" sz="600" dirty="0"/>
              <a:t>(Udemy)</a:t>
            </a:r>
          </a:p>
        </p:txBody>
      </p:sp>
    </p:spTree>
    <p:extLst>
      <p:ext uri="{BB962C8B-B14F-4D97-AF65-F5344CB8AC3E}">
        <p14:creationId xmlns:p14="http://schemas.microsoft.com/office/powerpoint/2010/main" val="2099815290"/>
      </p:ext>
    </p:extLst>
  </p:cSld>
  <p:clrMapOvr>
    <a:masterClrMapping/>
  </p:clrMapOvr>
</p:sld>
</file>

<file path=ppt/theme/theme1.xml><?xml version="1.0" encoding="utf-8"?>
<a:theme xmlns:a="http://schemas.openxmlformats.org/drawingml/2006/main" name="1_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BA3EE00C013C4A8F029FB46F5A112D" ma:contentTypeVersion="11" ma:contentTypeDescription="Create a new document." ma:contentTypeScope="" ma:versionID="c872bfcaec06ab960b43c8b2adc813b3">
  <xsd:schema xmlns:xsd="http://www.w3.org/2001/XMLSchema" xmlns:xs="http://www.w3.org/2001/XMLSchema" xmlns:p="http://schemas.microsoft.com/office/2006/metadata/properties" xmlns:ns2="f9eb89be-a3f4-4eb6-8179-72ad7559de8c" xmlns:ns3="62fb4b83-30e1-46e4-8da3-2d63998b3e47" targetNamespace="http://schemas.microsoft.com/office/2006/metadata/properties" ma:root="true" ma:fieldsID="73480f162be73c8fa3495788745ad49b" ns2:_="" ns3:_="">
    <xsd:import namespace="f9eb89be-a3f4-4eb6-8179-72ad7559de8c"/>
    <xsd:import namespace="62fb4b83-30e1-46e4-8da3-2d63998b3e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eb89be-a3f4-4eb6-8179-72ad7559de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fb4b83-30e1-46e4-8da3-2d63998b3e4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1B63C7-A331-4912-9281-1412933B53D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E05944-6C64-4534-8A6F-A0AA9B307C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222334-716A-4FC7-BC3C-F53AA54364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eb89be-a3f4-4eb6-8179-72ad7559de8c"/>
    <ds:schemaRef ds:uri="62fb4b83-30e1-46e4-8da3-2d63998b3e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2434</TotalTime>
  <Words>326</Words>
  <Application>Microsoft Office PowerPoint</Application>
  <PresentationFormat>Widescreen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Verdana</vt:lpstr>
      <vt:lpstr>Wingdings</vt:lpstr>
      <vt:lpstr>1_Content and Image Layouts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competency model</dc:title>
  <dc:creator>Whipp, Jessica</dc:creator>
  <cp:lastModifiedBy>Kumar, Akhil</cp:lastModifiedBy>
  <cp:revision>26</cp:revision>
  <dcterms:created xsi:type="dcterms:W3CDTF">2019-03-19T01:45:12Z</dcterms:created>
  <dcterms:modified xsi:type="dcterms:W3CDTF">2021-04-06T09:34:34Z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0x010100FABA3EE00C013C4A8F029FB46F5A112D</vt:lpwstr>
  </property>
  <property fmtid="{D5CDD505-2E9C-101B-9397-08002B2CF9AE}" pid="3" name="AuthorIds_UIVersion_1024">
    <vt:lpwstr>6</vt:lpwstr>
  </property>
  <property fmtid="{D5CDD505-2E9C-101B-9397-08002B2CF9AE}" pid="4" name="AuthorIds_UIVersion_2048">
    <vt:lpwstr>6</vt:lpwstr>
  </property>
</Properties>
</file>