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EFB15-2885-4B68-B3A3-9EA2AD55F2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C6726-5B77-45F4-93B2-80B01CCF7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Spreads quickly due to social media.</a:t>
          </a:r>
          <a:endParaRPr lang="en-US" dirty="0"/>
        </a:p>
      </dgm:t>
    </dgm:pt>
    <dgm:pt modelId="{3CE1E25C-52F4-4B92-8EE4-478CFC6415B8}" type="parTrans" cxnId="{02F8308F-6EC5-4568-90FB-82404320A0FC}">
      <dgm:prSet/>
      <dgm:spPr/>
      <dgm:t>
        <a:bodyPr/>
        <a:lstStyle/>
        <a:p>
          <a:endParaRPr lang="en-US"/>
        </a:p>
      </dgm:t>
    </dgm:pt>
    <dgm:pt modelId="{648A9E9C-FF85-498A-ABD4-35AE6B9FFA62}" type="sibTrans" cxnId="{02F8308F-6EC5-4568-90FB-82404320A0FC}">
      <dgm:prSet/>
      <dgm:spPr/>
      <dgm:t>
        <a:bodyPr/>
        <a:lstStyle/>
        <a:p>
          <a:endParaRPr lang="en-US"/>
        </a:p>
      </dgm:t>
    </dgm:pt>
    <dgm:pt modelId="{F391833C-2037-49AF-B2FB-01B4B000E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Creates panic, hate, and division</a:t>
          </a:r>
          <a:endParaRPr lang="en-US"/>
        </a:p>
      </dgm:t>
    </dgm:pt>
    <dgm:pt modelId="{136E11A3-CA93-4E86-8181-75979FCD9093}" type="parTrans" cxnId="{3B890E48-15FC-4692-B716-FCF2814E14A4}">
      <dgm:prSet/>
      <dgm:spPr/>
      <dgm:t>
        <a:bodyPr/>
        <a:lstStyle/>
        <a:p>
          <a:endParaRPr lang="en-US"/>
        </a:p>
      </dgm:t>
    </dgm:pt>
    <dgm:pt modelId="{5323CCCE-1FBC-4BF3-B518-F1C038464DE9}" type="sibTrans" cxnId="{3B890E48-15FC-4692-B716-FCF2814E14A4}">
      <dgm:prSet/>
      <dgm:spPr/>
      <dgm:t>
        <a:bodyPr/>
        <a:lstStyle/>
        <a:p>
          <a:endParaRPr lang="en-US"/>
        </a:p>
      </dgm:t>
    </dgm:pt>
    <dgm:pt modelId="{8A453BDC-8D2E-4D73-8EA5-FA2E2EE06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Affects politics, health, and economy </a:t>
          </a:r>
          <a:endParaRPr lang="en-US"/>
        </a:p>
      </dgm:t>
    </dgm:pt>
    <dgm:pt modelId="{4C4E48BE-E7B5-4F53-B4AD-220432D407DC}" type="parTrans" cxnId="{48AA25B4-5A28-4204-8495-902BC508DC01}">
      <dgm:prSet/>
      <dgm:spPr/>
      <dgm:t>
        <a:bodyPr/>
        <a:lstStyle/>
        <a:p>
          <a:endParaRPr lang="en-US"/>
        </a:p>
      </dgm:t>
    </dgm:pt>
    <dgm:pt modelId="{7E004B57-F5CC-48DA-B9E1-1AC2A751A9E6}" type="sibTrans" cxnId="{48AA25B4-5A28-4204-8495-902BC508DC01}">
      <dgm:prSet/>
      <dgm:spPr/>
      <dgm:t>
        <a:bodyPr/>
        <a:lstStyle/>
        <a:p>
          <a:endParaRPr lang="en-US"/>
        </a:p>
      </dgm:t>
    </dgm:pt>
    <dgm:pt modelId="{B7DFFFD0-57C7-4D98-8FDF-6ECC048D8757}" type="pres">
      <dgm:prSet presAssocID="{526EFB15-2885-4B68-B3A3-9EA2AD55F203}" presName="root" presStyleCnt="0">
        <dgm:presLayoutVars>
          <dgm:dir/>
          <dgm:resizeHandles val="exact"/>
        </dgm:presLayoutVars>
      </dgm:prSet>
      <dgm:spPr/>
    </dgm:pt>
    <dgm:pt modelId="{3DE533D6-BCE2-4EA0-9AA6-D0E53AF3FD5D}" type="pres">
      <dgm:prSet presAssocID="{F61C6726-5B77-45F4-93B2-80B01CCF716C}" presName="compNode" presStyleCnt="0"/>
      <dgm:spPr/>
    </dgm:pt>
    <dgm:pt modelId="{DB71B2ED-AD6E-4A84-A75F-0B845E9BB417}" type="pres">
      <dgm:prSet presAssocID="{F61C6726-5B77-45F4-93B2-80B01CCF716C}" presName="bgRect" presStyleLbl="bgShp" presStyleIdx="0" presStyleCnt="3"/>
      <dgm:spPr/>
    </dgm:pt>
    <dgm:pt modelId="{441EE51B-CB1F-47C8-9E11-E60358D5D8BD}" type="pres">
      <dgm:prSet presAssocID="{F61C6726-5B77-45F4-93B2-80B01CCF71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A25D56B-708C-4F3B-BDCC-AA23BDF298F1}" type="pres">
      <dgm:prSet presAssocID="{F61C6726-5B77-45F4-93B2-80B01CCF716C}" presName="spaceRect" presStyleCnt="0"/>
      <dgm:spPr/>
    </dgm:pt>
    <dgm:pt modelId="{02E49169-3E0D-471A-A132-F89FC4A840CA}" type="pres">
      <dgm:prSet presAssocID="{F61C6726-5B77-45F4-93B2-80B01CCF716C}" presName="parTx" presStyleLbl="revTx" presStyleIdx="0" presStyleCnt="3">
        <dgm:presLayoutVars>
          <dgm:chMax val="0"/>
          <dgm:chPref val="0"/>
        </dgm:presLayoutVars>
      </dgm:prSet>
      <dgm:spPr/>
    </dgm:pt>
    <dgm:pt modelId="{52483867-4A02-4A31-8A39-188326F493D0}" type="pres">
      <dgm:prSet presAssocID="{648A9E9C-FF85-498A-ABD4-35AE6B9FFA62}" presName="sibTrans" presStyleCnt="0"/>
      <dgm:spPr/>
    </dgm:pt>
    <dgm:pt modelId="{D70B0C30-F5F4-4463-880D-81F76B9F60F9}" type="pres">
      <dgm:prSet presAssocID="{F391833C-2037-49AF-B2FB-01B4B000E5F7}" presName="compNode" presStyleCnt="0"/>
      <dgm:spPr/>
    </dgm:pt>
    <dgm:pt modelId="{FD5DCD2A-BCEB-4365-A259-8D95ABD15FA2}" type="pres">
      <dgm:prSet presAssocID="{F391833C-2037-49AF-B2FB-01B4B000E5F7}" presName="bgRect" presStyleLbl="bgShp" presStyleIdx="1" presStyleCnt="3"/>
      <dgm:spPr/>
    </dgm:pt>
    <dgm:pt modelId="{87AFD636-F268-47F6-A467-E9C6B14EBEB4}" type="pres">
      <dgm:prSet presAssocID="{F391833C-2037-49AF-B2FB-01B4B000E5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459C006D-F20B-4F47-882E-0C4289686040}" type="pres">
      <dgm:prSet presAssocID="{F391833C-2037-49AF-B2FB-01B4B000E5F7}" presName="spaceRect" presStyleCnt="0"/>
      <dgm:spPr/>
    </dgm:pt>
    <dgm:pt modelId="{23F013C2-8DA2-48CA-9DC9-D58A0105D2EA}" type="pres">
      <dgm:prSet presAssocID="{F391833C-2037-49AF-B2FB-01B4B000E5F7}" presName="parTx" presStyleLbl="revTx" presStyleIdx="1" presStyleCnt="3">
        <dgm:presLayoutVars>
          <dgm:chMax val="0"/>
          <dgm:chPref val="0"/>
        </dgm:presLayoutVars>
      </dgm:prSet>
      <dgm:spPr/>
    </dgm:pt>
    <dgm:pt modelId="{CBE6122E-FDB3-4CA0-BDC4-8053EE5887F6}" type="pres">
      <dgm:prSet presAssocID="{5323CCCE-1FBC-4BF3-B518-F1C038464DE9}" presName="sibTrans" presStyleCnt="0"/>
      <dgm:spPr/>
    </dgm:pt>
    <dgm:pt modelId="{13D83F33-032F-4503-A9D4-A69BA0B6077F}" type="pres">
      <dgm:prSet presAssocID="{8A453BDC-8D2E-4D73-8EA5-FA2E2EE0672B}" presName="compNode" presStyleCnt="0"/>
      <dgm:spPr/>
    </dgm:pt>
    <dgm:pt modelId="{3F8A7C0A-3C67-4B35-A373-2F394C37F9A8}" type="pres">
      <dgm:prSet presAssocID="{8A453BDC-8D2E-4D73-8EA5-FA2E2EE0672B}" presName="bgRect" presStyleLbl="bgShp" presStyleIdx="2" presStyleCnt="3"/>
      <dgm:spPr/>
    </dgm:pt>
    <dgm:pt modelId="{BE3A211D-2402-4C08-8944-5BD92CB1A5EA}" type="pres">
      <dgm:prSet presAssocID="{8A453BDC-8D2E-4D73-8EA5-FA2E2EE067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2D19959-FD37-458F-AB21-6903B933DF42}" type="pres">
      <dgm:prSet presAssocID="{8A453BDC-8D2E-4D73-8EA5-FA2E2EE0672B}" presName="spaceRect" presStyleCnt="0"/>
      <dgm:spPr/>
    </dgm:pt>
    <dgm:pt modelId="{716CB4C4-14A5-4DC2-B5CF-1F01CFE1D2D0}" type="pres">
      <dgm:prSet presAssocID="{8A453BDC-8D2E-4D73-8EA5-FA2E2EE067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A70860-C962-4EE2-A3D6-F40A6BF01D23}" type="presOf" srcId="{8A453BDC-8D2E-4D73-8EA5-FA2E2EE0672B}" destId="{716CB4C4-14A5-4DC2-B5CF-1F01CFE1D2D0}" srcOrd="0" destOrd="0" presId="urn:microsoft.com/office/officeart/2018/2/layout/IconVerticalSolidList"/>
    <dgm:cxn modelId="{3B890E48-15FC-4692-B716-FCF2814E14A4}" srcId="{526EFB15-2885-4B68-B3A3-9EA2AD55F203}" destId="{F391833C-2037-49AF-B2FB-01B4B000E5F7}" srcOrd="1" destOrd="0" parTransId="{136E11A3-CA93-4E86-8181-75979FCD9093}" sibTransId="{5323CCCE-1FBC-4BF3-B518-F1C038464DE9}"/>
    <dgm:cxn modelId="{4936466F-5521-4D1F-BB74-05064689E7A8}" type="presOf" srcId="{F61C6726-5B77-45F4-93B2-80B01CCF716C}" destId="{02E49169-3E0D-471A-A132-F89FC4A840CA}" srcOrd="0" destOrd="0" presId="urn:microsoft.com/office/officeart/2018/2/layout/IconVerticalSolidList"/>
    <dgm:cxn modelId="{02F8308F-6EC5-4568-90FB-82404320A0FC}" srcId="{526EFB15-2885-4B68-B3A3-9EA2AD55F203}" destId="{F61C6726-5B77-45F4-93B2-80B01CCF716C}" srcOrd="0" destOrd="0" parTransId="{3CE1E25C-52F4-4B92-8EE4-478CFC6415B8}" sibTransId="{648A9E9C-FF85-498A-ABD4-35AE6B9FFA62}"/>
    <dgm:cxn modelId="{55C225A4-A8F5-4248-86F3-8C5AAD81ECE4}" type="presOf" srcId="{526EFB15-2885-4B68-B3A3-9EA2AD55F203}" destId="{B7DFFFD0-57C7-4D98-8FDF-6ECC048D8757}" srcOrd="0" destOrd="0" presId="urn:microsoft.com/office/officeart/2018/2/layout/IconVerticalSolidList"/>
    <dgm:cxn modelId="{48AA25B4-5A28-4204-8495-902BC508DC01}" srcId="{526EFB15-2885-4B68-B3A3-9EA2AD55F203}" destId="{8A453BDC-8D2E-4D73-8EA5-FA2E2EE0672B}" srcOrd="2" destOrd="0" parTransId="{4C4E48BE-E7B5-4F53-B4AD-220432D407DC}" sibTransId="{7E004B57-F5CC-48DA-B9E1-1AC2A751A9E6}"/>
    <dgm:cxn modelId="{D4B263B8-0D72-44E1-9594-D0D97621C9FD}" type="presOf" srcId="{F391833C-2037-49AF-B2FB-01B4B000E5F7}" destId="{23F013C2-8DA2-48CA-9DC9-D58A0105D2EA}" srcOrd="0" destOrd="0" presId="urn:microsoft.com/office/officeart/2018/2/layout/IconVerticalSolidList"/>
    <dgm:cxn modelId="{6BC64F8F-6169-4643-ADAA-B1A63FFAFE4F}" type="presParOf" srcId="{B7DFFFD0-57C7-4D98-8FDF-6ECC048D8757}" destId="{3DE533D6-BCE2-4EA0-9AA6-D0E53AF3FD5D}" srcOrd="0" destOrd="0" presId="urn:microsoft.com/office/officeart/2018/2/layout/IconVerticalSolidList"/>
    <dgm:cxn modelId="{208EEA02-2DAC-4222-9D11-F7B3FD131064}" type="presParOf" srcId="{3DE533D6-BCE2-4EA0-9AA6-D0E53AF3FD5D}" destId="{DB71B2ED-AD6E-4A84-A75F-0B845E9BB417}" srcOrd="0" destOrd="0" presId="urn:microsoft.com/office/officeart/2018/2/layout/IconVerticalSolidList"/>
    <dgm:cxn modelId="{3501649D-B0A1-45C8-AF88-7A68E2585760}" type="presParOf" srcId="{3DE533D6-BCE2-4EA0-9AA6-D0E53AF3FD5D}" destId="{441EE51B-CB1F-47C8-9E11-E60358D5D8BD}" srcOrd="1" destOrd="0" presId="urn:microsoft.com/office/officeart/2018/2/layout/IconVerticalSolidList"/>
    <dgm:cxn modelId="{46719A39-6900-4B64-9840-6DEA5270F259}" type="presParOf" srcId="{3DE533D6-BCE2-4EA0-9AA6-D0E53AF3FD5D}" destId="{FA25D56B-708C-4F3B-BDCC-AA23BDF298F1}" srcOrd="2" destOrd="0" presId="urn:microsoft.com/office/officeart/2018/2/layout/IconVerticalSolidList"/>
    <dgm:cxn modelId="{301E9E46-BF8A-43B8-8A1C-3E45E3996810}" type="presParOf" srcId="{3DE533D6-BCE2-4EA0-9AA6-D0E53AF3FD5D}" destId="{02E49169-3E0D-471A-A132-F89FC4A840CA}" srcOrd="3" destOrd="0" presId="urn:microsoft.com/office/officeart/2018/2/layout/IconVerticalSolidList"/>
    <dgm:cxn modelId="{604B7A44-B6F0-46F0-A1E6-002EFF4791B6}" type="presParOf" srcId="{B7DFFFD0-57C7-4D98-8FDF-6ECC048D8757}" destId="{52483867-4A02-4A31-8A39-188326F493D0}" srcOrd="1" destOrd="0" presId="urn:microsoft.com/office/officeart/2018/2/layout/IconVerticalSolidList"/>
    <dgm:cxn modelId="{A93CA0F9-D9B9-41E4-9B4F-4226FA38DB9F}" type="presParOf" srcId="{B7DFFFD0-57C7-4D98-8FDF-6ECC048D8757}" destId="{D70B0C30-F5F4-4463-880D-81F76B9F60F9}" srcOrd="2" destOrd="0" presId="urn:microsoft.com/office/officeart/2018/2/layout/IconVerticalSolidList"/>
    <dgm:cxn modelId="{EB432C59-FACC-43FD-A281-99579A41359A}" type="presParOf" srcId="{D70B0C30-F5F4-4463-880D-81F76B9F60F9}" destId="{FD5DCD2A-BCEB-4365-A259-8D95ABD15FA2}" srcOrd="0" destOrd="0" presId="urn:microsoft.com/office/officeart/2018/2/layout/IconVerticalSolidList"/>
    <dgm:cxn modelId="{DE219FC9-F69B-42A8-A848-FEB32A135102}" type="presParOf" srcId="{D70B0C30-F5F4-4463-880D-81F76B9F60F9}" destId="{87AFD636-F268-47F6-A467-E9C6B14EBEB4}" srcOrd="1" destOrd="0" presId="urn:microsoft.com/office/officeart/2018/2/layout/IconVerticalSolidList"/>
    <dgm:cxn modelId="{6301ABA9-4885-4F8E-995E-02FE89ECE683}" type="presParOf" srcId="{D70B0C30-F5F4-4463-880D-81F76B9F60F9}" destId="{459C006D-F20B-4F47-882E-0C4289686040}" srcOrd="2" destOrd="0" presId="urn:microsoft.com/office/officeart/2018/2/layout/IconVerticalSolidList"/>
    <dgm:cxn modelId="{5B2BFD8C-B134-487C-95CA-C23B1AB6BE0B}" type="presParOf" srcId="{D70B0C30-F5F4-4463-880D-81F76B9F60F9}" destId="{23F013C2-8DA2-48CA-9DC9-D58A0105D2EA}" srcOrd="3" destOrd="0" presId="urn:microsoft.com/office/officeart/2018/2/layout/IconVerticalSolidList"/>
    <dgm:cxn modelId="{32CC6080-96B5-401F-A81E-F8EE529A6D63}" type="presParOf" srcId="{B7DFFFD0-57C7-4D98-8FDF-6ECC048D8757}" destId="{CBE6122E-FDB3-4CA0-BDC4-8053EE5887F6}" srcOrd="3" destOrd="0" presId="urn:microsoft.com/office/officeart/2018/2/layout/IconVerticalSolidList"/>
    <dgm:cxn modelId="{CCD06A09-F4C2-47FD-9C38-A17A40810632}" type="presParOf" srcId="{B7DFFFD0-57C7-4D98-8FDF-6ECC048D8757}" destId="{13D83F33-032F-4503-A9D4-A69BA0B6077F}" srcOrd="4" destOrd="0" presId="urn:microsoft.com/office/officeart/2018/2/layout/IconVerticalSolidList"/>
    <dgm:cxn modelId="{9BAFD31C-5D24-4916-981C-D569227817A8}" type="presParOf" srcId="{13D83F33-032F-4503-A9D4-A69BA0B6077F}" destId="{3F8A7C0A-3C67-4B35-A373-2F394C37F9A8}" srcOrd="0" destOrd="0" presId="urn:microsoft.com/office/officeart/2018/2/layout/IconVerticalSolidList"/>
    <dgm:cxn modelId="{DD10C45F-4DF4-4FEC-9751-2E35B7C0B953}" type="presParOf" srcId="{13D83F33-032F-4503-A9D4-A69BA0B6077F}" destId="{BE3A211D-2402-4C08-8944-5BD92CB1A5EA}" srcOrd="1" destOrd="0" presId="urn:microsoft.com/office/officeart/2018/2/layout/IconVerticalSolidList"/>
    <dgm:cxn modelId="{3344DB92-2380-482C-841A-97837106F7D9}" type="presParOf" srcId="{13D83F33-032F-4503-A9D4-A69BA0B6077F}" destId="{42D19959-FD37-458F-AB21-6903B933DF42}" srcOrd="2" destOrd="0" presId="urn:microsoft.com/office/officeart/2018/2/layout/IconVerticalSolidList"/>
    <dgm:cxn modelId="{B633267C-88B5-4EC2-94EF-6F1F8131F86C}" type="presParOf" srcId="{13D83F33-032F-4503-A9D4-A69BA0B6077F}" destId="{716CB4C4-14A5-4DC2-B5CF-1F01CFE1D2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EDE-EB25-4582-BADE-39B459472D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BAB52-07D5-4AD1-AA77-C05F72D45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1️⃣ </a:t>
          </a:r>
          <a:r>
            <a:rPr lang="en-US" b="1"/>
            <a:t>Stronger Laws &amp; Regulations</a:t>
          </a:r>
          <a:r>
            <a:rPr lang="en-US"/>
            <a:t> – Governments should </a:t>
          </a:r>
          <a:r>
            <a:rPr lang="en-US" b="1"/>
            <a:t>enforce strict laws</a:t>
          </a:r>
          <a:r>
            <a:rPr lang="en-US"/>
            <a:t> against spreading misinformation.</a:t>
          </a:r>
        </a:p>
      </dgm:t>
    </dgm:pt>
    <dgm:pt modelId="{8BD90A19-3DCC-48F0-A5A3-DEC7CF603AEC}" type="parTrans" cxnId="{9E960B52-30AC-4C58-B28A-808D310B9385}">
      <dgm:prSet/>
      <dgm:spPr/>
      <dgm:t>
        <a:bodyPr/>
        <a:lstStyle/>
        <a:p>
          <a:endParaRPr lang="en-US"/>
        </a:p>
      </dgm:t>
    </dgm:pt>
    <dgm:pt modelId="{A7DDEA0B-5B54-4942-B49B-4186F5568C53}" type="sibTrans" cxnId="{9E960B52-30AC-4C58-B28A-808D310B9385}">
      <dgm:prSet/>
      <dgm:spPr/>
      <dgm:t>
        <a:bodyPr/>
        <a:lstStyle/>
        <a:p>
          <a:endParaRPr lang="en-US"/>
        </a:p>
      </dgm:t>
    </dgm:pt>
    <dgm:pt modelId="{56D79D1D-42FC-46C8-97A9-5854B019F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2️⃣ </a:t>
          </a:r>
          <a:r>
            <a:rPr lang="en-US" b="1"/>
            <a:t>Social Media Action</a:t>
          </a:r>
          <a:r>
            <a:rPr lang="en-US"/>
            <a:t> – Platforms must </a:t>
          </a:r>
          <a:r>
            <a:rPr lang="en-US" b="1"/>
            <a:t>limit fake news, flag false content, and reduce viral forwarding</a:t>
          </a:r>
          <a:r>
            <a:rPr lang="en-US"/>
            <a:t>.</a:t>
          </a:r>
        </a:p>
      </dgm:t>
    </dgm:pt>
    <dgm:pt modelId="{317FAAF9-664A-493F-BE7A-E72D362BBE00}" type="parTrans" cxnId="{B07AEBA7-7FAE-484F-B41F-71533DEE39C5}">
      <dgm:prSet/>
      <dgm:spPr/>
      <dgm:t>
        <a:bodyPr/>
        <a:lstStyle/>
        <a:p>
          <a:endParaRPr lang="en-US"/>
        </a:p>
      </dgm:t>
    </dgm:pt>
    <dgm:pt modelId="{4C17545D-B51F-4B33-B66F-10C880A89A3F}" type="sibTrans" cxnId="{B07AEBA7-7FAE-484F-B41F-71533DEE39C5}">
      <dgm:prSet/>
      <dgm:spPr/>
      <dgm:t>
        <a:bodyPr/>
        <a:lstStyle/>
        <a:p>
          <a:endParaRPr lang="en-US"/>
        </a:p>
      </dgm:t>
    </dgm:pt>
    <dgm:pt modelId="{8FC10D17-7BD0-47DA-AE82-2DE80C34A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3️⃣ </a:t>
          </a:r>
          <a:r>
            <a:rPr lang="en-US" b="1"/>
            <a:t>AI-Based Fact-Checking</a:t>
          </a:r>
          <a:r>
            <a:rPr lang="en-US"/>
            <a:t> – Advanced </a:t>
          </a:r>
          <a:r>
            <a:rPr lang="en-US" b="1"/>
            <a:t>AI tools should detect and remove fake news</a:t>
          </a:r>
          <a:r>
            <a:rPr lang="en-US"/>
            <a:t> before it spreads.</a:t>
          </a:r>
        </a:p>
      </dgm:t>
    </dgm:pt>
    <dgm:pt modelId="{15EFDD32-1D26-4CB9-B9AB-5DDAE5913420}" type="parTrans" cxnId="{DC2C6517-2CA5-4222-A21D-24492A0804F0}">
      <dgm:prSet/>
      <dgm:spPr/>
      <dgm:t>
        <a:bodyPr/>
        <a:lstStyle/>
        <a:p>
          <a:endParaRPr lang="en-US"/>
        </a:p>
      </dgm:t>
    </dgm:pt>
    <dgm:pt modelId="{AE827EF7-AFC1-4361-B9C2-7EDDD81FD687}" type="sibTrans" cxnId="{DC2C6517-2CA5-4222-A21D-24492A0804F0}">
      <dgm:prSet/>
      <dgm:spPr/>
      <dgm:t>
        <a:bodyPr/>
        <a:lstStyle/>
        <a:p>
          <a:endParaRPr lang="en-US"/>
        </a:p>
      </dgm:t>
    </dgm:pt>
    <dgm:pt modelId="{E6FE1685-618C-45BA-9EF9-E2259015B1EA}" type="pres">
      <dgm:prSet presAssocID="{D9F0CEDE-EB25-4582-BADE-39B459472D4B}" presName="root" presStyleCnt="0">
        <dgm:presLayoutVars>
          <dgm:dir/>
          <dgm:resizeHandles val="exact"/>
        </dgm:presLayoutVars>
      </dgm:prSet>
      <dgm:spPr/>
    </dgm:pt>
    <dgm:pt modelId="{3419ADC2-74FB-4048-9B61-E28B209BA85D}" type="pres">
      <dgm:prSet presAssocID="{4E4BAB52-07D5-4AD1-AA77-C05F72D4508E}" presName="compNode" presStyleCnt="0"/>
      <dgm:spPr/>
    </dgm:pt>
    <dgm:pt modelId="{37B33F50-AC4A-4EE8-B4A7-F4F35926D906}" type="pres">
      <dgm:prSet presAssocID="{4E4BAB52-07D5-4AD1-AA77-C05F72D4508E}" presName="bgRect" presStyleLbl="bgShp" presStyleIdx="0" presStyleCnt="3"/>
      <dgm:spPr/>
    </dgm:pt>
    <dgm:pt modelId="{446FEFEF-F095-4865-91C3-8080F431205B}" type="pres">
      <dgm:prSet presAssocID="{4E4BAB52-07D5-4AD1-AA77-C05F72D450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6BD462-6AD1-40A4-B740-7C217FCE0563}" type="pres">
      <dgm:prSet presAssocID="{4E4BAB52-07D5-4AD1-AA77-C05F72D4508E}" presName="spaceRect" presStyleCnt="0"/>
      <dgm:spPr/>
    </dgm:pt>
    <dgm:pt modelId="{9B411B13-FB7C-411A-B6AE-1C73A0829769}" type="pres">
      <dgm:prSet presAssocID="{4E4BAB52-07D5-4AD1-AA77-C05F72D4508E}" presName="parTx" presStyleLbl="revTx" presStyleIdx="0" presStyleCnt="3">
        <dgm:presLayoutVars>
          <dgm:chMax val="0"/>
          <dgm:chPref val="0"/>
        </dgm:presLayoutVars>
      </dgm:prSet>
      <dgm:spPr/>
    </dgm:pt>
    <dgm:pt modelId="{25FE715C-451D-4E94-982B-59C6C286EDEA}" type="pres">
      <dgm:prSet presAssocID="{A7DDEA0B-5B54-4942-B49B-4186F5568C53}" presName="sibTrans" presStyleCnt="0"/>
      <dgm:spPr/>
    </dgm:pt>
    <dgm:pt modelId="{0F1BA88D-E05D-4BA9-82B1-E93025EDA955}" type="pres">
      <dgm:prSet presAssocID="{56D79D1D-42FC-46C8-97A9-5854B019FAA3}" presName="compNode" presStyleCnt="0"/>
      <dgm:spPr/>
    </dgm:pt>
    <dgm:pt modelId="{9B7EFC76-98DC-4375-A49F-57F4DAD7B95E}" type="pres">
      <dgm:prSet presAssocID="{56D79D1D-42FC-46C8-97A9-5854B019FAA3}" presName="bgRect" presStyleLbl="bgShp" presStyleIdx="1" presStyleCnt="3"/>
      <dgm:spPr/>
    </dgm:pt>
    <dgm:pt modelId="{9FAF36A9-EF22-44D3-B6F7-396519BFD8C8}" type="pres">
      <dgm:prSet presAssocID="{56D79D1D-42FC-46C8-97A9-5854B019FA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7D730A0-0068-4938-B3E6-F69F1C82E038}" type="pres">
      <dgm:prSet presAssocID="{56D79D1D-42FC-46C8-97A9-5854B019FAA3}" presName="spaceRect" presStyleCnt="0"/>
      <dgm:spPr/>
    </dgm:pt>
    <dgm:pt modelId="{9A670ED2-3A67-4E19-9DDC-A3FF65BFCE78}" type="pres">
      <dgm:prSet presAssocID="{56D79D1D-42FC-46C8-97A9-5854B019FAA3}" presName="parTx" presStyleLbl="revTx" presStyleIdx="1" presStyleCnt="3">
        <dgm:presLayoutVars>
          <dgm:chMax val="0"/>
          <dgm:chPref val="0"/>
        </dgm:presLayoutVars>
      </dgm:prSet>
      <dgm:spPr/>
    </dgm:pt>
    <dgm:pt modelId="{E6B7C60F-12B5-4BA5-AD22-9B80B00CBB05}" type="pres">
      <dgm:prSet presAssocID="{4C17545D-B51F-4B33-B66F-10C880A89A3F}" presName="sibTrans" presStyleCnt="0"/>
      <dgm:spPr/>
    </dgm:pt>
    <dgm:pt modelId="{273636BC-8A95-47EB-B1A6-506065CA1D84}" type="pres">
      <dgm:prSet presAssocID="{8FC10D17-7BD0-47DA-AE82-2DE80C34A589}" presName="compNode" presStyleCnt="0"/>
      <dgm:spPr/>
    </dgm:pt>
    <dgm:pt modelId="{9C083BED-6A41-4F97-BDA9-18A1FF926B00}" type="pres">
      <dgm:prSet presAssocID="{8FC10D17-7BD0-47DA-AE82-2DE80C34A589}" presName="bgRect" presStyleLbl="bgShp" presStyleIdx="2" presStyleCnt="3"/>
      <dgm:spPr/>
    </dgm:pt>
    <dgm:pt modelId="{6BAB8CA0-6F3E-4B94-B1D2-A511C04D1902}" type="pres">
      <dgm:prSet presAssocID="{8FC10D17-7BD0-47DA-AE82-2DE80C34A5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446B53-C86A-40D2-8473-C5E550D60D04}" type="pres">
      <dgm:prSet presAssocID="{8FC10D17-7BD0-47DA-AE82-2DE80C34A589}" presName="spaceRect" presStyleCnt="0"/>
      <dgm:spPr/>
    </dgm:pt>
    <dgm:pt modelId="{42226DFB-E41A-4C4C-AC4A-D0E7B87472E4}" type="pres">
      <dgm:prSet presAssocID="{8FC10D17-7BD0-47DA-AE82-2DE80C34A5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2C6517-2CA5-4222-A21D-24492A0804F0}" srcId="{D9F0CEDE-EB25-4582-BADE-39B459472D4B}" destId="{8FC10D17-7BD0-47DA-AE82-2DE80C34A589}" srcOrd="2" destOrd="0" parTransId="{15EFDD32-1D26-4CB9-B9AB-5DDAE5913420}" sibTransId="{AE827EF7-AFC1-4361-B9C2-7EDDD81FD687}"/>
    <dgm:cxn modelId="{19984124-89C4-4A4C-AFB5-1E5ABA42FF15}" type="presOf" srcId="{D9F0CEDE-EB25-4582-BADE-39B459472D4B}" destId="{E6FE1685-618C-45BA-9EF9-E2259015B1EA}" srcOrd="0" destOrd="0" presId="urn:microsoft.com/office/officeart/2018/2/layout/IconVerticalSolidList"/>
    <dgm:cxn modelId="{87F9AB4E-EACA-4AFA-80AF-AA8CE3137957}" type="presOf" srcId="{8FC10D17-7BD0-47DA-AE82-2DE80C34A589}" destId="{42226DFB-E41A-4C4C-AC4A-D0E7B87472E4}" srcOrd="0" destOrd="0" presId="urn:microsoft.com/office/officeart/2018/2/layout/IconVerticalSolidList"/>
    <dgm:cxn modelId="{9E960B52-30AC-4C58-B28A-808D310B9385}" srcId="{D9F0CEDE-EB25-4582-BADE-39B459472D4B}" destId="{4E4BAB52-07D5-4AD1-AA77-C05F72D4508E}" srcOrd="0" destOrd="0" parTransId="{8BD90A19-3DCC-48F0-A5A3-DEC7CF603AEC}" sibTransId="{A7DDEA0B-5B54-4942-B49B-4186F5568C53}"/>
    <dgm:cxn modelId="{127A4D58-B9AA-4C6E-A6DF-DAE1517C2ACB}" type="presOf" srcId="{4E4BAB52-07D5-4AD1-AA77-C05F72D4508E}" destId="{9B411B13-FB7C-411A-B6AE-1C73A0829769}" srcOrd="0" destOrd="0" presId="urn:microsoft.com/office/officeart/2018/2/layout/IconVerticalSolidList"/>
    <dgm:cxn modelId="{B07AEBA7-7FAE-484F-B41F-71533DEE39C5}" srcId="{D9F0CEDE-EB25-4582-BADE-39B459472D4B}" destId="{56D79D1D-42FC-46C8-97A9-5854B019FAA3}" srcOrd="1" destOrd="0" parTransId="{317FAAF9-664A-493F-BE7A-E72D362BBE00}" sibTransId="{4C17545D-B51F-4B33-B66F-10C880A89A3F}"/>
    <dgm:cxn modelId="{13D6BDBC-3983-4816-A5B9-3F13FBCE4E3C}" type="presOf" srcId="{56D79D1D-42FC-46C8-97A9-5854B019FAA3}" destId="{9A670ED2-3A67-4E19-9DDC-A3FF65BFCE78}" srcOrd="0" destOrd="0" presId="urn:microsoft.com/office/officeart/2018/2/layout/IconVerticalSolidList"/>
    <dgm:cxn modelId="{D850CE0B-C249-422F-8CF2-86A4B508F06A}" type="presParOf" srcId="{E6FE1685-618C-45BA-9EF9-E2259015B1EA}" destId="{3419ADC2-74FB-4048-9B61-E28B209BA85D}" srcOrd="0" destOrd="0" presId="urn:microsoft.com/office/officeart/2018/2/layout/IconVerticalSolidList"/>
    <dgm:cxn modelId="{FA6551E7-A4DB-4C29-BBCE-2EC9DED350E5}" type="presParOf" srcId="{3419ADC2-74FB-4048-9B61-E28B209BA85D}" destId="{37B33F50-AC4A-4EE8-B4A7-F4F35926D906}" srcOrd="0" destOrd="0" presId="urn:microsoft.com/office/officeart/2018/2/layout/IconVerticalSolidList"/>
    <dgm:cxn modelId="{9932A95D-DFC6-4941-B085-9849E6EAA56F}" type="presParOf" srcId="{3419ADC2-74FB-4048-9B61-E28B209BA85D}" destId="{446FEFEF-F095-4865-91C3-8080F431205B}" srcOrd="1" destOrd="0" presId="urn:microsoft.com/office/officeart/2018/2/layout/IconVerticalSolidList"/>
    <dgm:cxn modelId="{99C8DF33-A2FA-49E4-9DC7-A79DA4672B55}" type="presParOf" srcId="{3419ADC2-74FB-4048-9B61-E28B209BA85D}" destId="{7F6BD462-6AD1-40A4-B740-7C217FCE0563}" srcOrd="2" destOrd="0" presId="urn:microsoft.com/office/officeart/2018/2/layout/IconVerticalSolidList"/>
    <dgm:cxn modelId="{DEA50280-0BD5-42D5-88FB-C44D3909D123}" type="presParOf" srcId="{3419ADC2-74FB-4048-9B61-E28B209BA85D}" destId="{9B411B13-FB7C-411A-B6AE-1C73A0829769}" srcOrd="3" destOrd="0" presId="urn:microsoft.com/office/officeart/2018/2/layout/IconVerticalSolidList"/>
    <dgm:cxn modelId="{D4056AD0-C290-4951-A88D-75FB3C070DD6}" type="presParOf" srcId="{E6FE1685-618C-45BA-9EF9-E2259015B1EA}" destId="{25FE715C-451D-4E94-982B-59C6C286EDEA}" srcOrd="1" destOrd="0" presId="urn:microsoft.com/office/officeart/2018/2/layout/IconVerticalSolidList"/>
    <dgm:cxn modelId="{D9318D6D-94F5-4DB3-BF4D-334604AE897E}" type="presParOf" srcId="{E6FE1685-618C-45BA-9EF9-E2259015B1EA}" destId="{0F1BA88D-E05D-4BA9-82B1-E93025EDA955}" srcOrd="2" destOrd="0" presId="urn:microsoft.com/office/officeart/2018/2/layout/IconVerticalSolidList"/>
    <dgm:cxn modelId="{3CE02163-F633-411D-9D3B-DCF2FF9EC94E}" type="presParOf" srcId="{0F1BA88D-E05D-4BA9-82B1-E93025EDA955}" destId="{9B7EFC76-98DC-4375-A49F-57F4DAD7B95E}" srcOrd="0" destOrd="0" presId="urn:microsoft.com/office/officeart/2018/2/layout/IconVerticalSolidList"/>
    <dgm:cxn modelId="{2EFF97CB-D6D4-40B1-BCAB-55F7639EB48F}" type="presParOf" srcId="{0F1BA88D-E05D-4BA9-82B1-E93025EDA955}" destId="{9FAF36A9-EF22-44D3-B6F7-396519BFD8C8}" srcOrd="1" destOrd="0" presId="urn:microsoft.com/office/officeart/2018/2/layout/IconVerticalSolidList"/>
    <dgm:cxn modelId="{F317D375-A048-4048-A94D-B48B49B3471C}" type="presParOf" srcId="{0F1BA88D-E05D-4BA9-82B1-E93025EDA955}" destId="{E7D730A0-0068-4938-B3E6-F69F1C82E038}" srcOrd="2" destOrd="0" presId="urn:microsoft.com/office/officeart/2018/2/layout/IconVerticalSolidList"/>
    <dgm:cxn modelId="{51BB379A-9A5B-45C0-A5EE-870CA46102F1}" type="presParOf" srcId="{0F1BA88D-E05D-4BA9-82B1-E93025EDA955}" destId="{9A670ED2-3A67-4E19-9DDC-A3FF65BFCE78}" srcOrd="3" destOrd="0" presId="urn:microsoft.com/office/officeart/2018/2/layout/IconVerticalSolidList"/>
    <dgm:cxn modelId="{9FA58710-275C-4BA3-9DF1-6C33FB323799}" type="presParOf" srcId="{E6FE1685-618C-45BA-9EF9-E2259015B1EA}" destId="{E6B7C60F-12B5-4BA5-AD22-9B80B00CBB05}" srcOrd="3" destOrd="0" presId="urn:microsoft.com/office/officeart/2018/2/layout/IconVerticalSolidList"/>
    <dgm:cxn modelId="{D31B1BDB-5873-4E03-BC3A-B39A9349DE4A}" type="presParOf" srcId="{E6FE1685-618C-45BA-9EF9-E2259015B1EA}" destId="{273636BC-8A95-47EB-B1A6-506065CA1D84}" srcOrd="4" destOrd="0" presId="urn:microsoft.com/office/officeart/2018/2/layout/IconVerticalSolidList"/>
    <dgm:cxn modelId="{F04E21DE-A98A-4D98-A7E0-EF94ED9FD109}" type="presParOf" srcId="{273636BC-8A95-47EB-B1A6-506065CA1D84}" destId="{9C083BED-6A41-4F97-BDA9-18A1FF926B00}" srcOrd="0" destOrd="0" presId="urn:microsoft.com/office/officeart/2018/2/layout/IconVerticalSolidList"/>
    <dgm:cxn modelId="{435D75D5-9FEF-44AB-BE1A-1927966C0347}" type="presParOf" srcId="{273636BC-8A95-47EB-B1A6-506065CA1D84}" destId="{6BAB8CA0-6F3E-4B94-B1D2-A511C04D1902}" srcOrd="1" destOrd="0" presId="urn:microsoft.com/office/officeart/2018/2/layout/IconVerticalSolidList"/>
    <dgm:cxn modelId="{7455657C-7BCE-49C6-9631-724F4692769E}" type="presParOf" srcId="{273636BC-8A95-47EB-B1A6-506065CA1D84}" destId="{70446B53-C86A-40D2-8473-C5E550D60D04}" srcOrd="2" destOrd="0" presId="urn:microsoft.com/office/officeart/2018/2/layout/IconVerticalSolidList"/>
    <dgm:cxn modelId="{FE0A64B7-C9CB-4EF5-8592-6F7FFFF27257}" type="presParOf" srcId="{273636BC-8A95-47EB-B1A6-506065CA1D84}" destId="{42226DFB-E41A-4C4C-AC4A-D0E7B87472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19E31-B01A-4E78-911A-CEB92C5D41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94DD8-1379-43EB-B007-FCF1F149F0FB}">
      <dgm:prSet/>
      <dgm:spPr/>
      <dgm:t>
        <a:bodyPr/>
        <a:lstStyle/>
        <a:p>
          <a:r>
            <a:rPr lang="en-US" dirty="0"/>
            <a:t>Aastha Sharma (Roll No. – 1)</a:t>
          </a:r>
        </a:p>
      </dgm:t>
    </dgm:pt>
    <dgm:pt modelId="{3328E28B-67C8-496B-A07B-484A563708BC}" type="parTrans" cxnId="{ABF91899-EC29-481D-8C8C-70D0FF86C4AC}">
      <dgm:prSet/>
      <dgm:spPr/>
      <dgm:t>
        <a:bodyPr/>
        <a:lstStyle/>
        <a:p>
          <a:endParaRPr lang="en-US"/>
        </a:p>
      </dgm:t>
    </dgm:pt>
    <dgm:pt modelId="{EAEB0CA8-7706-487E-94FA-D095C9A763DA}" type="sibTrans" cxnId="{ABF91899-EC29-481D-8C8C-70D0FF86C4AC}">
      <dgm:prSet/>
      <dgm:spPr/>
      <dgm:t>
        <a:bodyPr/>
        <a:lstStyle/>
        <a:p>
          <a:endParaRPr lang="en-US"/>
        </a:p>
      </dgm:t>
    </dgm:pt>
    <dgm:pt modelId="{B844FB1E-CB0B-4BB1-A270-9E084052F4C1}">
      <dgm:prSet/>
      <dgm:spPr/>
      <dgm:t>
        <a:bodyPr/>
        <a:lstStyle/>
        <a:p>
          <a:r>
            <a:rPr lang="en-US" dirty="0"/>
            <a:t>Abhishek kumar (Roll No. – 2)</a:t>
          </a:r>
        </a:p>
      </dgm:t>
    </dgm:pt>
    <dgm:pt modelId="{24AF9850-9CFD-4590-B2BA-A5AB4223DE2A}" type="parTrans" cxnId="{5377F469-45D0-4397-86A5-58065B1FDA2B}">
      <dgm:prSet/>
      <dgm:spPr/>
      <dgm:t>
        <a:bodyPr/>
        <a:lstStyle/>
        <a:p>
          <a:endParaRPr lang="en-US"/>
        </a:p>
      </dgm:t>
    </dgm:pt>
    <dgm:pt modelId="{19A22893-EC55-470C-B99A-4CCBD8452B3D}" type="sibTrans" cxnId="{5377F469-45D0-4397-86A5-58065B1FDA2B}">
      <dgm:prSet/>
      <dgm:spPr/>
      <dgm:t>
        <a:bodyPr/>
        <a:lstStyle/>
        <a:p>
          <a:endParaRPr lang="en-US"/>
        </a:p>
      </dgm:t>
    </dgm:pt>
    <dgm:pt modelId="{DFC1BE45-C1C6-49A8-874C-6C9E88538066}">
      <dgm:prSet/>
      <dgm:spPr/>
      <dgm:t>
        <a:bodyPr/>
        <a:lstStyle/>
        <a:p>
          <a:r>
            <a:rPr lang="en-IN" dirty="0"/>
            <a:t>Abhishek Negi </a:t>
          </a:r>
          <a:r>
            <a:rPr lang="en-US" dirty="0"/>
            <a:t>(Roll No. – 3)</a:t>
          </a:r>
        </a:p>
      </dgm:t>
    </dgm:pt>
    <dgm:pt modelId="{F1F3C03B-88B4-4867-BE72-708DE664886F}" type="parTrans" cxnId="{B4BE6386-E129-4952-9659-5A5AED704C03}">
      <dgm:prSet/>
      <dgm:spPr/>
      <dgm:t>
        <a:bodyPr/>
        <a:lstStyle/>
        <a:p>
          <a:endParaRPr lang="en-US"/>
        </a:p>
      </dgm:t>
    </dgm:pt>
    <dgm:pt modelId="{B495F011-BE34-4628-92D0-F6C7D1E1B57D}" type="sibTrans" cxnId="{B4BE6386-E129-4952-9659-5A5AED704C03}">
      <dgm:prSet/>
      <dgm:spPr/>
      <dgm:t>
        <a:bodyPr/>
        <a:lstStyle/>
        <a:p>
          <a:endParaRPr lang="en-US"/>
        </a:p>
      </dgm:t>
    </dgm:pt>
    <dgm:pt modelId="{9779A048-DDD1-48C1-B4C5-C6FAE598FFC6}">
      <dgm:prSet/>
      <dgm:spPr/>
      <dgm:t>
        <a:bodyPr/>
        <a:lstStyle/>
        <a:p>
          <a:r>
            <a:rPr lang="en-IN" dirty="0"/>
            <a:t>Aditi </a:t>
          </a:r>
          <a:r>
            <a:rPr lang="en-IN" dirty="0" err="1"/>
            <a:t>Juyal</a:t>
          </a:r>
          <a:r>
            <a:rPr lang="en-IN" dirty="0"/>
            <a:t> </a:t>
          </a:r>
          <a:r>
            <a:rPr lang="en-US" dirty="0"/>
            <a:t>(Roll No. – 4)</a:t>
          </a:r>
        </a:p>
      </dgm:t>
    </dgm:pt>
    <dgm:pt modelId="{361D8329-5EA1-47A8-88AE-BEE5D5089F09}" type="parTrans" cxnId="{1205715E-8818-42DB-99A2-D97478B851AA}">
      <dgm:prSet/>
      <dgm:spPr/>
      <dgm:t>
        <a:bodyPr/>
        <a:lstStyle/>
        <a:p>
          <a:endParaRPr lang="en-US"/>
        </a:p>
      </dgm:t>
    </dgm:pt>
    <dgm:pt modelId="{70511386-8A38-4223-987A-6BDA729AD5A4}" type="sibTrans" cxnId="{1205715E-8818-42DB-99A2-D97478B851AA}">
      <dgm:prSet/>
      <dgm:spPr/>
      <dgm:t>
        <a:bodyPr/>
        <a:lstStyle/>
        <a:p>
          <a:endParaRPr lang="en-US"/>
        </a:p>
      </dgm:t>
    </dgm:pt>
    <dgm:pt modelId="{DBB1D675-9C6A-43A5-AD7F-730FCD0CD93C}">
      <dgm:prSet/>
      <dgm:spPr/>
      <dgm:t>
        <a:bodyPr/>
        <a:lstStyle/>
        <a:p>
          <a:r>
            <a:rPr lang="en-IN" dirty="0"/>
            <a:t>Aditya Singh </a:t>
          </a:r>
          <a:r>
            <a:rPr lang="en-IN" dirty="0" err="1"/>
            <a:t>Rauthan</a:t>
          </a:r>
          <a:r>
            <a:rPr lang="en-IN" dirty="0"/>
            <a:t> </a:t>
          </a:r>
          <a:r>
            <a:rPr lang="en-US" dirty="0"/>
            <a:t>(Roll No. – 5)</a:t>
          </a:r>
        </a:p>
      </dgm:t>
    </dgm:pt>
    <dgm:pt modelId="{ECDFC27E-457F-46F0-A697-7016A62ECA61}" type="parTrans" cxnId="{6F907D18-B6B7-416D-95C6-2EF7C594454A}">
      <dgm:prSet/>
      <dgm:spPr/>
      <dgm:t>
        <a:bodyPr/>
        <a:lstStyle/>
        <a:p>
          <a:endParaRPr lang="en-US"/>
        </a:p>
      </dgm:t>
    </dgm:pt>
    <dgm:pt modelId="{0B7F5FC2-16FB-48C1-95B4-CB65657CB346}" type="sibTrans" cxnId="{6F907D18-B6B7-416D-95C6-2EF7C594454A}">
      <dgm:prSet/>
      <dgm:spPr/>
      <dgm:t>
        <a:bodyPr/>
        <a:lstStyle/>
        <a:p>
          <a:endParaRPr lang="en-US"/>
        </a:p>
      </dgm:t>
    </dgm:pt>
    <dgm:pt modelId="{B06ABF0D-414D-4FE4-96C1-8571BDA7EE18}">
      <dgm:prSet/>
      <dgm:spPr/>
      <dgm:t>
        <a:bodyPr/>
        <a:lstStyle/>
        <a:p>
          <a:r>
            <a:rPr lang="en-IN" dirty="0"/>
            <a:t>Ajay Singh Negi </a:t>
          </a:r>
          <a:r>
            <a:rPr lang="en-US" dirty="0"/>
            <a:t>(Roll No. – 6)</a:t>
          </a:r>
        </a:p>
      </dgm:t>
    </dgm:pt>
    <dgm:pt modelId="{F259F1DD-D2DC-4FCB-90A5-CE588E64A62C}" type="parTrans" cxnId="{2D9B56E5-D92F-4ACD-90E6-EAD9BF445C16}">
      <dgm:prSet/>
      <dgm:spPr/>
      <dgm:t>
        <a:bodyPr/>
        <a:lstStyle/>
        <a:p>
          <a:endParaRPr lang="en-US"/>
        </a:p>
      </dgm:t>
    </dgm:pt>
    <dgm:pt modelId="{FC04505D-3B7F-40E5-BEB3-7B25CA0959E5}" type="sibTrans" cxnId="{2D9B56E5-D92F-4ACD-90E6-EAD9BF445C16}">
      <dgm:prSet/>
      <dgm:spPr/>
      <dgm:t>
        <a:bodyPr/>
        <a:lstStyle/>
        <a:p>
          <a:endParaRPr lang="en-US"/>
        </a:p>
      </dgm:t>
    </dgm:pt>
    <dgm:pt modelId="{6DDD69C4-90BA-4F83-B373-DA653A8398C0}">
      <dgm:prSet/>
      <dgm:spPr/>
      <dgm:t>
        <a:bodyPr/>
        <a:lstStyle/>
        <a:p>
          <a:r>
            <a:rPr lang="en-IN" dirty="0"/>
            <a:t>Akanksha Negi </a:t>
          </a:r>
          <a:r>
            <a:rPr lang="en-US" dirty="0"/>
            <a:t>(Roll No. – 7)</a:t>
          </a:r>
        </a:p>
      </dgm:t>
    </dgm:pt>
    <dgm:pt modelId="{B3E68F44-3D5D-48BC-AACD-DDA1F8FD9276}" type="parTrans" cxnId="{7BA0C527-506D-428F-AB92-3BCAE6720D98}">
      <dgm:prSet/>
      <dgm:spPr/>
      <dgm:t>
        <a:bodyPr/>
        <a:lstStyle/>
        <a:p>
          <a:endParaRPr lang="en-US"/>
        </a:p>
      </dgm:t>
    </dgm:pt>
    <dgm:pt modelId="{A35FC7B8-86FD-4DA9-A63D-EB907D601D38}" type="sibTrans" cxnId="{7BA0C527-506D-428F-AB92-3BCAE6720D98}">
      <dgm:prSet/>
      <dgm:spPr/>
      <dgm:t>
        <a:bodyPr/>
        <a:lstStyle/>
        <a:p>
          <a:endParaRPr lang="en-US"/>
        </a:p>
      </dgm:t>
    </dgm:pt>
    <dgm:pt modelId="{6FD4CEFC-F4E2-4746-BF74-4E300C5BE375}">
      <dgm:prSet/>
      <dgm:spPr/>
      <dgm:t>
        <a:bodyPr/>
        <a:lstStyle/>
        <a:p>
          <a:r>
            <a:rPr lang="en-IN" dirty="0"/>
            <a:t>Akansha Rawat </a:t>
          </a:r>
          <a:r>
            <a:rPr lang="en-US" dirty="0"/>
            <a:t>(Roll No. – 8)</a:t>
          </a:r>
        </a:p>
      </dgm:t>
    </dgm:pt>
    <dgm:pt modelId="{ADBBE85A-F0D4-430F-8CCD-9D0AE21CAFC5}" type="parTrans" cxnId="{E34B942C-064E-41CC-990A-4BC0F4ACBAF6}">
      <dgm:prSet/>
      <dgm:spPr/>
      <dgm:t>
        <a:bodyPr/>
        <a:lstStyle/>
        <a:p>
          <a:endParaRPr lang="en-US"/>
        </a:p>
      </dgm:t>
    </dgm:pt>
    <dgm:pt modelId="{FFB3C95F-BA95-482C-A759-938C52557FA0}" type="sibTrans" cxnId="{E34B942C-064E-41CC-990A-4BC0F4ACBAF6}">
      <dgm:prSet/>
      <dgm:spPr/>
      <dgm:t>
        <a:bodyPr/>
        <a:lstStyle/>
        <a:p>
          <a:endParaRPr lang="en-US"/>
        </a:p>
      </dgm:t>
    </dgm:pt>
    <dgm:pt modelId="{1563879D-EB03-49B2-AF99-C42C045E23ED}" type="pres">
      <dgm:prSet presAssocID="{D5719E31-B01A-4E78-911A-CEB92C5D41B3}" presName="vert0" presStyleCnt="0">
        <dgm:presLayoutVars>
          <dgm:dir/>
          <dgm:animOne val="branch"/>
          <dgm:animLvl val="lvl"/>
        </dgm:presLayoutVars>
      </dgm:prSet>
      <dgm:spPr/>
    </dgm:pt>
    <dgm:pt modelId="{D7E14CA9-B8D3-46A1-BE13-F118BC2020DE}" type="pres">
      <dgm:prSet presAssocID="{C8794DD8-1379-43EB-B007-FCF1F149F0FB}" presName="thickLine" presStyleLbl="alignNode1" presStyleIdx="0" presStyleCnt="8"/>
      <dgm:spPr/>
    </dgm:pt>
    <dgm:pt modelId="{7C3AD635-2B55-46BB-997B-F7B47657DFC2}" type="pres">
      <dgm:prSet presAssocID="{C8794DD8-1379-43EB-B007-FCF1F149F0FB}" presName="horz1" presStyleCnt="0"/>
      <dgm:spPr/>
    </dgm:pt>
    <dgm:pt modelId="{80D1E709-0735-461F-8E23-A86C10AA168E}" type="pres">
      <dgm:prSet presAssocID="{C8794DD8-1379-43EB-B007-FCF1F149F0FB}" presName="tx1" presStyleLbl="revTx" presStyleIdx="0" presStyleCnt="8"/>
      <dgm:spPr/>
    </dgm:pt>
    <dgm:pt modelId="{8828B706-4DA7-4BAA-8550-BF06A109C382}" type="pres">
      <dgm:prSet presAssocID="{C8794DD8-1379-43EB-B007-FCF1F149F0FB}" presName="vert1" presStyleCnt="0"/>
      <dgm:spPr/>
    </dgm:pt>
    <dgm:pt modelId="{84B68645-CA56-4F51-84C6-7FA33D95C32C}" type="pres">
      <dgm:prSet presAssocID="{B844FB1E-CB0B-4BB1-A270-9E084052F4C1}" presName="thickLine" presStyleLbl="alignNode1" presStyleIdx="1" presStyleCnt="8"/>
      <dgm:spPr/>
    </dgm:pt>
    <dgm:pt modelId="{A86EC449-F161-46FA-925A-8EFF24A88C13}" type="pres">
      <dgm:prSet presAssocID="{B844FB1E-CB0B-4BB1-A270-9E084052F4C1}" presName="horz1" presStyleCnt="0"/>
      <dgm:spPr/>
    </dgm:pt>
    <dgm:pt modelId="{3C55B38D-9710-485A-9CAF-E46127B2CF71}" type="pres">
      <dgm:prSet presAssocID="{B844FB1E-CB0B-4BB1-A270-9E084052F4C1}" presName="tx1" presStyleLbl="revTx" presStyleIdx="1" presStyleCnt="8"/>
      <dgm:spPr/>
    </dgm:pt>
    <dgm:pt modelId="{F0D872E6-51DC-4889-BB92-6E7E5778F478}" type="pres">
      <dgm:prSet presAssocID="{B844FB1E-CB0B-4BB1-A270-9E084052F4C1}" presName="vert1" presStyleCnt="0"/>
      <dgm:spPr/>
    </dgm:pt>
    <dgm:pt modelId="{2608DB74-85BF-4309-838F-10BB6D276B34}" type="pres">
      <dgm:prSet presAssocID="{DFC1BE45-C1C6-49A8-874C-6C9E88538066}" presName="thickLine" presStyleLbl="alignNode1" presStyleIdx="2" presStyleCnt="8"/>
      <dgm:spPr/>
    </dgm:pt>
    <dgm:pt modelId="{AE5C0FAB-2C14-451E-9344-98EB36F37689}" type="pres">
      <dgm:prSet presAssocID="{DFC1BE45-C1C6-49A8-874C-6C9E88538066}" presName="horz1" presStyleCnt="0"/>
      <dgm:spPr/>
    </dgm:pt>
    <dgm:pt modelId="{99DBA9E7-15A9-4B8B-A477-D47070AF9614}" type="pres">
      <dgm:prSet presAssocID="{DFC1BE45-C1C6-49A8-874C-6C9E88538066}" presName="tx1" presStyleLbl="revTx" presStyleIdx="2" presStyleCnt="8"/>
      <dgm:spPr/>
    </dgm:pt>
    <dgm:pt modelId="{88AAB0B7-DE66-45CB-B9F2-ABCA733044F2}" type="pres">
      <dgm:prSet presAssocID="{DFC1BE45-C1C6-49A8-874C-6C9E88538066}" presName="vert1" presStyleCnt="0"/>
      <dgm:spPr/>
    </dgm:pt>
    <dgm:pt modelId="{D1FEFEE1-613D-4DE4-A3A2-F324EC8CC5F8}" type="pres">
      <dgm:prSet presAssocID="{9779A048-DDD1-48C1-B4C5-C6FAE598FFC6}" presName="thickLine" presStyleLbl="alignNode1" presStyleIdx="3" presStyleCnt="8"/>
      <dgm:spPr/>
    </dgm:pt>
    <dgm:pt modelId="{B87479E7-4926-40D8-9F04-C61DF85A9B7E}" type="pres">
      <dgm:prSet presAssocID="{9779A048-DDD1-48C1-B4C5-C6FAE598FFC6}" presName="horz1" presStyleCnt="0"/>
      <dgm:spPr/>
    </dgm:pt>
    <dgm:pt modelId="{AC108FDA-6549-4262-B141-347DDC4BCB57}" type="pres">
      <dgm:prSet presAssocID="{9779A048-DDD1-48C1-B4C5-C6FAE598FFC6}" presName="tx1" presStyleLbl="revTx" presStyleIdx="3" presStyleCnt="8"/>
      <dgm:spPr/>
    </dgm:pt>
    <dgm:pt modelId="{8315938F-D3FF-44AE-8FDA-6816714C967A}" type="pres">
      <dgm:prSet presAssocID="{9779A048-DDD1-48C1-B4C5-C6FAE598FFC6}" presName="vert1" presStyleCnt="0"/>
      <dgm:spPr/>
    </dgm:pt>
    <dgm:pt modelId="{CBF37EA9-5784-4352-8051-5D459187B1DB}" type="pres">
      <dgm:prSet presAssocID="{DBB1D675-9C6A-43A5-AD7F-730FCD0CD93C}" presName="thickLine" presStyleLbl="alignNode1" presStyleIdx="4" presStyleCnt="8"/>
      <dgm:spPr/>
    </dgm:pt>
    <dgm:pt modelId="{294383A7-241C-482B-94E6-96077BF130A2}" type="pres">
      <dgm:prSet presAssocID="{DBB1D675-9C6A-43A5-AD7F-730FCD0CD93C}" presName="horz1" presStyleCnt="0"/>
      <dgm:spPr/>
    </dgm:pt>
    <dgm:pt modelId="{F38E0030-A1AD-43F9-BC68-6F6C86333AC5}" type="pres">
      <dgm:prSet presAssocID="{DBB1D675-9C6A-43A5-AD7F-730FCD0CD93C}" presName="tx1" presStyleLbl="revTx" presStyleIdx="4" presStyleCnt="8"/>
      <dgm:spPr/>
    </dgm:pt>
    <dgm:pt modelId="{6333628E-3DD0-46D9-91EA-2CBFF497F1BC}" type="pres">
      <dgm:prSet presAssocID="{DBB1D675-9C6A-43A5-AD7F-730FCD0CD93C}" presName="vert1" presStyleCnt="0"/>
      <dgm:spPr/>
    </dgm:pt>
    <dgm:pt modelId="{827A589E-0255-4728-AF38-9C9A717026B7}" type="pres">
      <dgm:prSet presAssocID="{B06ABF0D-414D-4FE4-96C1-8571BDA7EE18}" presName="thickLine" presStyleLbl="alignNode1" presStyleIdx="5" presStyleCnt="8"/>
      <dgm:spPr/>
    </dgm:pt>
    <dgm:pt modelId="{47603968-DA50-426A-8C26-1300F1EF667C}" type="pres">
      <dgm:prSet presAssocID="{B06ABF0D-414D-4FE4-96C1-8571BDA7EE18}" presName="horz1" presStyleCnt="0"/>
      <dgm:spPr/>
    </dgm:pt>
    <dgm:pt modelId="{11CB6841-6ACD-41B0-8A70-D6BA86626B5F}" type="pres">
      <dgm:prSet presAssocID="{B06ABF0D-414D-4FE4-96C1-8571BDA7EE18}" presName="tx1" presStyleLbl="revTx" presStyleIdx="5" presStyleCnt="8"/>
      <dgm:spPr/>
    </dgm:pt>
    <dgm:pt modelId="{C42AE4DA-FA22-41BF-88B5-E3236AE9B14A}" type="pres">
      <dgm:prSet presAssocID="{B06ABF0D-414D-4FE4-96C1-8571BDA7EE18}" presName="vert1" presStyleCnt="0"/>
      <dgm:spPr/>
    </dgm:pt>
    <dgm:pt modelId="{D9F2DD3D-E705-4540-A403-C1D41F714073}" type="pres">
      <dgm:prSet presAssocID="{6DDD69C4-90BA-4F83-B373-DA653A8398C0}" presName="thickLine" presStyleLbl="alignNode1" presStyleIdx="6" presStyleCnt="8"/>
      <dgm:spPr/>
    </dgm:pt>
    <dgm:pt modelId="{DAE3A5E1-3FEF-455B-A686-6A6F758BFD29}" type="pres">
      <dgm:prSet presAssocID="{6DDD69C4-90BA-4F83-B373-DA653A8398C0}" presName="horz1" presStyleCnt="0"/>
      <dgm:spPr/>
    </dgm:pt>
    <dgm:pt modelId="{EBC4BE9B-8C68-4F04-BD0B-C7EC7C1384F5}" type="pres">
      <dgm:prSet presAssocID="{6DDD69C4-90BA-4F83-B373-DA653A8398C0}" presName="tx1" presStyleLbl="revTx" presStyleIdx="6" presStyleCnt="8"/>
      <dgm:spPr/>
    </dgm:pt>
    <dgm:pt modelId="{52C8022B-B8CA-4503-BECF-7B64438527E5}" type="pres">
      <dgm:prSet presAssocID="{6DDD69C4-90BA-4F83-B373-DA653A8398C0}" presName="vert1" presStyleCnt="0"/>
      <dgm:spPr/>
    </dgm:pt>
    <dgm:pt modelId="{EBF27639-8A2B-4C11-B463-014669CAD168}" type="pres">
      <dgm:prSet presAssocID="{6FD4CEFC-F4E2-4746-BF74-4E300C5BE375}" presName="thickLine" presStyleLbl="alignNode1" presStyleIdx="7" presStyleCnt="8"/>
      <dgm:spPr/>
    </dgm:pt>
    <dgm:pt modelId="{C6A93643-E861-4F6A-8EE1-193AA7DBD47B}" type="pres">
      <dgm:prSet presAssocID="{6FD4CEFC-F4E2-4746-BF74-4E300C5BE375}" presName="horz1" presStyleCnt="0"/>
      <dgm:spPr/>
    </dgm:pt>
    <dgm:pt modelId="{7FF1D949-C694-444C-AD0B-0DF93AF5985D}" type="pres">
      <dgm:prSet presAssocID="{6FD4CEFC-F4E2-4746-BF74-4E300C5BE375}" presName="tx1" presStyleLbl="revTx" presStyleIdx="7" presStyleCnt="8"/>
      <dgm:spPr/>
    </dgm:pt>
    <dgm:pt modelId="{D05DE024-860B-42DD-92B3-E8EFD1A73780}" type="pres">
      <dgm:prSet presAssocID="{6FD4CEFC-F4E2-4746-BF74-4E300C5BE375}" presName="vert1" presStyleCnt="0"/>
      <dgm:spPr/>
    </dgm:pt>
  </dgm:ptLst>
  <dgm:cxnLst>
    <dgm:cxn modelId="{6F907D18-B6B7-416D-95C6-2EF7C594454A}" srcId="{D5719E31-B01A-4E78-911A-CEB92C5D41B3}" destId="{DBB1D675-9C6A-43A5-AD7F-730FCD0CD93C}" srcOrd="4" destOrd="0" parTransId="{ECDFC27E-457F-46F0-A697-7016A62ECA61}" sibTransId="{0B7F5FC2-16FB-48C1-95B4-CB65657CB346}"/>
    <dgm:cxn modelId="{7BA0C527-506D-428F-AB92-3BCAE6720D98}" srcId="{D5719E31-B01A-4E78-911A-CEB92C5D41B3}" destId="{6DDD69C4-90BA-4F83-B373-DA653A8398C0}" srcOrd="6" destOrd="0" parTransId="{B3E68F44-3D5D-48BC-AACD-DDA1F8FD9276}" sibTransId="{A35FC7B8-86FD-4DA9-A63D-EB907D601D38}"/>
    <dgm:cxn modelId="{E34B942C-064E-41CC-990A-4BC0F4ACBAF6}" srcId="{D5719E31-B01A-4E78-911A-CEB92C5D41B3}" destId="{6FD4CEFC-F4E2-4746-BF74-4E300C5BE375}" srcOrd="7" destOrd="0" parTransId="{ADBBE85A-F0D4-430F-8CCD-9D0AE21CAFC5}" sibTransId="{FFB3C95F-BA95-482C-A759-938C52557FA0}"/>
    <dgm:cxn modelId="{1205715E-8818-42DB-99A2-D97478B851AA}" srcId="{D5719E31-B01A-4E78-911A-CEB92C5D41B3}" destId="{9779A048-DDD1-48C1-B4C5-C6FAE598FFC6}" srcOrd="3" destOrd="0" parTransId="{361D8329-5EA1-47A8-88AE-BEE5D5089F09}" sibTransId="{70511386-8A38-4223-987A-6BDA729AD5A4}"/>
    <dgm:cxn modelId="{5377F469-45D0-4397-86A5-58065B1FDA2B}" srcId="{D5719E31-B01A-4E78-911A-CEB92C5D41B3}" destId="{B844FB1E-CB0B-4BB1-A270-9E084052F4C1}" srcOrd="1" destOrd="0" parTransId="{24AF9850-9CFD-4590-B2BA-A5AB4223DE2A}" sibTransId="{19A22893-EC55-470C-B99A-4CCBD8452B3D}"/>
    <dgm:cxn modelId="{FE8B7B72-9578-4E9D-ADE2-B96ECF502835}" type="presOf" srcId="{D5719E31-B01A-4E78-911A-CEB92C5D41B3}" destId="{1563879D-EB03-49B2-AF99-C42C045E23ED}" srcOrd="0" destOrd="0" presId="urn:microsoft.com/office/officeart/2008/layout/LinedList"/>
    <dgm:cxn modelId="{B4BE6386-E129-4952-9659-5A5AED704C03}" srcId="{D5719E31-B01A-4E78-911A-CEB92C5D41B3}" destId="{DFC1BE45-C1C6-49A8-874C-6C9E88538066}" srcOrd="2" destOrd="0" parTransId="{F1F3C03B-88B4-4867-BE72-708DE664886F}" sibTransId="{B495F011-BE34-4628-92D0-F6C7D1E1B57D}"/>
    <dgm:cxn modelId="{6D41798B-1B69-403F-A3B0-41430FCCA3E0}" type="presOf" srcId="{9779A048-DDD1-48C1-B4C5-C6FAE598FFC6}" destId="{AC108FDA-6549-4262-B141-347DDC4BCB57}" srcOrd="0" destOrd="0" presId="urn:microsoft.com/office/officeart/2008/layout/LinedList"/>
    <dgm:cxn modelId="{B6173195-DC46-4352-8938-A620BFC717C8}" type="presOf" srcId="{DBB1D675-9C6A-43A5-AD7F-730FCD0CD93C}" destId="{F38E0030-A1AD-43F9-BC68-6F6C86333AC5}" srcOrd="0" destOrd="0" presId="urn:microsoft.com/office/officeart/2008/layout/LinedList"/>
    <dgm:cxn modelId="{ABF91899-EC29-481D-8C8C-70D0FF86C4AC}" srcId="{D5719E31-B01A-4E78-911A-CEB92C5D41B3}" destId="{C8794DD8-1379-43EB-B007-FCF1F149F0FB}" srcOrd="0" destOrd="0" parTransId="{3328E28B-67C8-496B-A07B-484A563708BC}" sibTransId="{EAEB0CA8-7706-487E-94FA-D095C9A763DA}"/>
    <dgm:cxn modelId="{F01318A6-F1BF-4BF3-A2BD-B8CD0BFAC465}" type="presOf" srcId="{6DDD69C4-90BA-4F83-B373-DA653A8398C0}" destId="{EBC4BE9B-8C68-4F04-BD0B-C7EC7C1384F5}" srcOrd="0" destOrd="0" presId="urn:microsoft.com/office/officeart/2008/layout/LinedList"/>
    <dgm:cxn modelId="{42CBC3A7-5047-4413-9383-AB1AF79782FC}" type="presOf" srcId="{C8794DD8-1379-43EB-B007-FCF1F149F0FB}" destId="{80D1E709-0735-461F-8E23-A86C10AA168E}" srcOrd="0" destOrd="0" presId="urn:microsoft.com/office/officeart/2008/layout/LinedList"/>
    <dgm:cxn modelId="{E36A00AA-32E8-408E-BFF8-25FD5DBCB97E}" type="presOf" srcId="{B06ABF0D-414D-4FE4-96C1-8571BDA7EE18}" destId="{11CB6841-6ACD-41B0-8A70-D6BA86626B5F}" srcOrd="0" destOrd="0" presId="urn:microsoft.com/office/officeart/2008/layout/LinedList"/>
    <dgm:cxn modelId="{943901B0-2FDD-4A92-86F9-4C8AB36993C5}" type="presOf" srcId="{B844FB1E-CB0B-4BB1-A270-9E084052F4C1}" destId="{3C55B38D-9710-485A-9CAF-E46127B2CF71}" srcOrd="0" destOrd="0" presId="urn:microsoft.com/office/officeart/2008/layout/LinedList"/>
    <dgm:cxn modelId="{8787E1B5-886A-49C6-875E-25CB0FDDAB3E}" type="presOf" srcId="{6FD4CEFC-F4E2-4746-BF74-4E300C5BE375}" destId="{7FF1D949-C694-444C-AD0B-0DF93AF5985D}" srcOrd="0" destOrd="0" presId="urn:microsoft.com/office/officeart/2008/layout/LinedList"/>
    <dgm:cxn modelId="{342E01B7-C389-4FA9-BD7A-D9DD549BA280}" type="presOf" srcId="{DFC1BE45-C1C6-49A8-874C-6C9E88538066}" destId="{99DBA9E7-15A9-4B8B-A477-D47070AF9614}" srcOrd="0" destOrd="0" presId="urn:microsoft.com/office/officeart/2008/layout/LinedList"/>
    <dgm:cxn modelId="{2D9B56E5-D92F-4ACD-90E6-EAD9BF445C16}" srcId="{D5719E31-B01A-4E78-911A-CEB92C5D41B3}" destId="{B06ABF0D-414D-4FE4-96C1-8571BDA7EE18}" srcOrd="5" destOrd="0" parTransId="{F259F1DD-D2DC-4FCB-90A5-CE588E64A62C}" sibTransId="{FC04505D-3B7F-40E5-BEB3-7B25CA0959E5}"/>
    <dgm:cxn modelId="{329893EC-A14F-4D66-B7B0-7026E36A0A8E}" type="presParOf" srcId="{1563879D-EB03-49B2-AF99-C42C045E23ED}" destId="{D7E14CA9-B8D3-46A1-BE13-F118BC2020DE}" srcOrd="0" destOrd="0" presId="urn:microsoft.com/office/officeart/2008/layout/LinedList"/>
    <dgm:cxn modelId="{6D265A34-CF5A-49F8-9FA9-6A7FB38BA258}" type="presParOf" srcId="{1563879D-EB03-49B2-AF99-C42C045E23ED}" destId="{7C3AD635-2B55-46BB-997B-F7B47657DFC2}" srcOrd="1" destOrd="0" presId="urn:microsoft.com/office/officeart/2008/layout/LinedList"/>
    <dgm:cxn modelId="{4D144F37-21B0-4E1A-A98C-6FF758630D5C}" type="presParOf" srcId="{7C3AD635-2B55-46BB-997B-F7B47657DFC2}" destId="{80D1E709-0735-461F-8E23-A86C10AA168E}" srcOrd="0" destOrd="0" presId="urn:microsoft.com/office/officeart/2008/layout/LinedList"/>
    <dgm:cxn modelId="{EDE96DC9-B7DF-427B-ADA3-0B1176438E37}" type="presParOf" srcId="{7C3AD635-2B55-46BB-997B-F7B47657DFC2}" destId="{8828B706-4DA7-4BAA-8550-BF06A109C382}" srcOrd="1" destOrd="0" presId="urn:microsoft.com/office/officeart/2008/layout/LinedList"/>
    <dgm:cxn modelId="{FED2BDFE-7E36-44E2-A434-3E9B0B0E95EA}" type="presParOf" srcId="{1563879D-EB03-49B2-AF99-C42C045E23ED}" destId="{84B68645-CA56-4F51-84C6-7FA33D95C32C}" srcOrd="2" destOrd="0" presId="urn:microsoft.com/office/officeart/2008/layout/LinedList"/>
    <dgm:cxn modelId="{14F8F6CD-1F54-411E-93D7-47DBDA90B1F9}" type="presParOf" srcId="{1563879D-EB03-49B2-AF99-C42C045E23ED}" destId="{A86EC449-F161-46FA-925A-8EFF24A88C13}" srcOrd="3" destOrd="0" presId="urn:microsoft.com/office/officeart/2008/layout/LinedList"/>
    <dgm:cxn modelId="{6B438849-324F-450E-8077-590601CDE4DA}" type="presParOf" srcId="{A86EC449-F161-46FA-925A-8EFF24A88C13}" destId="{3C55B38D-9710-485A-9CAF-E46127B2CF71}" srcOrd="0" destOrd="0" presId="urn:microsoft.com/office/officeart/2008/layout/LinedList"/>
    <dgm:cxn modelId="{A333B1B3-EC10-4D88-A9B5-C3F985ECBD10}" type="presParOf" srcId="{A86EC449-F161-46FA-925A-8EFF24A88C13}" destId="{F0D872E6-51DC-4889-BB92-6E7E5778F478}" srcOrd="1" destOrd="0" presId="urn:microsoft.com/office/officeart/2008/layout/LinedList"/>
    <dgm:cxn modelId="{56D8C6E5-0C24-4252-A66B-CE8D5B80B00D}" type="presParOf" srcId="{1563879D-EB03-49B2-AF99-C42C045E23ED}" destId="{2608DB74-85BF-4309-838F-10BB6D276B34}" srcOrd="4" destOrd="0" presId="urn:microsoft.com/office/officeart/2008/layout/LinedList"/>
    <dgm:cxn modelId="{47D52DD1-F76B-4FFD-94E2-D8EEE47FCD87}" type="presParOf" srcId="{1563879D-EB03-49B2-AF99-C42C045E23ED}" destId="{AE5C0FAB-2C14-451E-9344-98EB36F37689}" srcOrd="5" destOrd="0" presId="urn:microsoft.com/office/officeart/2008/layout/LinedList"/>
    <dgm:cxn modelId="{679496B3-8901-4452-B658-E0DC30CA869D}" type="presParOf" srcId="{AE5C0FAB-2C14-451E-9344-98EB36F37689}" destId="{99DBA9E7-15A9-4B8B-A477-D47070AF9614}" srcOrd="0" destOrd="0" presId="urn:microsoft.com/office/officeart/2008/layout/LinedList"/>
    <dgm:cxn modelId="{3E4EEE4A-B40F-448D-BAC9-EADC56F563B4}" type="presParOf" srcId="{AE5C0FAB-2C14-451E-9344-98EB36F37689}" destId="{88AAB0B7-DE66-45CB-B9F2-ABCA733044F2}" srcOrd="1" destOrd="0" presId="urn:microsoft.com/office/officeart/2008/layout/LinedList"/>
    <dgm:cxn modelId="{D7735140-F4D7-417C-A41E-63CFE4D77EB4}" type="presParOf" srcId="{1563879D-EB03-49B2-AF99-C42C045E23ED}" destId="{D1FEFEE1-613D-4DE4-A3A2-F324EC8CC5F8}" srcOrd="6" destOrd="0" presId="urn:microsoft.com/office/officeart/2008/layout/LinedList"/>
    <dgm:cxn modelId="{76AB620E-9E94-4A61-8817-0BA6FC59933C}" type="presParOf" srcId="{1563879D-EB03-49B2-AF99-C42C045E23ED}" destId="{B87479E7-4926-40D8-9F04-C61DF85A9B7E}" srcOrd="7" destOrd="0" presId="urn:microsoft.com/office/officeart/2008/layout/LinedList"/>
    <dgm:cxn modelId="{76539813-6F98-4DB4-8F65-6CA600D91C9B}" type="presParOf" srcId="{B87479E7-4926-40D8-9F04-C61DF85A9B7E}" destId="{AC108FDA-6549-4262-B141-347DDC4BCB57}" srcOrd="0" destOrd="0" presId="urn:microsoft.com/office/officeart/2008/layout/LinedList"/>
    <dgm:cxn modelId="{50872B2A-2C34-4D19-B599-35D8182EFA3F}" type="presParOf" srcId="{B87479E7-4926-40D8-9F04-C61DF85A9B7E}" destId="{8315938F-D3FF-44AE-8FDA-6816714C967A}" srcOrd="1" destOrd="0" presId="urn:microsoft.com/office/officeart/2008/layout/LinedList"/>
    <dgm:cxn modelId="{6539281E-3D22-4BBF-8D09-6DD814971B44}" type="presParOf" srcId="{1563879D-EB03-49B2-AF99-C42C045E23ED}" destId="{CBF37EA9-5784-4352-8051-5D459187B1DB}" srcOrd="8" destOrd="0" presId="urn:microsoft.com/office/officeart/2008/layout/LinedList"/>
    <dgm:cxn modelId="{638CA701-2E99-4ACF-B992-A912B6583BD3}" type="presParOf" srcId="{1563879D-EB03-49B2-AF99-C42C045E23ED}" destId="{294383A7-241C-482B-94E6-96077BF130A2}" srcOrd="9" destOrd="0" presId="urn:microsoft.com/office/officeart/2008/layout/LinedList"/>
    <dgm:cxn modelId="{4398A965-8B00-4EF6-B9D5-B7AE0A88FE83}" type="presParOf" srcId="{294383A7-241C-482B-94E6-96077BF130A2}" destId="{F38E0030-A1AD-43F9-BC68-6F6C86333AC5}" srcOrd="0" destOrd="0" presId="urn:microsoft.com/office/officeart/2008/layout/LinedList"/>
    <dgm:cxn modelId="{DFA9B35D-B8CC-4ED8-93CB-4978CCA13793}" type="presParOf" srcId="{294383A7-241C-482B-94E6-96077BF130A2}" destId="{6333628E-3DD0-46D9-91EA-2CBFF497F1BC}" srcOrd="1" destOrd="0" presId="urn:microsoft.com/office/officeart/2008/layout/LinedList"/>
    <dgm:cxn modelId="{2B67CB27-F719-412D-9431-595D8E06B139}" type="presParOf" srcId="{1563879D-EB03-49B2-AF99-C42C045E23ED}" destId="{827A589E-0255-4728-AF38-9C9A717026B7}" srcOrd="10" destOrd="0" presId="urn:microsoft.com/office/officeart/2008/layout/LinedList"/>
    <dgm:cxn modelId="{174C98F1-3756-4211-80DB-0B6564AB359E}" type="presParOf" srcId="{1563879D-EB03-49B2-AF99-C42C045E23ED}" destId="{47603968-DA50-426A-8C26-1300F1EF667C}" srcOrd="11" destOrd="0" presId="urn:microsoft.com/office/officeart/2008/layout/LinedList"/>
    <dgm:cxn modelId="{FFEB8697-3FEA-4ED8-AD6E-42C51C65663F}" type="presParOf" srcId="{47603968-DA50-426A-8C26-1300F1EF667C}" destId="{11CB6841-6ACD-41B0-8A70-D6BA86626B5F}" srcOrd="0" destOrd="0" presId="urn:microsoft.com/office/officeart/2008/layout/LinedList"/>
    <dgm:cxn modelId="{0F34B81D-3EFC-48AD-AC93-C6B607D0312F}" type="presParOf" srcId="{47603968-DA50-426A-8C26-1300F1EF667C}" destId="{C42AE4DA-FA22-41BF-88B5-E3236AE9B14A}" srcOrd="1" destOrd="0" presId="urn:microsoft.com/office/officeart/2008/layout/LinedList"/>
    <dgm:cxn modelId="{5A698243-DE97-4DA4-A33B-9592FF9A134A}" type="presParOf" srcId="{1563879D-EB03-49B2-AF99-C42C045E23ED}" destId="{D9F2DD3D-E705-4540-A403-C1D41F714073}" srcOrd="12" destOrd="0" presId="urn:microsoft.com/office/officeart/2008/layout/LinedList"/>
    <dgm:cxn modelId="{1AACF1BF-D397-453D-B589-790DBAFC96ED}" type="presParOf" srcId="{1563879D-EB03-49B2-AF99-C42C045E23ED}" destId="{DAE3A5E1-3FEF-455B-A686-6A6F758BFD29}" srcOrd="13" destOrd="0" presId="urn:microsoft.com/office/officeart/2008/layout/LinedList"/>
    <dgm:cxn modelId="{E38AECEB-98AE-46EE-B6E7-63B2B46000DA}" type="presParOf" srcId="{DAE3A5E1-3FEF-455B-A686-6A6F758BFD29}" destId="{EBC4BE9B-8C68-4F04-BD0B-C7EC7C1384F5}" srcOrd="0" destOrd="0" presId="urn:microsoft.com/office/officeart/2008/layout/LinedList"/>
    <dgm:cxn modelId="{5A9E11D0-EFC0-44BA-971D-23F9E74DC250}" type="presParOf" srcId="{DAE3A5E1-3FEF-455B-A686-6A6F758BFD29}" destId="{52C8022B-B8CA-4503-BECF-7B64438527E5}" srcOrd="1" destOrd="0" presId="urn:microsoft.com/office/officeart/2008/layout/LinedList"/>
    <dgm:cxn modelId="{C059348F-2775-45BF-A8EF-C93EC04769EE}" type="presParOf" srcId="{1563879D-EB03-49B2-AF99-C42C045E23ED}" destId="{EBF27639-8A2B-4C11-B463-014669CAD168}" srcOrd="14" destOrd="0" presId="urn:microsoft.com/office/officeart/2008/layout/LinedList"/>
    <dgm:cxn modelId="{876B4A2D-DA37-413B-9AAB-122775C86959}" type="presParOf" srcId="{1563879D-EB03-49B2-AF99-C42C045E23ED}" destId="{C6A93643-E861-4F6A-8EE1-193AA7DBD47B}" srcOrd="15" destOrd="0" presId="urn:microsoft.com/office/officeart/2008/layout/LinedList"/>
    <dgm:cxn modelId="{27FD0AB4-DBB5-4EFB-8CE8-8365F81AF6DC}" type="presParOf" srcId="{C6A93643-E861-4F6A-8EE1-193AA7DBD47B}" destId="{7FF1D949-C694-444C-AD0B-0DF93AF5985D}" srcOrd="0" destOrd="0" presId="urn:microsoft.com/office/officeart/2008/layout/LinedList"/>
    <dgm:cxn modelId="{21D6DE67-890E-47E9-B970-8E972EBA18CF}" type="presParOf" srcId="{C6A93643-E861-4F6A-8EE1-193AA7DBD47B}" destId="{D05DE024-860B-42DD-92B3-E8EFD1A737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1B2ED-AD6E-4A84-A75F-0B845E9BB41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EE51B-CB1F-47C8-9E11-E60358D5D8B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49169-3E0D-471A-A132-F89FC4A840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Spreads quickly due to social media.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FD5DCD2A-BCEB-4365-A259-8D95ABD15FA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D636-F268-47F6-A467-E9C6B14EBEB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13C2-8DA2-48CA-9DC9-D58A0105D2E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Creates panic, hate, and division</a:t>
          </a:r>
          <a:endParaRPr lang="en-US" sz="2500" kern="1200"/>
        </a:p>
      </dsp:txBody>
      <dsp:txXfrm>
        <a:off x="1435590" y="1554201"/>
        <a:ext cx="9080009" cy="1242935"/>
      </dsp:txXfrm>
    </dsp:sp>
    <dsp:sp modelId="{3F8A7C0A-3C67-4B35-A373-2F394C37F9A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A211D-2402-4C08-8944-5BD92CB1A5E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B4C4-14A5-4DC2-B5CF-1F01CFE1D2D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Affects politics, health, and economy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3F50-AC4A-4EE8-B4A7-F4F35926D906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FEFEF-F095-4865-91C3-8080F431205B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11B13-FB7C-411A-B6AE-1C73A0829769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1️⃣ </a:t>
          </a:r>
          <a:r>
            <a:rPr lang="en-US" sz="1600" b="1" kern="1200"/>
            <a:t>Stronger Laws &amp; Regulations</a:t>
          </a:r>
          <a:r>
            <a:rPr lang="en-US" sz="1600" kern="1200"/>
            <a:t> – Governments should </a:t>
          </a:r>
          <a:r>
            <a:rPr lang="en-US" sz="1600" b="1" kern="1200"/>
            <a:t>enforce strict laws</a:t>
          </a:r>
          <a:r>
            <a:rPr lang="en-US" sz="1600" kern="1200"/>
            <a:t> against spreading misinformation.</a:t>
          </a:r>
        </a:p>
      </dsp:txBody>
      <dsp:txXfrm>
        <a:off x="1215617" y="449"/>
        <a:ext cx="3942169" cy="1052482"/>
      </dsp:txXfrm>
    </dsp:sp>
    <dsp:sp modelId="{9B7EFC76-98DC-4375-A49F-57F4DAD7B95E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F36A9-EF22-44D3-B6F7-396519BFD8C8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70ED2-3A67-4E19-9DDC-A3FF65BFCE78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2️⃣ </a:t>
          </a:r>
          <a:r>
            <a:rPr lang="en-US" sz="1600" b="1" kern="1200"/>
            <a:t>Social Media Action</a:t>
          </a:r>
          <a:r>
            <a:rPr lang="en-US" sz="1600" kern="1200"/>
            <a:t> – Platforms must </a:t>
          </a:r>
          <a:r>
            <a:rPr lang="en-US" sz="1600" b="1" kern="1200"/>
            <a:t>limit fake news, flag false content, and reduce viral forwarding</a:t>
          </a:r>
          <a:r>
            <a:rPr lang="en-US" sz="1600" kern="1200"/>
            <a:t>.</a:t>
          </a:r>
        </a:p>
      </dsp:txBody>
      <dsp:txXfrm>
        <a:off x="1215617" y="1316052"/>
        <a:ext cx="3942169" cy="1052482"/>
      </dsp:txXfrm>
    </dsp:sp>
    <dsp:sp modelId="{9C083BED-6A41-4F97-BDA9-18A1FF926B00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B8CA0-6F3E-4B94-B1D2-A511C04D1902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26DFB-E41A-4C4C-AC4A-D0E7B87472E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3️⃣ </a:t>
          </a:r>
          <a:r>
            <a:rPr lang="en-US" sz="1600" b="1" kern="1200"/>
            <a:t>AI-Based Fact-Checking</a:t>
          </a:r>
          <a:r>
            <a:rPr lang="en-US" sz="1600" kern="1200"/>
            <a:t> – Advanced </a:t>
          </a:r>
          <a:r>
            <a:rPr lang="en-US" sz="1600" b="1" kern="1200"/>
            <a:t>AI tools should detect and remove fake news</a:t>
          </a:r>
          <a:r>
            <a:rPr lang="en-US" sz="1600" kern="1200"/>
            <a:t> before it spreads.</a:t>
          </a:r>
        </a:p>
      </dsp:txBody>
      <dsp:txXfrm>
        <a:off x="1215617" y="2631655"/>
        <a:ext cx="3942169" cy="1052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4CA9-B8D3-46A1-BE13-F118BC2020D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E709-0735-461F-8E23-A86C10AA168E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Aastha Sharma (Roll No. – 1)</a:t>
          </a:r>
        </a:p>
      </dsp:txBody>
      <dsp:txXfrm>
        <a:off x="0" y="0"/>
        <a:ext cx="6900512" cy="692017"/>
      </dsp:txXfrm>
    </dsp:sp>
    <dsp:sp modelId="{84B68645-CA56-4F51-84C6-7FA33D95C32C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B38D-9710-485A-9CAF-E46127B2CF71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Abhishek kumar (Roll No. – 2)</a:t>
          </a:r>
        </a:p>
      </dsp:txBody>
      <dsp:txXfrm>
        <a:off x="0" y="692017"/>
        <a:ext cx="6900512" cy="692017"/>
      </dsp:txXfrm>
    </dsp:sp>
    <dsp:sp modelId="{2608DB74-85BF-4309-838F-10BB6D276B3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BA9E7-15A9-4B8B-A477-D47070AF9614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Abhishek Negi </a:t>
          </a:r>
          <a:r>
            <a:rPr lang="en-US" sz="3100" kern="1200" dirty="0"/>
            <a:t>(Roll No. – 3)</a:t>
          </a:r>
        </a:p>
      </dsp:txBody>
      <dsp:txXfrm>
        <a:off x="0" y="1384035"/>
        <a:ext cx="6900512" cy="692017"/>
      </dsp:txXfrm>
    </dsp:sp>
    <dsp:sp modelId="{D1FEFEE1-613D-4DE4-A3A2-F324EC8CC5F8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8FDA-6549-4262-B141-347DDC4BCB57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Aditi </a:t>
          </a:r>
          <a:r>
            <a:rPr lang="en-IN" sz="3100" kern="1200" dirty="0" err="1"/>
            <a:t>Juyal</a:t>
          </a:r>
          <a:r>
            <a:rPr lang="en-IN" sz="3100" kern="1200" dirty="0"/>
            <a:t> </a:t>
          </a:r>
          <a:r>
            <a:rPr lang="en-US" sz="3100" kern="1200" dirty="0"/>
            <a:t>(Roll No. – 4)</a:t>
          </a:r>
        </a:p>
      </dsp:txBody>
      <dsp:txXfrm>
        <a:off x="0" y="2076052"/>
        <a:ext cx="6900512" cy="692017"/>
      </dsp:txXfrm>
    </dsp:sp>
    <dsp:sp modelId="{CBF37EA9-5784-4352-8051-5D459187B1D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E0030-A1AD-43F9-BC68-6F6C86333AC5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Aditya Singh </a:t>
          </a:r>
          <a:r>
            <a:rPr lang="en-IN" sz="3100" kern="1200" dirty="0" err="1"/>
            <a:t>Rauthan</a:t>
          </a:r>
          <a:r>
            <a:rPr lang="en-IN" sz="3100" kern="1200" dirty="0"/>
            <a:t> </a:t>
          </a:r>
          <a:r>
            <a:rPr lang="en-US" sz="3100" kern="1200" dirty="0"/>
            <a:t>(Roll No. – 5)</a:t>
          </a:r>
        </a:p>
      </dsp:txBody>
      <dsp:txXfrm>
        <a:off x="0" y="2768070"/>
        <a:ext cx="6900512" cy="692017"/>
      </dsp:txXfrm>
    </dsp:sp>
    <dsp:sp modelId="{827A589E-0255-4728-AF38-9C9A717026B7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B6841-6ACD-41B0-8A70-D6BA86626B5F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Ajay Singh Negi </a:t>
          </a:r>
          <a:r>
            <a:rPr lang="en-US" sz="3100" kern="1200" dirty="0"/>
            <a:t>(Roll No. – 6)</a:t>
          </a:r>
        </a:p>
      </dsp:txBody>
      <dsp:txXfrm>
        <a:off x="0" y="3460088"/>
        <a:ext cx="6900512" cy="692017"/>
      </dsp:txXfrm>
    </dsp:sp>
    <dsp:sp modelId="{D9F2DD3D-E705-4540-A403-C1D41F71407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BE9B-8C68-4F04-BD0B-C7EC7C1384F5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Akanksha Negi </a:t>
          </a:r>
          <a:r>
            <a:rPr lang="en-US" sz="3100" kern="1200" dirty="0"/>
            <a:t>(Roll No. – 7)</a:t>
          </a:r>
        </a:p>
      </dsp:txBody>
      <dsp:txXfrm>
        <a:off x="0" y="4152105"/>
        <a:ext cx="6900512" cy="692017"/>
      </dsp:txXfrm>
    </dsp:sp>
    <dsp:sp modelId="{EBF27639-8A2B-4C11-B463-014669CAD168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1D949-C694-444C-AD0B-0DF93AF5985D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Akansha Rawat </a:t>
          </a:r>
          <a:r>
            <a:rPr lang="en-US" sz="3100" kern="1200" dirty="0"/>
            <a:t>(Roll No. – 8)</a:t>
          </a:r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1C09-66CA-9CC0-A764-3B44CF9F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DC742-341F-FAFB-2792-C06393527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94AD-009B-419E-60AA-C5EDEEEA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5CE6-0554-35CC-DFB0-B3FB8E70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78FA-1219-8F89-8D75-808DAF8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4C85-1A23-D054-905D-653637A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24481-412A-9387-1CD9-7FC794C1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1D42-3DAE-6BAF-7C9C-E28F56F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4D50-4AAA-7A1D-6571-22CC8DF8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E781-0439-BC7D-CCED-02D4BE6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BEEB3-208D-BE61-7B00-07E02E62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BFB9-E796-B17C-D183-85FCC3D4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9F09-A243-E702-FF31-A55AF523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4560-3B6C-3500-5FE6-60143694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85E2-7F56-923D-03D5-D44CCCA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C5E-1CC9-C5EE-6EB5-58992BA7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04D1-22B9-7CDA-C94E-36A963FD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2EA8-2E16-4656-10B0-7B204383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E990-DD38-5B3D-4B29-0B3E52A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E3B3-4891-00C0-6976-8CEE961C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0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A239-7C6D-14A1-0E82-9D709E4B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9016-5946-F02C-465A-68140AEF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41C8-421B-B321-F78D-E831AA95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A548-7F05-F455-33E1-CFF0ABCF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794C-3CD4-C599-7DC3-3AFEECE0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9461-5621-5C5D-0B66-A79BE525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686-ADC5-6B0D-66B5-2D86F375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7354-0243-3F7E-E887-76C8BA86A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6CEE-64D9-9CD3-DA22-054B8E4B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F2A1-98C8-01E3-A7DF-E07F7A36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FE5D-34F5-54DF-9848-EA49A90F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4257-BE58-050C-1E66-2DD23E94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96D3-6179-E893-C0BF-672A8350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8D0E-242C-A2E2-CFEA-27A809EA2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A47A-7D53-0002-5D21-4B7C10666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1AD3D-7AF4-ADBC-D8F0-AEE81A433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BF7DF-E4A0-737C-0397-3DB416E3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05E3B-9833-01F4-FBD9-C5C196F3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F8660-2CFA-EBCE-12F6-63FBE6A2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2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5B26-4A83-1FA5-4906-1F9A45D8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8AEC3-9FEE-C447-E550-25E921E1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18903-9993-2C51-D5D1-AB04B7B3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825D1-D8E7-9890-8274-89EAB2E7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4D49F-653B-6139-1020-0F6160D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D56E-0687-6D49-1B13-3F658E4C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A6757-75A0-BB56-3450-9A01FE1B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CD12-96BD-A1FC-CFEC-3E9EF1CF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012-F234-8C27-0836-BB00362B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B3AA-DC37-26E0-AAA4-C2BC1A64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21A5-A835-B0BE-8A35-9CA5CE2C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BA2F-2806-91BB-81F4-493D6690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3F2F6-FEB6-F7ED-E064-37DD623A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7BD-237F-9B4F-C8FE-D93175C6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8D286-FEC7-A751-E40A-6DC71A900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68F12-3162-13BB-31B9-E6397DE9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3336-5B64-101F-5050-15B292DE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8A86-1CB6-A286-B2F5-F5F1BDBF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D75D-58A3-DDEF-9171-4629DE3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9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8C767-4546-4432-CDF1-F3A07200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1E70-9E34-F7F1-B064-69737B55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84C1-5FB9-8DC4-DF8A-779192FB9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920B5-76F2-4F5F-9885-008A98977DF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83B1-4745-FAC0-5812-6D47C3D2C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3625-9F54-343D-B262-2ADB6987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3FD2C-0B4D-4092-941F-18A11CC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hyperlink" Target="https://www.factcheck.org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nopes.com/" TargetMode="External"/><Relationship Id="rId5" Type="http://schemas.openxmlformats.org/officeDocument/2006/relationships/hyperlink" Target="https://www.boomlive.in/" TargetMode="External"/><Relationship Id="rId4" Type="http://schemas.openxmlformats.org/officeDocument/2006/relationships/hyperlink" Target="https://www.altnews.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lls of Newspaper">
            <a:extLst>
              <a:ext uri="{FF2B5EF4-FFF2-40B4-BE49-F238E27FC236}">
                <a16:creationId xmlns:a16="http://schemas.microsoft.com/office/drawing/2014/main" id="{75794D94-26DE-C547-0FCD-0AAC4A20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35" r="-1" b="15273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9ACEB-9147-3C5D-74F2-5305F1F0D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5" y="1771772"/>
            <a:ext cx="9144000" cy="2229038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Unmasking Fake News: Fighting Misinformation in the Digital Age</a:t>
            </a:r>
            <a:endParaRPr lang="en-IN" sz="5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ACD1CE-1C70-56B5-099E-3EAE5F9238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7048" y="4599432"/>
            <a:ext cx="9144000" cy="9275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"Think Before You Click: Stop the Spread of Fake News!"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🚫📰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C446D-5955-DBD7-F2C8-4AAF6B1C472D}"/>
              </a:ext>
            </a:extLst>
          </p:cNvPr>
          <p:cNvSpPr txBox="1"/>
          <p:nvPr/>
        </p:nvSpPr>
        <p:spPr>
          <a:xfrm>
            <a:off x="2822465" y="1080736"/>
            <a:ext cx="6544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Section C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GROUP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01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PRESENTS -</a:t>
            </a:r>
            <a:endParaRPr lang="en-IN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99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A2C-87BF-05A3-D175-AAF78F72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71145"/>
            <a:ext cx="4641273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Real-World Examples of Fake News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707A-468A-E01A-6719-1BCF8CA9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82192"/>
            <a:ext cx="5205143" cy="39046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Political Misinformation Cases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Fake News About EVMs (Electronic Voting Machines) Being Hacked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Fake Photos and Videos During Protests (CAA-NRC &amp; Farmers' Protest)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Fake News on COVID-19 and Government Policies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Brexit Referendum (2016) – Misinformation About EU Payments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2016 U.S. Presidential Election (Russia's Disinformation Campaign)</a:t>
            </a:r>
          </a:p>
        </p:txBody>
      </p:sp>
      <p:pic>
        <p:nvPicPr>
          <p:cNvPr id="8" name="Picture 7" descr="A person in a suit and tie&#10;&#10;AI-generated content may be incorrect.">
            <a:extLst>
              <a:ext uri="{FF2B5EF4-FFF2-40B4-BE49-F238E27FC236}">
                <a16:creationId xmlns:a16="http://schemas.microsoft.com/office/drawing/2014/main" id="{37E02066-34B8-5A78-0933-DBA8F778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8" b="19384"/>
          <a:stretch/>
        </p:blipFill>
        <p:spPr>
          <a:xfrm>
            <a:off x="6108672" y="871147"/>
            <a:ext cx="2566331" cy="2255512"/>
          </a:xfrm>
          <a:prstGeom prst="rect">
            <a:avLst/>
          </a:prstGeom>
        </p:spPr>
      </p:pic>
      <p:pic>
        <p:nvPicPr>
          <p:cNvPr id="10" name="Picture 9" descr="A white building with a red virus&#10;&#10;AI-generated content may be incorrect.">
            <a:extLst>
              <a:ext uri="{FF2B5EF4-FFF2-40B4-BE49-F238E27FC236}">
                <a16:creationId xmlns:a16="http://schemas.microsoft.com/office/drawing/2014/main" id="{B5D9CCA8-1D97-0D14-B159-519A7F445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8" r="9315" b="3"/>
          <a:stretch/>
        </p:blipFill>
        <p:spPr>
          <a:xfrm>
            <a:off x="8727898" y="871146"/>
            <a:ext cx="2585919" cy="2255510"/>
          </a:xfrm>
          <a:prstGeom prst="rect">
            <a:avLst/>
          </a:prstGeom>
        </p:spPr>
      </p:pic>
      <p:pic>
        <p:nvPicPr>
          <p:cNvPr id="6" name="Content Placeholder 5" descr="A person in a purple shirt&#10;&#10;AI-generated content may be incorrect.">
            <a:extLst>
              <a:ext uri="{FF2B5EF4-FFF2-40B4-BE49-F238E27FC236}">
                <a16:creationId xmlns:a16="http://schemas.microsoft.com/office/drawing/2014/main" id="{76D9383B-CCBF-7708-6914-BFA4335B4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0" b="-1"/>
          <a:stretch/>
        </p:blipFill>
        <p:spPr>
          <a:xfrm>
            <a:off x="6108672" y="3175982"/>
            <a:ext cx="5205143" cy="28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Mobile device with apps">
            <a:extLst>
              <a:ext uri="{FF2B5EF4-FFF2-40B4-BE49-F238E27FC236}">
                <a16:creationId xmlns:a16="http://schemas.microsoft.com/office/drawing/2014/main" id="{496A5634-EADF-89E6-7412-32938F63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14" r="524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29216-C0A3-FF11-9C59-A4B9C669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91" y="328512"/>
            <a:ext cx="5154598" cy="1015546"/>
          </a:xfrm>
        </p:spPr>
        <p:txBody>
          <a:bodyPr anchor="ctr">
            <a:normAutofit/>
          </a:bodyPr>
          <a:lstStyle/>
          <a:p>
            <a:r>
              <a:rPr lang="en-US" sz="3500" dirty="0"/>
              <a:t>How to Identify Fake News?</a:t>
            </a:r>
            <a:endParaRPr lang="en-IN" sz="3500"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C7EE4B-CE95-5706-09FD-4908FF68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9" y="870333"/>
            <a:ext cx="5849956" cy="631617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Verify the Source</a:t>
            </a:r>
            <a:r>
              <a:rPr lang="en-US" sz="1600" dirty="0"/>
              <a:t> </a:t>
            </a:r>
          </a:p>
          <a:p>
            <a:r>
              <a:rPr lang="en-US" sz="1600" dirty="0"/>
              <a:t>2️⃣ </a:t>
            </a:r>
            <a:r>
              <a:rPr lang="en-US" sz="1600" b="1" dirty="0"/>
              <a:t>Cross-Check with Multiple Sources</a:t>
            </a:r>
            <a:r>
              <a:rPr lang="en-US" sz="1600" dirty="0"/>
              <a:t> </a:t>
            </a:r>
          </a:p>
          <a:p>
            <a:r>
              <a:rPr lang="en-US" sz="1600" dirty="0"/>
              <a:t>3️⃣ </a:t>
            </a:r>
            <a:r>
              <a:rPr lang="en-US" sz="1600" b="1" dirty="0"/>
              <a:t>Watch for Sensational or Emotional Headlines</a:t>
            </a:r>
            <a:r>
              <a:rPr lang="en-US" sz="1600" dirty="0"/>
              <a:t> </a:t>
            </a:r>
          </a:p>
          <a:p>
            <a:r>
              <a:rPr lang="en-US" sz="1600" dirty="0"/>
              <a:t>4️⃣ </a:t>
            </a:r>
            <a:r>
              <a:rPr lang="en-US" sz="1600" b="1" dirty="0"/>
              <a:t>Check for Manipulated Images &amp; Deepfakes</a:t>
            </a:r>
            <a:r>
              <a:rPr lang="en-US" sz="1600" dirty="0"/>
              <a:t> </a:t>
            </a:r>
          </a:p>
          <a:p>
            <a:r>
              <a:rPr lang="en-US" sz="1600" dirty="0"/>
              <a:t>5️⃣ </a:t>
            </a:r>
            <a:r>
              <a:rPr lang="en-US" sz="1600" b="1" dirty="0"/>
              <a:t>Use Fact-Checking Websites</a:t>
            </a:r>
            <a:r>
              <a:rPr lang="en-US" sz="1600" dirty="0"/>
              <a:t> </a:t>
            </a:r>
          </a:p>
          <a:p>
            <a:r>
              <a:rPr lang="en-US" sz="1600" dirty="0"/>
              <a:t>6️⃣ </a:t>
            </a:r>
            <a:r>
              <a:rPr lang="en-US" sz="1600" b="1" dirty="0"/>
              <a:t>Be Cautious of Social Media Forwards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83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8245AE-6534-D229-2DDB-D65F160B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to Combat Fake News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45764-D6DA-A031-1162-FCB87637A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Role of Government &amp; </a:t>
            </a:r>
          </a:p>
          <a:p>
            <a:r>
              <a:rPr lang="en-US" dirty="0"/>
              <a:t>Tech Companies</a:t>
            </a:r>
            <a:endParaRPr lang="en-IN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62F64FC-2FB4-1F3F-75E7-91FECC8784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928165-1D32-F49C-F91D-255614E3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Role of Education &amp;</a:t>
            </a:r>
          </a:p>
          <a:p>
            <a:r>
              <a:rPr lang="en-US" dirty="0"/>
              <a:t>Media Literacy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0FF7F8-35B8-9A13-C99B-910877CAC7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1️⃣ </a:t>
            </a:r>
            <a:r>
              <a:rPr lang="en-US" sz="2200" b="1" dirty="0"/>
              <a:t>Teach Digital Literacy</a:t>
            </a:r>
            <a:r>
              <a:rPr lang="en-US" sz="2200" dirty="0"/>
              <a:t> – Schools should educate students on identifying </a:t>
            </a:r>
            <a:r>
              <a:rPr lang="en-US" sz="2200" b="1" dirty="0"/>
              <a:t>fake news and reliable sources</a:t>
            </a:r>
            <a:r>
              <a:rPr lang="en-US" sz="2200" dirty="0"/>
              <a:t>.</a:t>
            </a:r>
          </a:p>
          <a:p>
            <a:r>
              <a:rPr lang="en-US" sz="2200" dirty="0"/>
              <a:t>2️⃣ </a:t>
            </a:r>
            <a:r>
              <a:rPr lang="en-US" sz="2200" b="1" dirty="0"/>
              <a:t>Encourage Critical Thinking</a:t>
            </a:r>
            <a:r>
              <a:rPr lang="en-US" sz="2200" dirty="0"/>
              <a:t> – People should </a:t>
            </a:r>
            <a:r>
              <a:rPr lang="en-US" sz="2200" b="1" dirty="0"/>
              <a:t>verify news, analyze biases, and fact-check</a:t>
            </a:r>
            <a:r>
              <a:rPr lang="en-US" sz="2200" dirty="0"/>
              <a:t> before sharing.</a:t>
            </a:r>
          </a:p>
          <a:p>
            <a:r>
              <a:rPr lang="en-US" sz="2200" dirty="0"/>
              <a:t>3️⃣ </a:t>
            </a:r>
            <a:r>
              <a:rPr lang="en-US" sz="2200" b="1" dirty="0"/>
              <a:t>Raise Public Awareness</a:t>
            </a:r>
            <a:r>
              <a:rPr lang="en-US" sz="2200" dirty="0"/>
              <a:t> – Campaigns on </a:t>
            </a:r>
            <a:r>
              <a:rPr lang="en-US" sz="2200" b="1" dirty="0"/>
              <a:t>TV, social media, and newspapers</a:t>
            </a:r>
            <a:r>
              <a:rPr lang="en-US" sz="2200" dirty="0"/>
              <a:t> should educate people on fake news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8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 descr="Podcast">
            <a:extLst>
              <a:ext uri="{FF2B5EF4-FFF2-40B4-BE49-F238E27FC236}">
                <a16:creationId xmlns:a16="http://schemas.microsoft.com/office/drawing/2014/main" id="{BB90283A-74EC-8625-EA09-B07CC076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6B73F0-A2C1-1FE8-7D34-A49653F7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Encouraging Responsible Media Consumption</a:t>
            </a:r>
          </a:p>
        </p:txBody>
      </p:sp>
      <p:grpSp>
        <p:nvGrpSpPr>
          <p:cNvPr id="1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Content Placeholder 7">
            <a:extLst>
              <a:ext uri="{FF2B5EF4-FFF2-40B4-BE49-F238E27FC236}">
                <a16:creationId xmlns:a16="http://schemas.microsoft.com/office/drawing/2014/main" id="{0B6C2036-B12F-3249-6A43-F58EB1D5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716" y="685805"/>
            <a:ext cx="5762197" cy="55340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1️⃣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Verify Before Sharing</a:t>
            </a:r>
            <a:r>
              <a:rPr lang="en-US" sz="2000" dirty="0">
                <a:solidFill>
                  <a:schemeClr val="bg1"/>
                </a:solidFill>
              </a:rPr>
              <a:t> – Always check the </a:t>
            </a:r>
            <a:r>
              <a:rPr lang="en-US" sz="2000" b="1" dirty="0">
                <a:solidFill>
                  <a:schemeClr val="bg1"/>
                </a:solidFill>
              </a:rPr>
              <a:t>source and credibility</a:t>
            </a:r>
            <a:r>
              <a:rPr lang="en-US" sz="2000" dirty="0">
                <a:solidFill>
                  <a:schemeClr val="bg1"/>
                </a:solidFill>
              </a:rPr>
              <a:t> before forwarding news.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2️⃣ </a:t>
            </a:r>
            <a:r>
              <a:rPr lang="en-US" sz="2000" b="1" dirty="0">
                <a:solidFill>
                  <a:schemeClr val="bg1"/>
                </a:solidFill>
              </a:rPr>
              <a:t>Follow Trusted Sources</a:t>
            </a:r>
            <a:r>
              <a:rPr lang="en-US" sz="2000" dirty="0">
                <a:solidFill>
                  <a:schemeClr val="bg1"/>
                </a:solidFill>
              </a:rPr>
              <a:t> – Rely on </a:t>
            </a:r>
            <a:r>
              <a:rPr lang="en-US" sz="2000" b="1" dirty="0">
                <a:solidFill>
                  <a:schemeClr val="bg1"/>
                </a:solidFill>
              </a:rPr>
              <a:t>reputable news agencies</a:t>
            </a:r>
            <a:r>
              <a:rPr lang="en-US" sz="2000" dirty="0">
                <a:solidFill>
                  <a:schemeClr val="bg1"/>
                </a:solidFill>
              </a:rPr>
              <a:t> instead of random blogs or social media.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3️⃣ </a:t>
            </a:r>
            <a:r>
              <a:rPr lang="en-US" sz="2000" b="1" dirty="0">
                <a:solidFill>
                  <a:schemeClr val="bg1"/>
                </a:solidFill>
              </a:rPr>
              <a:t>Beware of Clickbait &amp; Emotional Headlines</a:t>
            </a:r>
            <a:r>
              <a:rPr lang="en-US" sz="2000" dirty="0">
                <a:solidFill>
                  <a:schemeClr val="bg1"/>
                </a:solidFill>
              </a:rPr>
              <a:t> – Fake news often </a:t>
            </a:r>
            <a:r>
              <a:rPr lang="en-US" sz="2000" b="1" dirty="0">
                <a:solidFill>
                  <a:schemeClr val="bg1"/>
                </a:solidFill>
              </a:rPr>
              <a:t>uses shocking or misleading titles</a:t>
            </a:r>
            <a:r>
              <a:rPr lang="en-US" sz="2000" dirty="0">
                <a:solidFill>
                  <a:schemeClr val="bg1"/>
                </a:solidFill>
              </a:rPr>
              <a:t> to spread fast.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4️⃣ </a:t>
            </a:r>
            <a:r>
              <a:rPr lang="en-US" sz="2000" b="1" dirty="0">
                <a:solidFill>
                  <a:schemeClr val="bg1"/>
                </a:solidFill>
              </a:rPr>
              <a:t>Use Fact-Checking Tools</a:t>
            </a:r>
            <a:r>
              <a:rPr lang="en-US" sz="2000" dirty="0">
                <a:solidFill>
                  <a:schemeClr val="bg1"/>
                </a:solidFill>
              </a:rPr>
              <a:t> – Websites like </a:t>
            </a:r>
            <a:r>
              <a:rPr lang="en-US" sz="2000" b="1" dirty="0">
                <a:solidFill>
                  <a:schemeClr val="bg1"/>
                </a:solidFill>
              </a:rPr>
              <a:t>Alt News, Boom Live, and Snopes</a:t>
            </a:r>
            <a:r>
              <a:rPr lang="en-US" sz="2000" dirty="0">
                <a:solidFill>
                  <a:schemeClr val="bg1"/>
                </a:solidFill>
              </a:rPr>
              <a:t> help verify authenticity.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5️⃣ </a:t>
            </a:r>
            <a:r>
              <a:rPr lang="en-US" sz="2000" b="1" dirty="0">
                <a:solidFill>
                  <a:schemeClr val="bg1"/>
                </a:solidFill>
              </a:rPr>
              <a:t>Limit Social Media Dependence for News</a:t>
            </a:r>
            <a:r>
              <a:rPr lang="en-US" sz="2000" dirty="0">
                <a:solidFill>
                  <a:schemeClr val="bg1"/>
                </a:solidFill>
              </a:rPr>
              <a:t> – Cross-check updates with </a:t>
            </a:r>
            <a:r>
              <a:rPr lang="en-US" sz="2000" b="1" dirty="0">
                <a:solidFill>
                  <a:schemeClr val="bg1"/>
                </a:solidFill>
              </a:rPr>
              <a:t>official news platforms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6️⃣ </a:t>
            </a:r>
            <a:r>
              <a:rPr lang="en-US" sz="2000" b="1" dirty="0">
                <a:solidFill>
                  <a:schemeClr val="bg1"/>
                </a:solidFill>
              </a:rPr>
              <a:t>Educate Others</a:t>
            </a:r>
            <a:r>
              <a:rPr lang="en-US" sz="2000" dirty="0">
                <a:solidFill>
                  <a:schemeClr val="bg1"/>
                </a:solidFill>
              </a:rPr>
              <a:t> – Spread </a:t>
            </a:r>
            <a:r>
              <a:rPr lang="en-US" sz="2000" b="1" dirty="0">
                <a:solidFill>
                  <a:schemeClr val="bg1"/>
                </a:solidFill>
              </a:rPr>
              <a:t>awareness among family and friends</a:t>
            </a:r>
            <a:r>
              <a:rPr lang="en-US" sz="2000" dirty="0">
                <a:solidFill>
                  <a:schemeClr val="bg1"/>
                </a:solidFill>
              </a:rPr>
              <a:t> to reduce misinformation.</a:t>
            </a:r>
          </a:p>
          <a:p>
            <a:endParaRPr lang="en-I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5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56A9-6B7C-AADB-9CB8-9BF6DBAA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494483"/>
            <a:ext cx="4977578" cy="10809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References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C900A4C4-C35A-602A-0D03-839FAE631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A0A4-36AA-09E3-259C-EC66B54B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410160"/>
            <a:ext cx="4977578" cy="4650812"/>
          </a:xfrm>
        </p:spPr>
        <p:txBody>
          <a:bodyPr anchor="ctr">
            <a:normAutofit fontScale="92500" lnSpcReduction="20000"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1️⃣ </a:t>
            </a:r>
            <a:r>
              <a:rPr lang="en-IN" sz="1600" b="1" dirty="0">
                <a:solidFill>
                  <a:schemeClr val="tx2"/>
                </a:solidFill>
              </a:rPr>
              <a:t>Alt News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4"/>
              </a:rPr>
              <a:t>https://www.altnews.in/</a:t>
            </a:r>
            <a:r>
              <a:rPr lang="en-IN" sz="1600" dirty="0">
                <a:solidFill>
                  <a:schemeClr val="tx2"/>
                </a:solidFill>
              </a:rPr>
              <a:t>) – Indian fact-checking website debunking fake news and misinformation.</a:t>
            </a:r>
          </a:p>
          <a:p>
            <a:r>
              <a:rPr lang="en-IN" sz="1600" dirty="0">
                <a:solidFill>
                  <a:schemeClr val="tx2"/>
                </a:solidFill>
              </a:rPr>
              <a:t>2️⃣ </a:t>
            </a:r>
            <a:r>
              <a:rPr lang="en-IN" sz="1600" b="1" dirty="0">
                <a:solidFill>
                  <a:schemeClr val="tx2"/>
                </a:solidFill>
              </a:rPr>
              <a:t>Boom Live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5"/>
              </a:rPr>
              <a:t>https://www.boomlive.in/</a:t>
            </a:r>
            <a:r>
              <a:rPr lang="en-IN" sz="1600" dirty="0">
                <a:solidFill>
                  <a:schemeClr val="tx2"/>
                </a:solidFill>
              </a:rPr>
              <a:t>) – Fact-checking platform verifying viral news and social media claims.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3️⃣ </a:t>
            </a:r>
            <a:r>
              <a:rPr lang="en-IN" sz="1600" b="1" dirty="0">
                <a:solidFill>
                  <a:schemeClr val="tx2"/>
                </a:solidFill>
              </a:rPr>
              <a:t>Snopes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6"/>
              </a:rPr>
              <a:t>https://www.snopes.com/</a:t>
            </a:r>
            <a:r>
              <a:rPr lang="en-IN" sz="1600" dirty="0">
                <a:solidFill>
                  <a:schemeClr val="tx2"/>
                </a:solidFill>
              </a:rPr>
              <a:t>) – Global fact-checking site </a:t>
            </a:r>
            <a:r>
              <a:rPr lang="en-IN" sz="1600" dirty="0" err="1">
                <a:solidFill>
                  <a:schemeClr val="tx2"/>
                </a:solidFill>
              </a:rPr>
              <a:t>analyzing</a:t>
            </a:r>
            <a:r>
              <a:rPr lang="en-IN" sz="1600" dirty="0">
                <a:solidFill>
                  <a:schemeClr val="tx2"/>
                </a:solidFill>
              </a:rPr>
              <a:t> fake news, hoaxes, and urban legends.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4️⃣ </a:t>
            </a:r>
            <a:r>
              <a:rPr lang="en-IN" sz="1600" b="1" dirty="0">
                <a:solidFill>
                  <a:schemeClr val="tx2"/>
                </a:solidFill>
              </a:rPr>
              <a:t>FactCheck.org</a:t>
            </a:r>
            <a:r>
              <a:rPr lang="en-IN" sz="1600" dirty="0">
                <a:solidFill>
                  <a:schemeClr val="tx2"/>
                </a:solidFill>
              </a:rPr>
              <a:t> – (</a:t>
            </a:r>
            <a:r>
              <a:rPr lang="en-IN" sz="1600" dirty="0">
                <a:solidFill>
                  <a:schemeClr val="tx2"/>
                </a:solidFill>
                <a:hlinkClick r:id="rId7"/>
              </a:rPr>
              <a:t>https://www.factcheck.org/</a:t>
            </a:r>
            <a:r>
              <a:rPr lang="en-IN" sz="1600" dirty="0">
                <a:solidFill>
                  <a:schemeClr val="tx2"/>
                </a:solidFill>
              </a:rPr>
              <a:t>) – A non-partisan platform that investigates political misinformation.</a:t>
            </a:r>
          </a:p>
          <a:p>
            <a:r>
              <a:rPr lang="en-IN" sz="1600" dirty="0">
                <a:solidFill>
                  <a:schemeClr val="tx2"/>
                </a:solidFill>
              </a:rPr>
              <a:t>5️⃣ </a:t>
            </a:r>
            <a:r>
              <a:rPr lang="en-IN" sz="1600" b="1" dirty="0">
                <a:solidFill>
                  <a:schemeClr val="tx2"/>
                </a:solidFill>
              </a:rPr>
              <a:t>Google Fact Check Tools</a:t>
            </a:r>
            <a:r>
              <a:rPr lang="en-IN" sz="1600" dirty="0">
                <a:solidFill>
                  <a:schemeClr val="tx2"/>
                </a:solidFill>
              </a:rPr>
              <a:t> – (https://toolbox.google.com/factcheck/explorer) – Helps verify claims with credible sources.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6️⃣ </a:t>
            </a:r>
            <a:r>
              <a:rPr lang="en-IN" sz="1600" b="1" dirty="0">
                <a:solidFill>
                  <a:schemeClr val="tx2"/>
                </a:solidFill>
              </a:rPr>
              <a:t>Research Paper: "Fake News Detection on Social Media"</a:t>
            </a:r>
            <a:r>
              <a:rPr lang="en-IN" sz="1600" dirty="0">
                <a:solidFill>
                  <a:schemeClr val="tx2"/>
                </a:solidFill>
              </a:rPr>
              <a:t> – Published by </a:t>
            </a:r>
            <a:r>
              <a:rPr lang="en-IN" sz="1600" b="1" dirty="0">
                <a:solidFill>
                  <a:schemeClr val="tx2"/>
                </a:solidFill>
              </a:rPr>
              <a:t>IEEE</a:t>
            </a:r>
            <a:r>
              <a:rPr lang="en-IN" sz="1600" dirty="0">
                <a:solidFill>
                  <a:schemeClr val="tx2"/>
                </a:solidFill>
              </a:rPr>
              <a:t>, discussing AI-based fake news detection techniques.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7️⃣ </a:t>
            </a:r>
            <a:r>
              <a:rPr lang="en-IN" sz="1600" b="1" dirty="0">
                <a:solidFill>
                  <a:schemeClr val="tx2"/>
                </a:solidFill>
              </a:rPr>
              <a:t>UNESCO Report on Misinformation</a:t>
            </a:r>
            <a:r>
              <a:rPr lang="en-IN" sz="1600" dirty="0">
                <a:solidFill>
                  <a:schemeClr val="tx2"/>
                </a:solidFill>
              </a:rPr>
              <a:t> – Explores the </a:t>
            </a:r>
            <a:r>
              <a:rPr lang="en-IN" sz="1600" b="1" dirty="0">
                <a:solidFill>
                  <a:schemeClr val="tx2"/>
                </a:solidFill>
              </a:rPr>
              <a:t>impact of fake news</a:t>
            </a:r>
            <a:r>
              <a:rPr lang="en-IN" sz="1600" dirty="0">
                <a:solidFill>
                  <a:schemeClr val="tx2"/>
                </a:solidFill>
              </a:rPr>
              <a:t> on society and strategies to combat it.</a:t>
            </a:r>
          </a:p>
          <a:p>
            <a:pPr marL="0" indent="0">
              <a:buNone/>
            </a:pPr>
            <a:endParaRPr lang="en-IN" sz="11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379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2B258-7493-D258-9B1F-EE88D6C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Thanking you , </a:t>
            </a:r>
            <a:endParaRPr lang="en-IN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23D72-53A2-593E-3088-0C1BC9D2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987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B83A-A282-650F-8808-7EAD9C0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Fake News &amp; Misinformation?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8B570-FCA9-A61D-B7E5-5925122E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/>
              <a:t>Fake News</a:t>
            </a:r>
            <a:r>
              <a:rPr lang="en-US" sz="1800" dirty="0"/>
              <a:t> refers to false or misleading information presented as legitimate news, often created to deceive people, manipulate opinions, or generate profit.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F81FBE-457B-7368-67B0-E21A83920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791361"/>
              </p:ext>
            </p:extLst>
          </p:nvPr>
        </p:nvGraphicFramePr>
        <p:xfrm>
          <a:off x="554416" y="2734056"/>
          <a:ext cx="11167447" cy="34838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9793">
                  <a:extLst>
                    <a:ext uri="{9D8B030D-6E8A-4147-A177-3AD203B41FA5}">
                      <a16:colId xmlns:a16="http://schemas.microsoft.com/office/drawing/2014/main" val="2544608851"/>
                    </a:ext>
                  </a:extLst>
                </a:gridCol>
                <a:gridCol w="4375336">
                  <a:extLst>
                    <a:ext uri="{9D8B030D-6E8A-4147-A177-3AD203B41FA5}">
                      <a16:colId xmlns:a16="http://schemas.microsoft.com/office/drawing/2014/main" val="1826757899"/>
                    </a:ext>
                  </a:extLst>
                </a:gridCol>
                <a:gridCol w="3952318">
                  <a:extLst>
                    <a:ext uri="{9D8B030D-6E8A-4147-A177-3AD203B41FA5}">
                      <a16:colId xmlns:a16="http://schemas.microsoft.com/office/drawing/2014/main" val="1182277796"/>
                    </a:ext>
                  </a:extLst>
                </a:gridCol>
              </a:tblGrid>
              <a:tr h="36931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Aspect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Misinformation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Disinformation</a:t>
                      </a:r>
                      <a:endParaRPr lang="en-IN" sz="170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353471896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Defination</a:t>
                      </a:r>
                      <a:endParaRPr lang="en-IN" sz="170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False information spread </a:t>
                      </a:r>
                      <a:r>
                        <a:rPr lang="en-IN" sz="1700" b="1" dirty="0"/>
                        <a:t>unknowingly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False information spread </a:t>
                      </a:r>
                      <a:r>
                        <a:rPr lang="en-IN" sz="1700" b="1"/>
                        <a:t>deliberately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660733000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Intent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No intention to deceive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Intentional deception or manipulation</a:t>
                      </a:r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2664569754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Example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Sharing an outdated news article without checking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Creating a fake story to mislead people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2526797596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Source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Often spread by unaware individuals</a:t>
                      </a:r>
                      <a:endParaRPr lang="en-IN" sz="1700"/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Created by groups with an agenda</a:t>
                      </a:r>
                      <a:endParaRPr lang="en-IN" sz="1700" dirty="0"/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1837048561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Effect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/>
                        <a:t>Causes confusion and misinterpretation</a:t>
                      </a:r>
                    </a:p>
                  </a:txBody>
                  <a:tcPr marL="79908" marR="79908" marT="39954" marB="399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Influences public opinion and actions</a:t>
                      </a:r>
                    </a:p>
                  </a:txBody>
                  <a:tcPr marL="79908" marR="79908" marT="39954" marB="39954"/>
                </a:tc>
                <a:extLst>
                  <a:ext uri="{0D108BD9-81ED-4DB2-BD59-A6C34878D82A}">
                    <a16:rowId xmlns:a16="http://schemas.microsoft.com/office/drawing/2014/main" val="236213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FD20-DB3A-745A-D309-B0552BB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Fake News a Problem?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15252C3-ABFC-BE96-3EF9-456D0B76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22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77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5DA6-8329-B0DC-80CC-437BE83A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368" y="371719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Causes of Fake News Spread -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79AB2-E16A-EB31-CBDF-F62D482D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368" y="2711395"/>
            <a:ext cx="4114801" cy="34655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dirty="0"/>
              <a:t>Role of Social Media &amp; Clickbait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Social media allows instant sharing without verification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Clickbait headlines attract views but mislead readers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Bots and fake accounts amplify false narratives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white logo on a yellow background&#10;&#10;AI-generated content may be incorrect.">
            <a:extLst>
              <a:ext uri="{FF2B5EF4-FFF2-40B4-BE49-F238E27FC236}">
                <a16:creationId xmlns:a16="http://schemas.microsoft.com/office/drawing/2014/main" id="{FDE0E698-35E1-B3FA-CA39-D5AD533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 r="-3" b="5286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9" name="Picture 8" descr="A blue square with a white letter f&#10;&#10;AI-generated content may be incorrect.">
            <a:extLst>
              <a:ext uri="{FF2B5EF4-FFF2-40B4-BE49-F238E27FC236}">
                <a16:creationId xmlns:a16="http://schemas.microsoft.com/office/drawing/2014/main" id="{A00AC016-C335-AD84-78C3-CD0006E44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7" name="Picture 6" descr="A logo of a camera&#10;&#10;AI-generated content may be incorrect.">
            <a:extLst>
              <a:ext uri="{FF2B5EF4-FFF2-40B4-BE49-F238E27FC236}">
                <a16:creationId xmlns:a16="http://schemas.microsoft.com/office/drawing/2014/main" id="{1A6AF7F1-4535-66CA-968C-3F98D84DA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" b="13814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1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0D74C5-7F71-719C-EEB0-6687DA6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Political, Economic &amp; AI-Driven Misinformation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804C1A-AFEC-5546-F5BB-B25F88381A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71368" y="2711395"/>
            <a:ext cx="4114801" cy="34655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Used for propaganda and election manipulation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Fake news earns money through ads and views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Deepfakes and AI-generated content make fake news look real </a:t>
            </a:r>
          </a:p>
        </p:txBody>
      </p:sp>
      <p:pic>
        <p:nvPicPr>
          <p:cNvPr id="33" name="Picture 32" descr="A person speaking into a microphone with a crowd of people&#10;&#10;AI-generated content may be incorrect.">
            <a:extLst>
              <a:ext uri="{FF2B5EF4-FFF2-40B4-BE49-F238E27FC236}">
                <a16:creationId xmlns:a16="http://schemas.microsoft.com/office/drawing/2014/main" id="{737D81D3-C44A-327A-7813-965EB96C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5" b="-4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35" name="Picture 34" descr="A person speaking into microphones in front of a crowd of people&#10;&#10;AI-generated content may be incorrect.">
            <a:extLst>
              <a:ext uri="{FF2B5EF4-FFF2-40B4-BE49-F238E27FC236}">
                <a16:creationId xmlns:a16="http://schemas.microsoft.com/office/drawing/2014/main" id="{932D4ACB-FC51-47C1-361F-64B33A7AE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30767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31" name="Content Placeholder 30" descr="A person in a red hat waving in front of a crowd of people&#10;&#10;AI-generated content may be incorrect.">
            <a:extLst>
              <a:ext uri="{FF2B5EF4-FFF2-40B4-BE49-F238E27FC236}">
                <a16:creationId xmlns:a16="http://schemas.microsoft.com/office/drawing/2014/main" id="{08138027-827B-C1B2-DF10-D66C1704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r="25942" b="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99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EBDF0-17A7-1627-1084-2AB6B645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4412053"/>
            <a:ext cx="3352802" cy="15575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Impact on Society :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bg1"/>
                </a:solidFill>
              </a:rPr>
              <a:t>Social Impact of Fake News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group of people wearing red hats&#10;&#10;AI-generated content may be incorrect.">
            <a:extLst>
              <a:ext uri="{FF2B5EF4-FFF2-40B4-BE49-F238E27FC236}">
                <a16:creationId xmlns:a16="http://schemas.microsoft.com/office/drawing/2014/main" id="{CDDF4795-4FAE-465A-BB98-B6137D076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15912" b="-1"/>
          <a:stretch/>
        </p:blipFill>
        <p:spPr>
          <a:xfrm>
            <a:off x="20" y="10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</p:spPr>
      </p:pic>
      <p:pic>
        <p:nvPicPr>
          <p:cNvPr id="9" name="Picture 8" descr="A car on fire with people walking around&#10;&#10;AI-generated content may be incorrect.">
            <a:extLst>
              <a:ext uri="{FF2B5EF4-FFF2-40B4-BE49-F238E27FC236}">
                <a16:creationId xmlns:a16="http://schemas.microsoft.com/office/drawing/2014/main" id="{5227A4C7-2740-527F-D342-41B85909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31994" b="2"/>
          <a:stretch/>
        </p:blipFill>
        <p:spPr>
          <a:xfrm>
            <a:off x="4191002" y="10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</p:spPr>
      </p:pic>
      <p:pic>
        <p:nvPicPr>
          <p:cNvPr id="7" name="Content Placeholder 6" descr="A person holding a flag and a sign&#10;&#10;AI-generated content may be incorrect.">
            <a:extLst>
              <a:ext uri="{FF2B5EF4-FFF2-40B4-BE49-F238E27FC236}">
                <a16:creationId xmlns:a16="http://schemas.microsoft.com/office/drawing/2014/main" id="{A18C342F-1954-2CFA-B054-3775B176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4" r="8707" b="-1"/>
          <a:stretch/>
        </p:blipFill>
        <p:spPr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CCEE9660-D5B0-5F70-F624-E2AE2BC1500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191002" y="4286161"/>
            <a:ext cx="7165973" cy="2070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Spreads hate, violence, and fear 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Increases racism, communal riots, and conflicts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Influences public opinion in the wrong way </a:t>
            </a:r>
          </a:p>
        </p:txBody>
      </p:sp>
    </p:spTree>
    <p:extLst>
      <p:ext uri="{BB962C8B-B14F-4D97-AF65-F5344CB8AC3E}">
        <p14:creationId xmlns:p14="http://schemas.microsoft.com/office/powerpoint/2010/main" val="21275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35F886-1102-4486-830A-34F41439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EFD1BC-7AD4-41EC-8E11-4E5E8AC5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0E5C8B-3874-4B3C-BAD4-9EFE85FE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DA6224-9378-452F-A53A-DD0BF1972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E869DF-C006-49F7-B9FF-0317F64E9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200C16-6204-4580-AB37-7E94176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DE7603-6DD0-4DB6-88FC-5402B9D4A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oup of women holding up cards&#10;&#10;AI-generated content may be incorrect.">
            <a:extLst>
              <a:ext uri="{FF2B5EF4-FFF2-40B4-BE49-F238E27FC236}">
                <a16:creationId xmlns:a16="http://schemas.microsoft.com/office/drawing/2014/main" id="{916C0F6C-9A63-4DB1-7B32-784DFD01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1" r="3554" b="-1"/>
          <a:stretch/>
        </p:blipFill>
        <p:spPr>
          <a:xfrm>
            <a:off x="603504" y="417317"/>
            <a:ext cx="3549663" cy="31578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person with a beard and a white beard holding up his finger&#10;&#10;AI-generated content may be incorrect.">
            <a:extLst>
              <a:ext uri="{FF2B5EF4-FFF2-40B4-BE49-F238E27FC236}">
                <a16:creationId xmlns:a16="http://schemas.microsoft.com/office/drawing/2014/main" id="{2B2B23FE-BBC3-CC8D-EA67-2BEDA30A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7" r="5815" b="2"/>
          <a:stretch/>
        </p:blipFill>
        <p:spPr>
          <a:xfrm>
            <a:off x="4280448" y="406043"/>
            <a:ext cx="3549663" cy="316287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A finger pointing at a flag&#10;&#10;AI-generated content may be incorrect.">
            <a:extLst>
              <a:ext uri="{FF2B5EF4-FFF2-40B4-BE49-F238E27FC236}">
                <a16:creationId xmlns:a16="http://schemas.microsoft.com/office/drawing/2014/main" id="{C89EA76F-CA29-2E4A-D9D0-3AF3205C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r="21764" b="-1"/>
          <a:stretch/>
        </p:blipFill>
        <p:spPr>
          <a:xfrm>
            <a:off x="7949294" y="406043"/>
            <a:ext cx="3549663" cy="316287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1D3523-0859-0B84-A0B6-A01D89A6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355964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Political Impact of Fake News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0B4E3-EB27-C58D-2331-4E8DCEA1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891" y="4390344"/>
            <a:ext cx="7200298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Misleads voters during elections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Creates distrust in governments and institutions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Used by political parties to manipulate people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6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in medical attire&#10;&#10;AI-generated content may be incorrect.">
            <a:extLst>
              <a:ext uri="{FF2B5EF4-FFF2-40B4-BE49-F238E27FC236}">
                <a16:creationId xmlns:a16="http://schemas.microsoft.com/office/drawing/2014/main" id="{107BEEC4-370B-343D-7F3C-24F05299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1101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Content Placeholder 6" descr="A close up of a blue virus&#10;&#10;AI-generated content may be incorrect.">
            <a:extLst>
              <a:ext uri="{FF2B5EF4-FFF2-40B4-BE49-F238E27FC236}">
                <a16:creationId xmlns:a16="http://schemas.microsoft.com/office/drawing/2014/main" id="{A1F029CE-3B7B-D73D-A47A-CF48285C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" r="-1" b="857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E2A68-2E2A-DA43-18E0-531573F7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Effects of Fake News in Health Sector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C03206-672F-30A3-4A3A-83D52A3477E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48056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Spreads misinformation about diseases (e.g., COVID-19 myths)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Fake cures and treatments harm people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Vaccine misinformation reduces public trust </a:t>
            </a:r>
          </a:p>
        </p:txBody>
      </p:sp>
    </p:spTree>
    <p:extLst>
      <p:ext uri="{BB962C8B-B14F-4D97-AF65-F5344CB8AC3E}">
        <p14:creationId xmlns:p14="http://schemas.microsoft.com/office/powerpoint/2010/main" val="20118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56A029-D803-47A2-B79C-4527891B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1D96995-5226-4718-9475-B918D16C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663" y="1467136"/>
            <a:ext cx="4429266" cy="5404512"/>
          </a:xfrm>
          <a:custGeom>
            <a:avLst/>
            <a:gdLst>
              <a:gd name="connsiteX0" fmla="*/ 824338 w 4383631"/>
              <a:gd name="connsiteY0" fmla="*/ 881 h 5404513"/>
              <a:gd name="connsiteX1" fmla="*/ 988232 w 4383631"/>
              <a:gd name="connsiteY1" fmla="*/ 1512 h 5404513"/>
              <a:gd name="connsiteX2" fmla="*/ 2378019 w 4383631"/>
              <a:gd name="connsiteY2" fmla="*/ 394359 h 5404513"/>
              <a:gd name="connsiteX3" fmla="*/ 4005393 w 4383631"/>
              <a:gd name="connsiteY3" fmla="*/ 5010381 h 5404513"/>
              <a:gd name="connsiteX4" fmla="*/ 3668913 w 4383631"/>
              <a:gd name="connsiteY4" fmla="*/ 5403338 h 5404513"/>
              <a:gd name="connsiteX5" fmla="*/ 3667357 w 4383631"/>
              <a:gd name="connsiteY5" fmla="*/ 5404513 h 5404513"/>
              <a:gd name="connsiteX6" fmla="*/ 0 w 4383631"/>
              <a:gd name="connsiteY6" fmla="*/ 5404513 h 5404513"/>
              <a:gd name="connsiteX7" fmla="*/ 0 w 4383631"/>
              <a:gd name="connsiteY7" fmla="*/ 143051 h 5404513"/>
              <a:gd name="connsiteX8" fmla="*/ 193256 w 4383631"/>
              <a:gd name="connsiteY8" fmla="*/ 87176 h 5404513"/>
              <a:gd name="connsiteX9" fmla="*/ 824338 w 4383631"/>
              <a:gd name="connsiteY9" fmla="*/ 881 h 54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3631" h="5404513">
                <a:moveTo>
                  <a:pt x="824338" y="881"/>
                </a:moveTo>
                <a:cubicBezTo>
                  <a:pt x="878770" y="-471"/>
                  <a:pt x="933413" y="-270"/>
                  <a:pt x="988232" y="1512"/>
                </a:cubicBezTo>
                <a:cubicBezTo>
                  <a:pt x="1445852" y="16389"/>
                  <a:pt x="1915763" y="141496"/>
                  <a:pt x="2378019" y="394359"/>
                </a:cubicBezTo>
                <a:cubicBezTo>
                  <a:pt x="4031265" y="1298718"/>
                  <a:pt x="4945843" y="3467048"/>
                  <a:pt x="4005393" y="5010381"/>
                </a:cubicBezTo>
                <a:cubicBezTo>
                  <a:pt x="3906203" y="5173158"/>
                  <a:pt x="3793241" y="5299621"/>
                  <a:pt x="3668913" y="5403338"/>
                </a:cubicBezTo>
                <a:lnTo>
                  <a:pt x="3667357" y="5404513"/>
                </a:lnTo>
                <a:lnTo>
                  <a:pt x="0" y="5404513"/>
                </a:lnTo>
                <a:lnTo>
                  <a:pt x="0" y="143051"/>
                </a:lnTo>
                <a:lnTo>
                  <a:pt x="193256" y="87176"/>
                </a:lnTo>
                <a:cubicBezTo>
                  <a:pt x="398954" y="35580"/>
                  <a:pt x="610013" y="6202"/>
                  <a:pt x="824338" y="881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7B82C1-B831-4DDE-BDF4-2C767EB4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76470"/>
            <a:ext cx="4211054" cy="5181530"/>
          </a:xfrm>
          <a:custGeom>
            <a:avLst/>
            <a:gdLst>
              <a:gd name="connsiteX0" fmla="*/ 1165310 w 4211054"/>
              <a:gd name="connsiteY0" fmla="*/ 990 h 5181530"/>
              <a:gd name="connsiteX1" fmla="*/ 2418078 w 4211054"/>
              <a:gd name="connsiteY1" fmla="*/ 367333 h 5181530"/>
              <a:gd name="connsiteX2" fmla="*/ 3861693 w 4211054"/>
              <a:gd name="connsiteY2" fmla="*/ 4749397 h 5181530"/>
              <a:gd name="connsiteX3" fmla="*/ 3592887 w 4211054"/>
              <a:gd name="connsiteY3" fmla="*/ 5091022 h 5181530"/>
              <a:gd name="connsiteX4" fmla="*/ 3483152 w 4211054"/>
              <a:gd name="connsiteY4" fmla="*/ 5181530 h 5181530"/>
              <a:gd name="connsiteX5" fmla="*/ 0 w 4211054"/>
              <a:gd name="connsiteY5" fmla="*/ 5181530 h 5181530"/>
              <a:gd name="connsiteX6" fmla="*/ 0 w 4211054"/>
              <a:gd name="connsiteY6" fmla="*/ 5181528 h 5181530"/>
              <a:gd name="connsiteX7" fmla="*/ 2981677 w 4211054"/>
              <a:gd name="connsiteY7" fmla="*/ 5181528 h 5181530"/>
              <a:gd name="connsiteX8" fmla="*/ 3028606 w 4211054"/>
              <a:gd name="connsiteY8" fmla="*/ 5160626 h 5181530"/>
              <a:gd name="connsiteX9" fmla="*/ 3747110 w 4211054"/>
              <a:gd name="connsiteY9" fmla="*/ 4553549 h 5181530"/>
              <a:gd name="connsiteX10" fmla="*/ 2353269 w 4211054"/>
              <a:gd name="connsiteY10" fmla="*/ 527791 h 5181530"/>
              <a:gd name="connsiteX11" fmla="*/ 1162923 w 4211054"/>
              <a:gd name="connsiteY11" fmla="*/ 185179 h 5181530"/>
              <a:gd name="connsiteX12" fmla="*/ 80119 w 4211054"/>
              <a:gd name="connsiteY12" fmla="*/ 399295 h 5181530"/>
              <a:gd name="connsiteX13" fmla="*/ 0 w 4211054"/>
              <a:gd name="connsiteY13" fmla="*/ 438059 h 5181530"/>
              <a:gd name="connsiteX14" fmla="*/ 0 w 4211054"/>
              <a:gd name="connsiteY14" fmla="*/ 251609 h 5181530"/>
              <a:gd name="connsiteX15" fmla="*/ 158783 w 4211054"/>
              <a:gd name="connsiteY15" fmla="*/ 182603 h 5181530"/>
              <a:gd name="connsiteX16" fmla="*/ 1165310 w 4211054"/>
              <a:gd name="connsiteY16" fmla="*/ 990 h 518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2" y="5181530"/>
                </a:lnTo>
                <a:lnTo>
                  <a:pt x="0" y="5181530"/>
                </a:lnTo>
                <a:lnTo>
                  <a:pt x="0" y="5181528"/>
                </a:lnTo>
                <a:lnTo>
                  <a:pt x="2981677" y="5181528"/>
                </a:lnTo>
                <a:lnTo>
                  <a:pt x="3028606" y="5160626"/>
                </a:lnTo>
                <a:cubicBezTo>
                  <a:pt x="3311277" y="5028098"/>
                  <a:pt x="3558318" y="4869020"/>
                  <a:pt x="3747110" y="4553549"/>
                </a:cubicBezTo>
                <a:cubicBezTo>
                  <a:pt x="4552598" y="3207566"/>
                  <a:pt x="3769268" y="1316508"/>
                  <a:pt x="2353269" y="527791"/>
                </a:cubicBezTo>
                <a:cubicBezTo>
                  <a:pt x="1957349" y="307263"/>
                  <a:pt x="1554872" y="198154"/>
                  <a:pt x="1162923" y="185179"/>
                </a:cubicBezTo>
                <a:cubicBezTo>
                  <a:pt x="787306" y="172747"/>
                  <a:pt x="421359" y="248602"/>
                  <a:pt x="80119" y="399295"/>
                </a:cubicBezTo>
                <a:lnTo>
                  <a:pt x="0" y="438059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Content Placeholder 6" descr="A hand pointing at a graph&#10;&#10;AI-generated content may be incorrect.">
            <a:extLst>
              <a:ext uri="{FF2B5EF4-FFF2-40B4-BE49-F238E27FC236}">
                <a16:creationId xmlns:a16="http://schemas.microsoft.com/office/drawing/2014/main" id="{9DE2E9F9-D5D1-2B10-D855-1C8ED4E4A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0" r="14566"/>
          <a:stretch/>
        </p:blipFill>
        <p:spPr>
          <a:xfrm>
            <a:off x="-7" y="1676463"/>
            <a:ext cx="4211054" cy="5181530"/>
          </a:xfrm>
          <a:custGeom>
            <a:avLst/>
            <a:gdLst/>
            <a:ahLst/>
            <a:cxnLst/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3" y="5181530"/>
                </a:lnTo>
                <a:lnTo>
                  <a:pt x="0" y="5181530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EB6291-5B14-4134-B234-BE224349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9458" y="-13648"/>
            <a:ext cx="4289727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A57860-4E75-47A2-A2FB-36FAA897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951" y="-11953"/>
            <a:ext cx="4152001" cy="3562347"/>
          </a:xfrm>
          <a:custGeom>
            <a:avLst/>
            <a:gdLst>
              <a:gd name="connsiteX0" fmla="*/ 305212 w 4069058"/>
              <a:gd name="connsiteY0" fmla="*/ 0 h 3547008"/>
              <a:gd name="connsiteX1" fmla="*/ 4069058 w 4069058"/>
              <a:gd name="connsiteY1" fmla="*/ 0 h 3547008"/>
              <a:gd name="connsiteX2" fmla="*/ 4069058 w 4069058"/>
              <a:gd name="connsiteY2" fmla="*/ 2865785 h 3547008"/>
              <a:gd name="connsiteX3" fmla="*/ 3996814 w 4069058"/>
              <a:gd name="connsiteY3" fmla="*/ 2947457 h 3547008"/>
              <a:gd name="connsiteX4" fmla="*/ 2732780 w 4069058"/>
              <a:gd name="connsiteY4" fmla="*/ 3541640 h 3547008"/>
              <a:gd name="connsiteX5" fmla="*/ 1317550 w 4069058"/>
              <a:gd name="connsiteY5" fmla="*/ 3015110 h 3547008"/>
              <a:gd name="connsiteX6" fmla="*/ 1140977 w 4069058"/>
              <a:gd name="connsiteY6" fmla="*/ 2901419 h 3547008"/>
              <a:gd name="connsiteX7" fmla="*/ 330269 w 4069058"/>
              <a:gd name="connsiteY7" fmla="*/ 2297252 h 3547008"/>
              <a:gd name="connsiteX8" fmla="*/ 13299 w 4069058"/>
              <a:gd name="connsiteY8" fmla="*/ 1599966 h 3547008"/>
              <a:gd name="connsiteX9" fmla="*/ 217457 w 4069058"/>
              <a:gd name="connsiteY9" fmla="*/ 178659 h 35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58" h="3547008">
                <a:moveTo>
                  <a:pt x="305212" y="0"/>
                </a:moveTo>
                <a:lnTo>
                  <a:pt x="4069058" y="0"/>
                </a:lnTo>
                <a:lnTo>
                  <a:pt x="4069058" y="2865785"/>
                </a:lnTo>
                <a:lnTo>
                  <a:pt x="3996814" y="2947457"/>
                </a:lnTo>
                <a:cubicBezTo>
                  <a:pt x="3654887" y="3311545"/>
                  <a:pt x="3252443" y="3496175"/>
                  <a:pt x="2732780" y="3541640"/>
                </a:cubicBezTo>
                <a:cubicBezTo>
                  <a:pt x="2236701" y="3585041"/>
                  <a:pt x="1850359" y="3361306"/>
                  <a:pt x="1317550" y="3015110"/>
                </a:cubicBezTo>
                <a:cubicBezTo>
                  <a:pt x="1258026" y="2976425"/>
                  <a:pt x="1198546" y="2938265"/>
                  <a:pt x="1140977" y="2901419"/>
                </a:cubicBezTo>
                <a:cubicBezTo>
                  <a:pt x="828927" y="2701433"/>
                  <a:pt x="534230" y="2512513"/>
                  <a:pt x="330269" y="2297252"/>
                </a:cubicBezTo>
                <a:cubicBezTo>
                  <a:pt x="135278" y="2091465"/>
                  <a:pt x="37487" y="1876435"/>
                  <a:pt x="13299" y="1599966"/>
                </a:cubicBezTo>
                <a:cubicBezTo>
                  <a:pt x="-32170" y="1080250"/>
                  <a:pt x="39709" y="589889"/>
                  <a:pt x="217457" y="17865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D945F-8C46-916A-0A14-AD8D7F42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350" y="3268639"/>
            <a:ext cx="5729985" cy="1038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Economic Effects of Fake News</a:t>
            </a:r>
          </a:p>
        </p:txBody>
      </p:sp>
      <p:pic>
        <p:nvPicPr>
          <p:cNvPr id="9" name="Picture 8" descr="A finger pressing a red button&#10;&#10;AI-generated content may be incorrect.">
            <a:extLst>
              <a:ext uri="{FF2B5EF4-FFF2-40B4-BE49-F238E27FC236}">
                <a16:creationId xmlns:a16="http://schemas.microsoft.com/office/drawing/2014/main" id="{3038C14C-C72F-77E3-D530-BA0B3B066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" r="1" b="1"/>
          <a:stretch/>
        </p:blipFill>
        <p:spPr>
          <a:xfrm>
            <a:off x="3332189" y="1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3997527" h="2646947"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1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9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1" y="7075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DADC7F-B4F8-4013-B67D-463D600E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2189" y="1"/>
            <a:ext cx="3997527" cy="2646947"/>
          </a:xfrm>
          <a:custGeom>
            <a:avLst/>
            <a:gdLst>
              <a:gd name="connsiteX0" fmla="*/ 478501 w 3997527"/>
              <a:gd name="connsiteY0" fmla="*/ 2 h 2646947"/>
              <a:gd name="connsiteX1" fmla="*/ 382993 w 3997527"/>
              <a:gd name="connsiteY1" fmla="*/ 123929 h 2646947"/>
              <a:gd name="connsiteX2" fmla="*/ 290041 w 3997527"/>
              <a:gd name="connsiteY2" fmla="*/ 274421 h 2646947"/>
              <a:gd name="connsiteX3" fmla="*/ 117491 w 3997527"/>
              <a:gd name="connsiteY3" fmla="*/ 923641 h 2646947"/>
              <a:gd name="connsiteX4" fmla="*/ 403069 w 3997527"/>
              <a:gd name="connsiteY4" fmla="*/ 1526467 h 2646947"/>
              <a:gd name="connsiteX5" fmla="*/ 546966 w 3997527"/>
              <a:gd name="connsiteY5" fmla="*/ 1717806 h 2646947"/>
              <a:gd name="connsiteX6" fmla="*/ 1897207 w 3997527"/>
              <a:gd name="connsiteY6" fmla="*/ 2465727 h 2646947"/>
              <a:gd name="connsiteX7" fmla="*/ 2922217 w 3997527"/>
              <a:gd name="connsiteY7" fmla="*/ 2005601 h 2646947"/>
              <a:gd name="connsiteX8" fmla="*/ 3046959 w 3997527"/>
              <a:gd name="connsiteY8" fmla="*/ 1914233 h 2646947"/>
              <a:gd name="connsiteX9" fmla="*/ 3614314 w 3997527"/>
              <a:gd name="connsiteY9" fmla="*/ 1436596 h 2646947"/>
              <a:gd name="connsiteX10" fmla="*/ 3805939 w 3997527"/>
              <a:gd name="connsiteY10" fmla="*/ 923641 h 2646947"/>
              <a:gd name="connsiteX11" fmla="*/ 3633781 w 3997527"/>
              <a:gd name="connsiteY11" fmla="*/ 75714 h 2646947"/>
              <a:gd name="connsiteX12" fmla="*/ 3595267 w 3997527"/>
              <a:gd name="connsiteY12" fmla="*/ 2 h 2646947"/>
              <a:gd name="connsiteX13" fmla="*/ 292993 w 3997527"/>
              <a:gd name="connsiteY13" fmla="*/ 0 h 2646947"/>
              <a:gd name="connsiteX14" fmla="*/ 3828920 w 3997527"/>
              <a:gd name="connsiteY14" fmla="*/ 0 h 2646947"/>
              <a:gd name="connsiteX15" fmla="*/ 3877162 w 3997527"/>
              <a:gd name="connsiteY15" fmla="*/ 126877 h 2646947"/>
              <a:gd name="connsiteX16" fmla="*/ 3997527 w 3997527"/>
              <a:gd name="connsiteY16" fmla="*/ 908578 h 2646947"/>
              <a:gd name="connsiteX17" fmla="*/ 3789844 w 3997527"/>
              <a:gd name="connsiteY17" fmla="*/ 1486825 h 2646947"/>
              <a:gd name="connsiteX18" fmla="*/ 3174946 w 3997527"/>
              <a:gd name="connsiteY18" fmla="*/ 2025257 h 2646947"/>
              <a:gd name="connsiteX19" fmla="*/ 3039752 w 3997527"/>
              <a:gd name="connsiteY19" fmla="*/ 2128254 h 2646947"/>
              <a:gd name="connsiteX20" fmla="*/ 1928850 w 3997527"/>
              <a:gd name="connsiteY20" fmla="*/ 2646947 h 2646947"/>
              <a:gd name="connsiteX21" fmla="*/ 465463 w 3997527"/>
              <a:gd name="connsiteY21" fmla="*/ 1803828 h 2646947"/>
              <a:gd name="connsiteX22" fmla="*/ 309508 w 3997527"/>
              <a:gd name="connsiteY22" fmla="*/ 1588134 h 2646947"/>
              <a:gd name="connsiteX23" fmla="*/ 0 w 3997527"/>
              <a:gd name="connsiteY23" fmla="*/ 908578 h 2646947"/>
              <a:gd name="connsiteX24" fmla="*/ 187010 w 3997527"/>
              <a:gd name="connsiteY24" fmla="*/ 176721 h 2646947"/>
              <a:gd name="connsiteX25" fmla="*/ 287750 w 3997527"/>
              <a:gd name="connsiteY25" fmla="*/ 7075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97527" h="2646947">
                <a:moveTo>
                  <a:pt x="478501" y="2"/>
                </a:moveTo>
                <a:lnTo>
                  <a:pt x="382993" y="123929"/>
                </a:lnTo>
                <a:cubicBezTo>
                  <a:pt x="349048" y="172951"/>
                  <a:pt x="318041" y="223144"/>
                  <a:pt x="290041" y="274421"/>
                </a:cubicBezTo>
                <a:cubicBezTo>
                  <a:pt x="175588" y="484093"/>
                  <a:pt x="117491" y="702521"/>
                  <a:pt x="117491" y="923641"/>
                </a:cubicBezTo>
                <a:cubicBezTo>
                  <a:pt x="117491" y="1146334"/>
                  <a:pt x="210177" y="1276386"/>
                  <a:pt x="403069" y="1526467"/>
                </a:cubicBezTo>
                <a:cubicBezTo>
                  <a:pt x="449609" y="1586781"/>
                  <a:pt x="497735" y="1649187"/>
                  <a:pt x="546966" y="1717806"/>
                </a:cubicBezTo>
                <a:cubicBezTo>
                  <a:pt x="923173" y="2242063"/>
                  <a:pt x="1327000" y="2465727"/>
                  <a:pt x="1897207" y="2465727"/>
                </a:cubicBezTo>
                <a:cubicBezTo>
                  <a:pt x="2271434" y="2465727"/>
                  <a:pt x="2546010" y="2283518"/>
                  <a:pt x="2922217" y="2005601"/>
                </a:cubicBezTo>
                <a:cubicBezTo>
                  <a:pt x="2964245" y="1974547"/>
                  <a:pt x="3006275" y="1943867"/>
                  <a:pt x="3046959" y="1914233"/>
                </a:cubicBezTo>
                <a:cubicBezTo>
                  <a:pt x="3267474" y="1753426"/>
                  <a:pt x="3475721" y="1601521"/>
                  <a:pt x="3614314" y="1436596"/>
                </a:cubicBezTo>
                <a:cubicBezTo>
                  <a:pt x="3746813" y="1278931"/>
                  <a:pt x="3805939" y="1120743"/>
                  <a:pt x="3805939" y="923641"/>
                </a:cubicBezTo>
                <a:cubicBezTo>
                  <a:pt x="3805939" y="614875"/>
                  <a:pt x="3746267" y="325578"/>
                  <a:pt x="3633781" y="75714"/>
                </a:cubicBezTo>
                <a:lnTo>
                  <a:pt x="3595267" y="2"/>
                </a:lnTo>
                <a:close/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0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8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0" y="7075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Picture 10" descr="A graph of falling graph&#10;&#10;AI-generated content may be incorrect.">
            <a:extLst>
              <a:ext uri="{FF2B5EF4-FFF2-40B4-BE49-F238E27FC236}">
                <a16:creationId xmlns:a16="http://schemas.microsoft.com/office/drawing/2014/main" id="{AEB2C513-A3B4-986F-0F32-96DE701F5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 b="-2"/>
          <a:stretch/>
        </p:blipFill>
        <p:spPr>
          <a:xfrm>
            <a:off x="8253666" y="2"/>
            <a:ext cx="3938337" cy="3321595"/>
          </a:xfrm>
          <a:custGeom>
            <a:avLst/>
            <a:gdLst/>
            <a:ahLst/>
            <a:cxnLst/>
            <a:rect l="l" t="t" r="r" b="b"/>
            <a:pathLst>
              <a:path w="3938337" h="3321595">
                <a:moveTo>
                  <a:pt x="412520" y="0"/>
                </a:moveTo>
                <a:lnTo>
                  <a:pt x="3217629" y="0"/>
                </a:lnTo>
                <a:lnTo>
                  <a:pt x="3871410" y="0"/>
                </a:lnTo>
                <a:lnTo>
                  <a:pt x="3938337" y="0"/>
                </a:lnTo>
                <a:lnTo>
                  <a:pt x="3938337" y="59511"/>
                </a:lnTo>
                <a:lnTo>
                  <a:pt x="3938337" y="699247"/>
                </a:lnTo>
                <a:lnTo>
                  <a:pt x="3938337" y="2518435"/>
                </a:lnTo>
                <a:lnTo>
                  <a:pt x="3856842" y="2618704"/>
                </a:lnTo>
                <a:cubicBezTo>
                  <a:pt x="3439614" y="3108658"/>
                  <a:pt x="2979779" y="3321595"/>
                  <a:pt x="2362292" y="3321595"/>
                </a:cubicBezTo>
                <a:cubicBezTo>
                  <a:pt x="1899140" y="3321595"/>
                  <a:pt x="1559319" y="3095023"/>
                  <a:pt x="1093716" y="2749441"/>
                </a:cubicBezTo>
                <a:cubicBezTo>
                  <a:pt x="1041701" y="2710827"/>
                  <a:pt x="989684" y="2672676"/>
                  <a:pt x="939333" y="2635829"/>
                </a:cubicBezTo>
                <a:cubicBezTo>
                  <a:pt x="666418" y="2435869"/>
                  <a:pt x="408686" y="2246981"/>
                  <a:pt x="237160" y="2041901"/>
                </a:cubicBezTo>
                <a:cubicBezTo>
                  <a:pt x="73176" y="1845849"/>
                  <a:pt x="0" y="1649145"/>
                  <a:pt x="0" y="1404055"/>
                </a:cubicBezTo>
                <a:cubicBezTo>
                  <a:pt x="0" y="866538"/>
                  <a:pt x="144750" y="376466"/>
                  <a:pt x="410955" y="1974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A8657D3-FF5C-4E4D-BF2D-FA413B67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53663" y="0"/>
            <a:ext cx="3938337" cy="3321595"/>
          </a:xfrm>
          <a:custGeom>
            <a:avLst/>
            <a:gdLst>
              <a:gd name="connsiteX0" fmla="*/ 1166365 w 3938337"/>
              <a:gd name="connsiteY0" fmla="*/ 0 h 3321595"/>
              <a:gd name="connsiteX1" fmla="*/ 107576 w 3938337"/>
              <a:gd name="connsiteY1" fmla="*/ 0 h 3321595"/>
              <a:gd name="connsiteX2" fmla="*/ 66927 w 3938337"/>
              <a:gd name="connsiteY2" fmla="*/ 0 h 3321595"/>
              <a:gd name="connsiteX3" fmla="*/ 0 w 3938337"/>
              <a:gd name="connsiteY3" fmla="*/ 0 h 3321595"/>
              <a:gd name="connsiteX4" fmla="*/ 0 w 3938337"/>
              <a:gd name="connsiteY4" fmla="*/ 59511 h 3321595"/>
              <a:gd name="connsiteX5" fmla="*/ 0 w 3938337"/>
              <a:gd name="connsiteY5" fmla="*/ 155390 h 3321595"/>
              <a:gd name="connsiteX6" fmla="*/ 0 w 3938337"/>
              <a:gd name="connsiteY6" fmla="*/ 901114 h 3321595"/>
              <a:gd name="connsiteX7" fmla="*/ 4 w 3938337"/>
              <a:gd name="connsiteY7" fmla="*/ 901114 h 3321595"/>
              <a:gd name="connsiteX8" fmla="*/ 4 w 3938337"/>
              <a:gd name="connsiteY8" fmla="*/ 471771 h 3321595"/>
              <a:gd name="connsiteX9" fmla="*/ 50187 w 3938337"/>
              <a:gd name="connsiteY9" fmla="*/ 407556 h 3321595"/>
              <a:gd name="connsiteX10" fmla="*/ 352921 w 3938337"/>
              <a:gd name="connsiteY10" fmla="*/ 118259 h 3321595"/>
              <a:gd name="connsiteX11" fmla="*/ 514890 w 3938337"/>
              <a:gd name="connsiteY11" fmla="*/ 2 h 3321595"/>
              <a:gd name="connsiteX12" fmla="*/ 1166365 w 3938337"/>
              <a:gd name="connsiteY12" fmla="*/ 2 h 3321595"/>
              <a:gd name="connsiteX13" fmla="*/ 3525817 w 3938337"/>
              <a:gd name="connsiteY13" fmla="*/ 0 h 3321595"/>
              <a:gd name="connsiteX14" fmla="*/ 3384145 w 3938337"/>
              <a:gd name="connsiteY14" fmla="*/ 0 h 3321595"/>
              <a:gd name="connsiteX15" fmla="*/ 3385646 w 3938337"/>
              <a:gd name="connsiteY15" fmla="*/ 1904 h 3321595"/>
              <a:gd name="connsiteX16" fmla="*/ 3780089 w 3938337"/>
              <a:gd name="connsiteY16" fmla="*/ 1354125 h 3321595"/>
              <a:gd name="connsiteX17" fmla="*/ 3552458 w 3938337"/>
              <a:gd name="connsiteY17" fmla="*/ 1969288 h 3321595"/>
              <a:gd name="connsiteX18" fmla="*/ 3414534 w 3938337"/>
              <a:gd name="connsiteY18" fmla="*/ 2115111 h 3321595"/>
              <a:gd name="connsiteX19" fmla="*/ 3395732 w 3938337"/>
              <a:gd name="connsiteY19" fmla="*/ 2131585 h 3321595"/>
              <a:gd name="connsiteX20" fmla="*/ 3390273 w 3938337"/>
              <a:gd name="connsiteY20" fmla="*/ 2137223 h 3321595"/>
              <a:gd name="connsiteX21" fmla="*/ 3348116 w 3938337"/>
              <a:gd name="connsiteY21" fmla="*/ 2173305 h 3321595"/>
              <a:gd name="connsiteX22" fmla="*/ 3251972 w 3938337"/>
              <a:gd name="connsiteY22" fmla="*/ 2257543 h 3321595"/>
              <a:gd name="connsiteX23" fmla="*/ 2878500 w 3938337"/>
              <a:gd name="connsiteY23" fmla="*/ 2542096 h 3321595"/>
              <a:gd name="connsiteX24" fmla="*/ 2730320 w 3938337"/>
              <a:gd name="connsiteY24" fmla="*/ 2651667 h 3321595"/>
              <a:gd name="connsiteX25" fmla="*/ 1512716 w 3938337"/>
              <a:gd name="connsiteY25" fmla="*/ 3203474 h 3321595"/>
              <a:gd name="connsiteX26" fmla="*/ 78219 w 3938337"/>
              <a:gd name="connsiteY26" fmla="*/ 2525579 h 3321595"/>
              <a:gd name="connsiteX27" fmla="*/ 0 w 3938337"/>
              <a:gd name="connsiteY27" fmla="*/ 2428877 h 3321595"/>
              <a:gd name="connsiteX28" fmla="*/ 0 w 3938337"/>
              <a:gd name="connsiteY28" fmla="*/ 2518435 h 3321595"/>
              <a:gd name="connsiteX29" fmla="*/ 81495 w 3938337"/>
              <a:gd name="connsiteY29" fmla="*/ 2618704 h 3321595"/>
              <a:gd name="connsiteX30" fmla="*/ 1576046 w 3938337"/>
              <a:gd name="connsiteY30" fmla="*/ 3321595 h 3321595"/>
              <a:gd name="connsiteX31" fmla="*/ 2844621 w 3938337"/>
              <a:gd name="connsiteY31" fmla="*/ 2749441 h 3321595"/>
              <a:gd name="connsiteX32" fmla="*/ 2999005 w 3938337"/>
              <a:gd name="connsiteY32" fmla="*/ 2635829 h 3321595"/>
              <a:gd name="connsiteX33" fmla="*/ 3701177 w 3938337"/>
              <a:gd name="connsiteY33" fmla="*/ 2041901 h 3321595"/>
              <a:gd name="connsiteX34" fmla="*/ 3938337 w 3938337"/>
              <a:gd name="connsiteY34" fmla="*/ 1404055 h 3321595"/>
              <a:gd name="connsiteX35" fmla="*/ 3527383 w 3938337"/>
              <a:gd name="connsiteY35" fmla="*/ 1974 h 33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8337" h="3321595">
                <a:moveTo>
                  <a:pt x="1166365" y="0"/>
                </a:moveTo>
                <a:lnTo>
                  <a:pt x="107576" y="0"/>
                </a:lnTo>
                <a:lnTo>
                  <a:pt x="66927" y="0"/>
                </a:lnTo>
                <a:lnTo>
                  <a:pt x="0" y="0"/>
                </a:lnTo>
                <a:lnTo>
                  <a:pt x="0" y="59511"/>
                </a:lnTo>
                <a:lnTo>
                  <a:pt x="0" y="155390"/>
                </a:lnTo>
                <a:lnTo>
                  <a:pt x="0" y="901114"/>
                </a:lnTo>
                <a:lnTo>
                  <a:pt x="4" y="901114"/>
                </a:lnTo>
                <a:lnTo>
                  <a:pt x="4" y="471771"/>
                </a:lnTo>
                <a:lnTo>
                  <a:pt x="50187" y="407556"/>
                </a:lnTo>
                <a:cubicBezTo>
                  <a:pt x="138559" y="305382"/>
                  <a:pt x="239680" y="208703"/>
                  <a:pt x="352921" y="118259"/>
                </a:cubicBezTo>
                <a:lnTo>
                  <a:pt x="514890" y="2"/>
                </a:lnTo>
                <a:lnTo>
                  <a:pt x="1166365" y="2"/>
                </a:lnTo>
                <a:close/>
                <a:moveTo>
                  <a:pt x="3525817" y="0"/>
                </a:moveTo>
                <a:lnTo>
                  <a:pt x="3384145" y="0"/>
                </a:lnTo>
                <a:lnTo>
                  <a:pt x="3385646" y="1904"/>
                </a:lnTo>
                <a:cubicBezTo>
                  <a:pt x="3641155" y="363079"/>
                  <a:pt x="3780089" y="835723"/>
                  <a:pt x="3780089" y="1354125"/>
                </a:cubicBezTo>
                <a:cubicBezTo>
                  <a:pt x="3780089" y="1590500"/>
                  <a:pt x="3709854" y="1780209"/>
                  <a:pt x="3552458" y="1969288"/>
                </a:cubicBezTo>
                <a:cubicBezTo>
                  <a:pt x="3511300" y="2018735"/>
                  <a:pt x="3464970" y="2067206"/>
                  <a:pt x="3414534" y="2115111"/>
                </a:cubicBezTo>
                <a:lnTo>
                  <a:pt x="3395732" y="2131585"/>
                </a:lnTo>
                <a:lnTo>
                  <a:pt x="3390273" y="2137223"/>
                </a:lnTo>
                <a:lnTo>
                  <a:pt x="3348116" y="2173305"/>
                </a:lnTo>
                <a:lnTo>
                  <a:pt x="3251972" y="2257543"/>
                </a:lnTo>
                <a:cubicBezTo>
                  <a:pt x="3136805" y="2351916"/>
                  <a:pt x="3009474" y="2445671"/>
                  <a:pt x="2878500" y="2542096"/>
                </a:cubicBezTo>
                <a:cubicBezTo>
                  <a:pt x="2830172" y="2577632"/>
                  <a:pt x="2780245" y="2614426"/>
                  <a:pt x="2730320" y="2651667"/>
                </a:cubicBezTo>
                <a:cubicBezTo>
                  <a:pt x="2283426" y="2984960"/>
                  <a:pt x="1957258" y="3203474"/>
                  <a:pt x="1512716" y="3203474"/>
                </a:cubicBezTo>
                <a:cubicBezTo>
                  <a:pt x="920041" y="3203474"/>
                  <a:pt x="478682" y="2998110"/>
                  <a:pt x="78219" y="2525579"/>
                </a:cubicBezTo>
                <a:lnTo>
                  <a:pt x="0" y="2428877"/>
                </a:lnTo>
                <a:lnTo>
                  <a:pt x="0" y="2518435"/>
                </a:lnTo>
                <a:lnTo>
                  <a:pt x="81495" y="2618704"/>
                </a:lnTo>
                <a:cubicBezTo>
                  <a:pt x="498723" y="3108658"/>
                  <a:pt x="958559" y="3321595"/>
                  <a:pt x="1576046" y="3321595"/>
                </a:cubicBezTo>
                <a:cubicBezTo>
                  <a:pt x="2039197" y="3321595"/>
                  <a:pt x="2379018" y="3095023"/>
                  <a:pt x="2844621" y="2749441"/>
                </a:cubicBezTo>
                <a:cubicBezTo>
                  <a:pt x="2896636" y="2710827"/>
                  <a:pt x="2948653" y="2672676"/>
                  <a:pt x="2999005" y="2635829"/>
                </a:cubicBezTo>
                <a:cubicBezTo>
                  <a:pt x="3271919" y="2435869"/>
                  <a:pt x="3529651" y="2246981"/>
                  <a:pt x="3701177" y="2041901"/>
                </a:cubicBezTo>
                <a:cubicBezTo>
                  <a:pt x="3865161" y="1845849"/>
                  <a:pt x="3938337" y="1649145"/>
                  <a:pt x="3938337" y="1404055"/>
                </a:cubicBezTo>
                <a:cubicBezTo>
                  <a:pt x="3938337" y="866538"/>
                  <a:pt x="3793587" y="376466"/>
                  <a:pt x="3527383" y="197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A78A8-ED4C-80F3-AD86-62869F5745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350" y="4444778"/>
            <a:ext cx="5729985" cy="17731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Stock market manipulation with false  news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Fake job postings and financial scams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Loss of business reputation due to rumors </a:t>
            </a:r>
          </a:p>
        </p:txBody>
      </p:sp>
    </p:spTree>
    <p:extLst>
      <p:ext uri="{BB962C8B-B14F-4D97-AF65-F5344CB8AC3E}">
        <p14:creationId xmlns:p14="http://schemas.microsoft.com/office/powerpoint/2010/main" val="85365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899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Meiryo</vt:lpstr>
      <vt:lpstr>Aharoni</vt:lpstr>
      <vt:lpstr>Aptos</vt:lpstr>
      <vt:lpstr>Aptos Display</vt:lpstr>
      <vt:lpstr>Arial</vt:lpstr>
      <vt:lpstr>Calibri</vt:lpstr>
      <vt:lpstr>Office Theme</vt:lpstr>
      <vt:lpstr>Unmasking Fake News: Fighting Misinformation in the Digital Age</vt:lpstr>
      <vt:lpstr>What is Fake News &amp; Misinformation?</vt:lpstr>
      <vt:lpstr>Why is Fake News a Problem?</vt:lpstr>
      <vt:lpstr>Causes of Fake News Spread - </vt:lpstr>
      <vt:lpstr>Political, Economic &amp; AI-Driven Misinformation</vt:lpstr>
      <vt:lpstr>Impact on Society : Social Impact of Fake News</vt:lpstr>
      <vt:lpstr>Political Impact of Fake News</vt:lpstr>
      <vt:lpstr>Effects of Fake News in Health Sector</vt:lpstr>
      <vt:lpstr>Economic Effects of Fake News</vt:lpstr>
      <vt:lpstr>Real-World Examples of Fake News</vt:lpstr>
      <vt:lpstr>How to Identify Fake News?</vt:lpstr>
      <vt:lpstr>Solutions to Combat Fake News</vt:lpstr>
      <vt:lpstr>Encouraging Responsible Media Consumption</vt:lpstr>
      <vt:lpstr>References</vt:lpstr>
      <vt:lpstr>Thanking you 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4</cp:revision>
  <dcterms:created xsi:type="dcterms:W3CDTF">2025-03-02T08:28:24Z</dcterms:created>
  <dcterms:modified xsi:type="dcterms:W3CDTF">2025-03-03T21:27:45Z</dcterms:modified>
</cp:coreProperties>
</file>