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9"/>
  </p:notesMasterIdLst>
  <p:sldIdLst>
    <p:sldId id="256" r:id="rId2"/>
    <p:sldId id="257" r:id="rId3"/>
    <p:sldId id="266" r:id="rId4"/>
    <p:sldId id="271" r:id="rId5"/>
    <p:sldId id="272" r:id="rId6"/>
    <p:sldId id="273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 showGuides="1">
      <p:cViewPr varScale="1">
        <p:scale>
          <a:sx n="117" d="100"/>
          <a:sy n="117" d="100"/>
        </p:scale>
        <p:origin x="184" y="5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6CDAE-6605-E843-9B1E-7CEC9C60E362}" type="doc">
      <dgm:prSet loTypeId="urn:microsoft.com/office/officeart/2005/8/layout/hList1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GB"/>
        </a:p>
      </dgm:t>
    </dgm:pt>
    <dgm:pt modelId="{C800EA0C-D61E-BD40-A20E-93C93D15715B}">
      <dgm:prSet phldrT="[Text]" custT="1"/>
      <dgm:spPr/>
      <dgm:t>
        <a:bodyPr/>
        <a:lstStyle/>
        <a:p>
          <a:r>
            <a:rPr lang="en-GB" sz="1400" b="1" dirty="0">
              <a:latin typeface="Source Sans Pro" panose="020B0503030403020204" pitchFamily="34" charset="0"/>
              <a:ea typeface="Source Sans Pro" panose="020B0503030403020204" pitchFamily="34" charset="0"/>
            </a:rPr>
            <a:t>Objective</a:t>
          </a:r>
        </a:p>
      </dgm:t>
    </dgm:pt>
    <dgm:pt modelId="{A2018ADD-E954-1E40-88E1-AF91EB75A739}" type="parTrans" cxnId="{453722BB-07D0-8C4A-8AA6-A96CC43E161B}">
      <dgm:prSet/>
      <dgm:spPr/>
      <dgm:t>
        <a:bodyPr/>
        <a:lstStyle/>
        <a:p>
          <a:endParaRPr lang="en-GB"/>
        </a:p>
      </dgm:t>
    </dgm:pt>
    <dgm:pt modelId="{1AEC4FD5-8532-8641-82B0-3495E7F9968B}" type="sibTrans" cxnId="{453722BB-07D0-8C4A-8AA6-A96CC43E161B}">
      <dgm:prSet/>
      <dgm:spPr/>
      <dgm:t>
        <a:bodyPr/>
        <a:lstStyle/>
        <a:p>
          <a:endParaRPr lang="en-GB"/>
        </a:p>
      </dgm:t>
    </dgm:pt>
    <dgm:pt modelId="{EE319D06-9657-2F45-BB5A-FB68A772C90D}">
      <dgm:prSet phldrT="[Text]" custT="1"/>
      <dgm:spPr/>
      <dgm:t>
        <a:bodyPr/>
        <a:lstStyle/>
        <a:p>
          <a:r>
            <a:rPr lang="en-GB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Track information about songs/albums</a:t>
          </a:r>
        </a:p>
      </dgm:t>
    </dgm:pt>
    <dgm:pt modelId="{7AAC8DE2-D475-2344-95C2-705E388476E8}" type="parTrans" cxnId="{74D26025-81C7-814F-AA9E-C56ED48C5DCF}">
      <dgm:prSet/>
      <dgm:spPr/>
      <dgm:t>
        <a:bodyPr/>
        <a:lstStyle/>
        <a:p>
          <a:endParaRPr lang="en-GB"/>
        </a:p>
      </dgm:t>
    </dgm:pt>
    <dgm:pt modelId="{3B5B80AF-CC35-234A-8F68-532E1B3A69A4}" type="sibTrans" cxnId="{74D26025-81C7-814F-AA9E-C56ED48C5DCF}">
      <dgm:prSet/>
      <dgm:spPr/>
      <dgm:t>
        <a:bodyPr/>
        <a:lstStyle/>
        <a:p>
          <a:endParaRPr lang="en-GB"/>
        </a:p>
      </dgm:t>
    </dgm:pt>
    <dgm:pt modelId="{EE52C012-E280-C848-96B3-DC151F376311}">
      <dgm:prSet phldrT="[Text]" custT="1"/>
      <dgm:spPr/>
      <dgm:t>
        <a:bodyPr/>
        <a:lstStyle/>
        <a:p>
          <a:r>
            <a:rPr lang="en-GB" sz="1400" b="1" dirty="0">
              <a:latin typeface="Source Sans Pro" panose="020B0503030403020204" pitchFamily="34" charset="0"/>
              <a:ea typeface="Source Sans Pro" panose="020B0503030403020204" pitchFamily="34" charset="0"/>
            </a:rPr>
            <a:t>Target Group</a:t>
          </a:r>
        </a:p>
      </dgm:t>
    </dgm:pt>
    <dgm:pt modelId="{5DF5C5B0-9D0F-2840-8DA3-CF98DF654D58}" type="parTrans" cxnId="{3EF927E2-7321-1C43-8ED8-92226F0C55E2}">
      <dgm:prSet/>
      <dgm:spPr/>
      <dgm:t>
        <a:bodyPr/>
        <a:lstStyle/>
        <a:p>
          <a:endParaRPr lang="en-GB"/>
        </a:p>
      </dgm:t>
    </dgm:pt>
    <dgm:pt modelId="{CE82E260-9CBF-1D4D-97C7-EDDAD2DFFD88}" type="sibTrans" cxnId="{3EF927E2-7321-1C43-8ED8-92226F0C55E2}">
      <dgm:prSet/>
      <dgm:spPr/>
      <dgm:t>
        <a:bodyPr/>
        <a:lstStyle/>
        <a:p>
          <a:endParaRPr lang="en-GB"/>
        </a:p>
      </dgm:t>
    </dgm:pt>
    <dgm:pt modelId="{82307451-558A-4A4E-AA5F-5EA5CE881EE1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Vinyl collectors</a:t>
          </a:r>
        </a:p>
      </dgm:t>
    </dgm:pt>
    <dgm:pt modelId="{5B747DEA-569F-584C-99E7-5F65437E8ED8}" type="parTrans" cxnId="{4352FAA8-906E-6643-8459-FAA07758EA91}">
      <dgm:prSet/>
      <dgm:spPr/>
      <dgm:t>
        <a:bodyPr/>
        <a:lstStyle/>
        <a:p>
          <a:endParaRPr lang="en-GB"/>
        </a:p>
      </dgm:t>
    </dgm:pt>
    <dgm:pt modelId="{E15E7C0D-39AF-3440-BAD4-8C16F2EC0A23}" type="sibTrans" cxnId="{4352FAA8-906E-6643-8459-FAA07758EA91}">
      <dgm:prSet/>
      <dgm:spPr/>
      <dgm:t>
        <a:bodyPr/>
        <a:lstStyle/>
        <a:p>
          <a:endParaRPr lang="en-GB"/>
        </a:p>
      </dgm:t>
    </dgm:pt>
    <dgm:pt modelId="{5FA556AF-BCC8-A54C-9469-2CC7B881B4FE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Music enthusiasts </a:t>
          </a:r>
        </a:p>
      </dgm:t>
    </dgm:pt>
    <dgm:pt modelId="{C35042AA-1758-6D46-AB13-FD722F9B0853}" type="parTrans" cxnId="{72B18AD6-33B7-204F-BA9F-1C78FB53FFE4}">
      <dgm:prSet/>
      <dgm:spPr/>
      <dgm:t>
        <a:bodyPr/>
        <a:lstStyle/>
        <a:p>
          <a:endParaRPr lang="en-GB"/>
        </a:p>
      </dgm:t>
    </dgm:pt>
    <dgm:pt modelId="{7009EC15-46F5-644C-A9D3-E0269CF2EA0F}" type="sibTrans" cxnId="{72B18AD6-33B7-204F-BA9F-1C78FB53FFE4}">
      <dgm:prSet/>
      <dgm:spPr/>
      <dgm:t>
        <a:bodyPr/>
        <a:lstStyle/>
        <a:p>
          <a:endParaRPr lang="en-GB"/>
        </a:p>
      </dgm:t>
    </dgm:pt>
    <dgm:pt modelId="{0C8C04BD-2034-8345-81F9-33B7633D809A}">
      <dgm:prSet phldrT="[Text]" custT="1"/>
      <dgm:spPr/>
      <dgm:t>
        <a:bodyPr/>
        <a:lstStyle/>
        <a:p>
          <a:r>
            <a:rPr lang="en-GB" sz="1400" b="1" dirty="0">
              <a:latin typeface="Source Sans Pro" panose="020B0503030403020204" pitchFamily="34" charset="0"/>
              <a:ea typeface="Source Sans Pro" panose="020B0503030403020204" pitchFamily="34" charset="0"/>
            </a:rPr>
            <a:t>Product </a:t>
          </a:r>
        </a:p>
      </dgm:t>
    </dgm:pt>
    <dgm:pt modelId="{6ECE74D5-B6BB-C046-9983-D16DB88EE247}" type="parTrans" cxnId="{A02487A5-6CD2-A14A-BEB6-757F38E14153}">
      <dgm:prSet/>
      <dgm:spPr/>
      <dgm:t>
        <a:bodyPr/>
        <a:lstStyle/>
        <a:p>
          <a:endParaRPr lang="en-GB"/>
        </a:p>
      </dgm:t>
    </dgm:pt>
    <dgm:pt modelId="{7D813923-89F0-1A4E-A66B-16176DF4B504}" type="sibTrans" cxnId="{A02487A5-6CD2-A14A-BEB6-757F38E14153}">
      <dgm:prSet/>
      <dgm:spPr/>
      <dgm:t>
        <a:bodyPr/>
        <a:lstStyle/>
        <a:p>
          <a:endParaRPr lang="en-GB"/>
        </a:p>
      </dgm:t>
    </dgm:pt>
    <dgm:pt modelId="{75668089-A8C4-F04F-AE71-FA7390FECDED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Lets you add, update and delete a song</a:t>
          </a:r>
        </a:p>
      </dgm:t>
    </dgm:pt>
    <dgm:pt modelId="{6947E47B-6BEA-DD49-BA5F-19C7D6B12432}" type="parTrans" cxnId="{4AFA8515-975A-5946-9770-EFDF9B253D3D}">
      <dgm:prSet/>
      <dgm:spPr/>
      <dgm:t>
        <a:bodyPr/>
        <a:lstStyle/>
        <a:p>
          <a:endParaRPr lang="en-GB"/>
        </a:p>
      </dgm:t>
    </dgm:pt>
    <dgm:pt modelId="{BD0179A6-489B-D84F-B287-FD41DAD51ED5}" type="sibTrans" cxnId="{4AFA8515-975A-5946-9770-EFDF9B253D3D}">
      <dgm:prSet/>
      <dgm:spPr/>
      <dgm:t>
        <a:bodyPr/>
        <a:lstStyle/>
        <a:p>
          <a:endParaRPr lang="en-GB"/>
        </a:p>
      </dgm:t>
    </dgm:pt>
    <dgm:pt modelId="{A1E5F45E-C09A-BC48-ABFC-58075617125C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Lets you see a list of songs that have been added</a:t>
          </a:r>
        </a:p>
      </dgm:t>
    </dgm:pt>
    <dgm:pt modelId="{8E835476-0F1D-6648-92C6-71E8DCB1B1B1}" type="parTrans" cxnId="{FF35C65A-92BE-5843-8213-7C2782AFCB3B}">
      <dgm:prSet/>
      <dgm:spPr/>
      <dgm:t>
        <a:bodyPr/>
        <a:lstStyle/>
        <a:p>
          <a:endParaRPr lang="en-GB"/>
        </a:p>
      </dgm:t>
    </dgm:pt>
    <dgm:pt modelId="{3B3ED96D-C022-FA4A-A38F-7D91A2C96B03}" type="sibTrans" cxnId="{FF35C65A-92BE-5843-8213-7C2782AFCB3B}">
      <dgm:prSet/>
      <dgm:spPr/>
      <dgm:t>
        <a:bodyPr/>
        <a:lstStyle/>
        <a:p>
          <a:endParaRPr lang="en-GB"/>
        </a:p>
      </dgm:t>
    </dgm:pt>
    <dgm:pt modelId="{FC64FE86-23D6-DE47-A0AD-274D7F5E157E}">
      <dgm:prSet phldrT="[Text]" custT="1"/>
      <dgm:spPr/>
      <dgm:t>
        <a:bodyPr/>
        <a:lstStyle/>
        <a:p>
          <a:r>
            <a:rPr lang="en-GB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Have an accessible tool to refer to when shopping for vinyl records</a:t>
          </a:r>
        </a:p>
      </dgm:t>
    </dgm:pt>
    <dgm:pt modelId="{9618BA59-91E8-E443-83A6-E47719B2E1AE}" type="parTrans" cxnId="{4F3BE18F-DB41-6F49-B6CD-BFC224A0F5AE}">
      <dgm:prSet/>
      <dgm:spPr/>
      <dgm:t>
        <a:bodyPr/>
        <a:lstStyle/>
        <a:p>
          <a:endParaRPr lang="en-GB"/>
        </a:p>
      </dgm:t>
    </dgm:pt>
    <dgm:pt modelId="{6EB66398-E21A-F34E-BFB8-9EAF554AB2DD}" type="sibTrans" cxnId="{4F3BE18F-DB41-6F49-B6CD-BFC224A0F5AE}">
      <dgm:prSet/>
      <dgm:spPr/>
      <dgm:t>
        <a:bodyPr/>
        <a:lstStyle/>
        <a:p>
          <a:endParaRPr lang="en-GB"/>
        </a:p>
      </dgm:t>
    </dgm:pt>
    <dgm:pt modelId="{D9191626-A357-894E-BF7A-A8CDA939A2C3}">
      <dgm:prSet phldrT="[Text]" custT="1"/>
      <dgm:spPr/>
      <dgm:t>
        <a:bodyPr/>
        <a:lstStyle/>
        <a:p>
          <a:r>
            <a:rPr lang="en-GB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Music trivia</a:t>
          </a:r>
        </a:p>
      </dgm:t>
    </dgm:pt>
    <dgm:pt modelId="{310FFD8A-9445-9B4C-968C-53714597151A}" type="parTrans" cxnId="{A0DC912E-79F5-9D47-803D-30C31DD4726F}">
      <dgm:prSet/>
      <dgm:spPr/>
      <dgm:t>
        <a:bodyPr/>
        <a:lstStyle/>
        <a:p>
          <a:endParaRPr lang="en-GB"/>
        </a:p>
      </dgm:t>
    </dgm:pt>
    <dgm:pt modelId="{45B103C8-1B4A-874A-A4F9-B21E48FF81E4}" type="sibTrans" cxnId="{A0DC912E-79F5-9D47-803D-30C31DD4726F}">
      <dgm:prSet/>
      <dgm:spPr/>
      <dgm:t>
        <a:bodyPr/>
        <a:lstStyle/>
        <a:p>
          <a:endParaRPr lang="en-GB"/>
        </a:p>
      </dgm:t>
    </dgm:pt>
    <dgm:pt modelId="{F2BB598A-0E27-844D-BFD7-4BA23EAEB79B}">
      <dgm:prSet phldrT="[Text]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GB" sz="1400" kern="1200" dirty="0"/>
        </a:p>
      </dgm:t>
    </dgm:pt>
    <dgm:pt modelId="{E894C448-0F84-E04C-8B71-470A26D0F146}" type="parTrans" cxnId="{54E1E928-6B1C-924E-9B35-534FFA519847}">
      <dgm:prSet/>
      <dgm:spPr/>
      <dgm:t>
        <a:bodyPr/>
        <a:lstStyle/>
        <a:p>
          <a:endParaRPr lang="en-GB"/>
        </a:p>
      </dgm:t>
    </dgm:pt>
    <dgm:pt modelId="{D10CC7FD-D4AE-3042-B15B-A1A70A3C2685}" type="sibTrans" cxnId="{54E1E928-6B1C-924E-9B35-534FFA519847}">
      <dgm:prSet/>
      <dgm:spPr/>
      <dgm:t>
        <a:bodyPr/>
        <a:lstStyle/>
        <a:p>
          <a:endParaRPr lang="en-GB"/>
        </a:p>
      </dgm:t>
    </dgm:pt>
    <dgm:pt modelId="{7759BD91-C08A-4148-8F4A-064105AD3158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You can login and have your own customised version of the tracker</a:t>
          </a:r>
        </a:p>
      </dgm:t>
    </dgm:pt>
    <dgm:pt modelId="{268CAB68-B414-DC4F-B349-0E6AA38F7C16}" type="parTrans" cxnId="{1EEFD264-DE4B-AE44-A5B4-20A405CDA5CF}">
      <dgm:prSet/>
      <dgm:spPr/>
      <dgm:t>
        <a:bodyPr/>
        <a:lstStyle/>
        <a:p>
          <a:endParaRPr lang="en-GB"/>
        </a:p>
      </dgm:t>
    </dgm:pt>
    <dgm:pt modelId="{FEB06F99-CEBB-F349-9FA6-AC876FEB54F5}" type="sibTrans" cxnId="{1EEFD264-DE4B-AE44-A5B4-20A405CDA5CF}">
      <dgm:prSet/>
      <dgm:spPr/>
      <dgm:t>
        <a:bodyPr/>
        <a:lstStyle/>
        <a:p>
          <a:endParaRPr lang="en-GB"/>
        </a:p>
      </dgm:t>
    </dgm:pt>
    <dgm:pt modelId="{C1EA86B9-42F4-EE4D-9781-E477D9B05796}" type="pres">
      <dgm:prSet presAssocID="{2C06CDAE-6605-E843-9B1E-7CEC9C60E362}" presName="Name0" presStyleCnt="0">
        <dgm:presLayoutVars>
          <dgm:dir/>
          <dgm:animLvl val="lvl"/>
          <dgm:resizeHandles val="exact"/>
        </dgm:presLayoutVars>
      </dgm:prSet>
      <dgm:spPr/>
    </dgm:pt>
    <dgm:pt modelId="{B0B57CD4-BDDC-914B-9D66-63D24D667AC1}" type="pres">
      <dgm:prSet presAssocID="{C800EA0C-D61E-BD40-A20E-93C93D15715B}" presName="composite" presStyleCnt="0"/>
      <dgm:spPr/>
    </dgm:pt>
    <dgm:pt modelId="{166CFB20-7B52-BE48-8627-4EA5336D76D3}" type="pres">
      <dgm:prSet presAssocID="{C800EA0C-D61E-BD40-A20E-93C93D15715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DFF236C-25CB-6548-8A9A-9E9895EB6C69}" type="pres">
      <dgm:prSet presAssocID="{C800EA0C-D61E-BD40-A20E-93C93D15715B}" presName="desTx" presStyleLbl="alignAccFollowNode1" presStyleIdx="0" presStyleCnt="3">
        <dgm:presLayoutVars>
          <dgm:bulletEnabled val="1"/>
        </dgm:presLayoutVars>
      </dgm:prSet>
      <dgm:spPr/>
    </dgm:pt>
    <dgm:pt modelId="{6BE58160-E77E-D941-A548-122E8E17810D}" type="pres">
      <dgm:prSet presAssocID="{1AEC4FD5-8532-8641-82B0-3495E7F9968B}" presName="space" presStyleCnt="0"/>
      <dgm:spPr/>
    </dgm:pt>
    <dgm:pt modelId="{3E2CE0AB-D745-984C-AD3F-A1F1513BBE17}" type="pres">
      <dgm:prSet presAssocID="{EE52C012-E280-C848-96B3-DC151F376311}" presName="composite" presStyleCnt="0"/>
      <dgm:spPr/>
    </dgm:pt>
    <dgm:pt modelId="{C752F927-EAB0-F641-9959-C5A65F3BD015}" type="pres">
      <dgm:prSet presAssocID="{EE52C012-E280-C848-96B3-DC151F37631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46EAC85-A0FC-8E4F-888F-495F538F2FB6}" type="pres">
      <dgm:prSet presAssocID="{EE52C012-E280-C848-96B3-DC151F376311}" presName="desTx" presStyleLbl="alignAccFollowNode1" presStyleIdx="1" presStyleCnt="3">
        <dgm:presLayoutVars>
          <dgm:bulletEnabled val="1"/>
        </dgm:presLayoutVars>
      </dgm:prSet>
      <dgm:spPr/>
    </dgm:pt>
    <dgm:pt modelId="{0708F289-BC59-9745-8231-494759450AEE}" type="pres">
      <dgm:prSet presAssocID="{CE82E260-9CBF-1D4D-97C7-EDDAD2DFFD88}" presName="space" presStyleCnt="0"/>
      <dgm:spPr/>
    </dgm:pt>
    <dgm:pt modelId="{B655E689-035F-AD40-8D08-433102209F23}" type="pres">
      <dgm:prSet presAssocID="{0C8C04BD-2034-8345-81F9-33B7633D809A}" presName="composite" presStyleCnt="0"/>
      <dgm:spPr/>
    </dgm:pt>
    <dgm:pt modelId="{C55C0980-68DF-5A42-A099-F0CB859FB1DD}" type="pres">
      <dgm:prSet presAssocID="{0C8C04BD-2034-8345-81F9-33B7633D809A}" presName="parTx" presStyleLbl="alignNode1" presStyleIdx="2" presStyleCnt="3" custLinFactNeighborX="57976" custLinFactNeighborY="1764">
        <dgm:presLayoutVars>
          <dgm:chMax val="0"/>
          <dgm:chPref val="0"/>
          <dgm:bulletEnabled val="1"/>
        </dgm:presLayoutVars>
      </dgm:prSet>
      <dgm:spPr/>
    </dgm:pt>
    <dgm:pt modelId="{A955DB11-73D7-2148-9118-6A6361C7C32A}" type="pres">
      <dgm:prSet presAssocID="{0C8C04BD-2034-8345-81F9-33B7633D809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AFA8515-975A-5946-9770-EFDF9B253D3D}" srcId="{0C8C04BD-2034-8345-81F9-33B7633D809A}" destId="{75668089-A8C4-F04F-AE71-FA7390FECDED}" srcOrd="0" destOrd="0" parTransId="{6947E47B-6BEA-DD49-BA5F-19C7D6B12432}" sibTransId="{BD0179A6-489B-D84F-B287-FD41DAD51ED5}"/>
    <dgm:cxn modelId="{0EF1B919-8902-E54F-80A4-5ECDC68B0F41}" type="presOf" srcId="{FC64FE86-23D6-DE47-A0AD-274D7F5E157E}" destId="{5DFF236C-25CB-6548-8A9A-9E9895EB6C69}" srcOrd="0" destOrd="1" presId="urn:microsoft.com/office/officeart/2005/8/layout/hList1"/>
    <dgm:cxn modelId="{74D26025-81C7-814F-AA9E-C56ED48C5DCF}" srcId="{C800EA0C-D61E-BD40-A20E-93C93D15715B}" destId="{EE319D06-9657-2F45-BB5A-FB68A772C90D}" srcOrd="0" destOrd="0" parTransId="{7AAC8DE2-D475-2344-95C2-705E388476E8}" sibTransId="{3B5B80AF-CC35-234A-8F68-532E1B3A69A4}"/>
    <dgm:cxn modelId="{54E1E928-6B1C-924E-9B35-534FFA519847}" srcId="{0C8C04BD-2034-8345-81F9-33B7633D809A}" destId="{F2BB598A-0E27-844D-BFD7-4BA23EAEB79B}" srcOrd="3" destOrd="0" parTransId="{E894C448-0F84-E04C-8B71-470A26D0F146}" sibTransId="{D10CC7FD-D4AE-3042-B15B-A1A70A3C2685}"/>
    <dgm:cxn modelId="{1B33E52B-666B-404C-A5C6-E7A1370EEB2E}" type="presOf" srcId="{D9191626-A357-894E-BF7A-A8CDA939A2C3}" destId="{5DFF236C-25CB-6548-8A9A-9E9895EB6C69}" srcOrd="0" destOrd="2" presId="urn:microsoft.com/office/officeart/2005/8/layout/hList1"/>
    <dgm:cxn modelId="{A0DC912E-79F5-9D47-803D-30C31DD4726F}" srcId="{C800EA0C-D61E-BD40-A20E-93C93D15715B}" destId="{D9191626-A357-894E-BF7A-A8CDA939A2C3}" srcOrd="2" destOrd="0" parTransId="{310FFD8A-9445-9B4C-968C-53714597151A}" sibTransId="{45B103C8-1B4A-874A-A4F9-B21E48FF81E4}"/>
    <dgm:cxn modelId="{C2181B2F-231D-7247-B6D3-BDB17A12F076}" type="presOf" srcId="{EE52C012-E280-C848-96B3-DC151F376311}" destId="{C752F927-EAB0-F641-9959-C5A65F3BD015}" srcOrd="0" destOrd="0" presId="urn:microsoft.com/office/officeart/2005/8/layout/hList1"/>
    <dgm:cxn modelId="{71237E4B-EBF7-9D45-988B-B3BC984707DC}" type="presOf" srcId="{EE319D06-9657-2F45-BB5A-FB68A772C90D}" destId="{5DFF236C-25CB-6548-8A9A-9E9895EB6C69}" srcOrd="0" destOrd="0" presId="urn:microsoft.com/office/officeart/2005/8/layout/hList1"/>
    <dgm:cxn modelId="{FF35C65A-92BE-5843-8213-7C2782AFCB3B}" srcId="{0C8C04BD-2034-8345-81F9-33B7633D809A}" destId="{A1E5F45E-C09A-BC48-ABFC-58075617125C}" srcOrd="1" destOrd="0" parTransId="{8E835476-0F1D-6648-92C6-71E8DCB1B1B1}" sibTransId="{3B3ED96D-C022-FA4A-A38F-7D91A2C96B03}"/>
    <dgm:cxn modelId="{1EEFD264-DE4B-AE44-A5B4-20A405CDA5CF}" srcId="{0C8C04BD-2034-8345-81F9-33B7633D809A}" destId="{7759BD91-C08A-4148-8F4A-064105AD3158}" srcOrd="2" destOrd="0" parTransId="{268CAB68-B414-DC4F-B349-0E6AA38F7C16}" sibTransId="{FEB06F99-CEBB-F349-9FA6-AC876FEB54F5}"/>
    <dgm:cxn modelId="{DE7DA37A-5D14-B845-862D-1563C8D73301}" type="presOf" srcId="{A1E5F45E-C09A-BC48-ABFC-58075617125C}" destId="{A955DB11-73D7-2148-9118-6A6361C7C32A}" srcOrd="0" destOrd="1" presId="urn:microsoft.com/office/officeart/2005/8/layout/hList1"/>
    <dgm:cxn modelId="{247AC07B-2AA5-7248-BBF6-FBA5962E026F}" type="presOf" srcId="{7759BD91-C08A-4148-8F4A-064105AD3158}" destId="{A955DB11-73D7-2148-9118-6A6361C7C32A}" srcOrd="0" destOrd="2" presId="urn:microsoft.com/office/officeart/2005/8/layout/hList1"/>
    <dgm:cxn modelId="{81E50185-4455-7943-A0ED-0873E1B8805D}" type="presOf" srcId="{75668089-A8C4-F04F-AE71-FA7390FECDED}" destId="{A955DB11-73D7-2148-9118-6A6361C7C32A}" srcOrd="0" destOrd="0" presId="urn:microsoft.com/office/officeart/2005/8/layout/hList1"/>
    <dgm:cxn modelId="{4F3BE18F-DB41-6F49-B6CD-BFC224A0F5AE}" srcId="{C800EA0C-D61E-BD40-A20E-93C93D15715B}" destId="{FC64FE86-23D6-DE47-A0AD-274D7F5E157E}" srcOrd="1" destOrd="0" parTransId="{9618BA59-91E8-E443-83A6-E47719B2E1AE}" sibTransId="{6EB66398-E21A-F34E-BFB8-9EAF554AB2DD}"/>
    <dgm:cxn modelId="{45933FA1-D2A3-4241-A2CE-DA8636CC34AE}" type="presOf" srcId="{C800EA0C-D61E-BD40-A20E-93C93D15715B}" destId="{166CFB20-7B52-BE48-8627-4EA5336D76D3}" srcOrd="0" destOrd="0" presId="urn:microsoft.com/office/officeart/2005/8/layout/hList1"/>
    <dgm:cxn modelId="{D0BE9FA3-614C-EB48-926D-37F0238C3333}" type="presOf" srcId="{0C8C04BD-2034-8345-81F9-33B7633D809A}" destId="{C55C0980-68DF-5A42-A099-F0CB859FB1DD}" srcOrd="0" destOrd="0" presId="urn:microsoft.com/office/officeart/2005/8/layout/hList1"/>
    <dgm:cxn modelId="{A02487A5-6CD2-A14A-BEB6-757F38E14153}" srcId="{2C06CDAE-6605-E843-9B1E-7CEC9C60E362}" destId="{0C8C04BD-2034-8345-81F9-33B7633D809A}" srcOrd="2" destOrd="0" parTransId="{6ECE74D5-B6BB-C046-9983-D16DB88EE247}" sibTransId="{7D813923-89F0-1A4E-A66B-16176DF4B504}"/>
    <dgm:cxn modelId="{4352FAA8-906E-6643-8459-FAA07758EA91}" srcId="{EE52C012-E280-C848-96B3-DC151F376311}" destId="{82307451-558A-4A4E-AA5F-5EA5CE881EE1}" srcOrd="0" destOrd="0" parTransId="{5B747DEA-569F-584C-99E7-5F65437E8ED8}" sibTransId="{E15E7C0D-39AF-3440-BAD4-8C16F2EC0A23}"/>
    <dgm:cxn modelId="{53812EAB-BC54-DF49-892B-766E946553C9}" type="presOf" srcId="{82307451-558A-4A4E-AA5F-5EA5CE881EE1}" destId="{D46EAC85-A0FC-8E4F-888F-495F538F2FB6}" srcOrd="0" destOrd="0" presId="urn:microsoft.com/office/officeart/2005/8/layout/hList1"/>
    <dgm:cxn modelId="{93E89BB0-370B-9F49-8B43-17EE65D8E8A7}" type="presOf" srcId="{F2BB598A-0E27-844D-BFD7-4BA23EAEB79B}" destId="{A955DB11-73D7-2148-9118-6A6361C7C32A}" srcOrd="0" destOrd="3" presId="urn:microsoft.com/office/officeart/2005/8/layout/hList1"/>
    <dgm:cxn modelId="{453722BB-07D0-8C4A-8AA6-A96CC43E161B}" srcId="{2C06CDAE-6605-E843-9B1E-7CEC9C60E362}" destId="{C800EA0C-D61E-BD40-A20E-93C93D15715B}" srcOrd="0" destOrd="0" parTransId="{A2018ADD-E954-1E40-88E1-AF91EB75A739}" sibTransId="{1AEC4FD5-8532-8641-82B0-3495E7F9968B}"/>
    <dgm:cxn modelId="{72B18AD6-33B7-204F-BA9F-1C78FB53FFE4}" srcId="{EE52C012-E280-C848-96B3-DC151F376311}" destId="{5FA556AF-BCC8-A54C-9469-2CC7B881B4FE}" srcOrd="1" destOrd="0" parTransId="{C35042AA-1758-6D46-AB13-FD722F9B0853}" sibTransId="{7009EC15-46F5-644C-A9D3-E0269CF2EA0F}"/>
    <dgm:cxn modelId="{231204E0-7CD6-F444-B053-2424EC33969A}" type="presOf" srcId="{2C06CDAE-6605-E843-9B1E-7CEC9C60E362}" destId="{C1EA86B9-42F4-EE4D-9781-E477D9B05796}" srcOrd="0" destOrd="0" presId="urn:microsoft.com/office/officeart/2005/8/layout/hList1"/>
    <dgm:cxn modelId="{3EF927E2-7321-1C43-8ED8-92226F0C55E2}" srcId="{2C06CDAE-6605-E843-9B1E-7CEC9C60E362}" destId="{EE52C012-E280-C848-96B3-DC151F376311}" srcOrd="1" destOrd="0" parTransId="{5DF5C5B0-9D0F-2840-8DA3-CF98DF654D58}" sibTransId="{CE82E260-9CBF-1D4D-97C7-EDDAD2DFFD88}"/>
    <dgm:cxn modelId="{A7AFB3FA-F009-F24B-AF75-4792155FB4DB}" type="presOf" srcId="{5FA556AF-BCC8-A54C-9469-2CC7B881B4FE}" destId="{D46EAC85-A0FC-8E4F-888F-495F538F2FB6}" srcOrd="0" destOrd="1" presId="urn:microsoft.com/office/officeart/2005/8/layout/hList1"/>
    <dgm:cxn modelId="{2FB4E363-B19A-F541-BA50-1F175B9F0F77}" type="presParOf" srcId="{C1EA86B9-42F4-EE4D-9781-E477D9B05796}" destId="{B0B57CD4-BDDC-914B-9D66-63D24D667AC1}" srcOrd="0" destOrd="0" presId="urn:microsoft.com/office/officeart/2005/8/layout/hList1"/>
    <dgm:cxn modelId="{4C59B73A-D10C-8F4F-A67E-501A3E8F087A}" type="presParOf" srcId="{B0B57CD4-BDDC-914B-9D66-63D24D667AC1}" destId="{166CFB20-7B52-BE48-8627-4EA5336D76D3}" srcOrd="0" destOrd="0" presId="urn:microsoft.com/office/officeart/2005/8/layout/hList1"/>
    <dgm:cxn modelId="{BA1AAA09-17B3-794D-83FF-BCDA2F34E95A}" type="presParOf" srcId="{B0B57CD4-BDDC-914B-9D66-63D24D667AC1}" destId="{5DFF236C-25CB-6548-8A9A-9E9895EB6C69}" srcOrd="1" destOrd="0" presId="urn:microsoft.com/office/officeart/2005/8/layout/hList1"/>
    <dgm:cxn modelId="{63DC4826-3EE0-A944-9FE0-4CB60C3D8A0A}" type="presParOf" srcId="{C1EA86B9-42F4-EE4D-9781-E477D9B05796}" destId="{6BE58160-E77E-D941-A548-122E8E17810D}" srcOrd="1" destOrd="0" presId="urn:microsoft.com/office/officeart/2005/8/layout/hList1"/>
    <dgm:cxn modelId="{DEF7D255-0EDE-1540-BA5E-181651E7CF8D}" type="presParOf" srcId="{C1EA86B9-42F4-EE4D-9781-E477D9B05796}" destId="{3E2CE0AB-D745-984C-AD3F-A1F1513BBE17}" srcOrd="2" destOrd="0" presId="urn:microsoft.com/office/officeart/2005/8/layout/hList1"/>
    <dgm:cxn modelId="{B3D4D290-3C50-F14D-B751-0CC9FA959EAA}" type="presParOf" srcId="{3E2CE0AB-D745-984C-AD3F-A1F1513BBE17}" destId="{C752F927-EAB0-F641-9959-C5A65F3BD015}" srcOrd="0" destOrd="0" presId="urn:microsoft.com/office/officeart/2005/8/layout/hList1"/>
    <dgm:cxn modelId="{0D351BFB-C87B-1143-939B-37758D34D2C3}" type="presParOf" srcId="{3E2CE0AB-D745-984C-AD3F-A1F1513BBE17}" destId="{D46EAC85-A0FC-8E4F-888F-495F538F2FB6}" srcOrd="1" destOrd="0" presId="urn:microsoft.com/office/officeart/2005/8/layout/hList1"/>
    <dgm:cxn modelId="{F1AC775D-06C7-6647-8C14-FE7A04B73CE3}" type="presParOf" srcId="{C1EA86B9-42F4-EE4D-9781-E477D9B05796}" destId="{0708F289-BC59-9745-8231-494759450AEE}" srcOrd="3" destOrd="0" presId="urn:microsoft.com/office/officeart/2005/8/layout/hList1"/>
    <dgm:cxn modelId="{59D6C481-67BB-A841-A07F-2D0F5B491676}" type="presParOf" srcId="{C1EA86B9-42F4-EE4D-9781-E477D9B05796}" destId="{B655E689-035F-AD40-8D08-433102209F23}" srcOrd="4" destOrd="0" presId="urn:microsoft.com/office/officeart/2005/8/layout/hList1"/>
    <dgm:cxn modelId="{50901143-F470-1D47-8829-C6A130081895}" type="presParOf" srcId="{B655E689-035F-AD40-8D08-433102209F23}" destId="{C55C0980-68DF-5A42-A099-F0CB859FB1DD}" srcOrd="0" destOrd="0" presId="urn:microsoft.com/office/officeart/2005/8/layout/hList1"/>
    <dgm:cxn modelId="{57F9B330-60FD-6A4F-AD59-1369ABF0BF98}" type="presParOf" srcId="{B655E689-035F-AD40-8D08-433102209F23}" destId="{A955DB11-73D7-2148-9118-6A6361C7C3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1E1BE-935B-764A-B567-734641B6CF43}" type="doc">
      <dgm:prSet loTypeId="urn:microsoft.com/office/officeart/2005/8/layout/process3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GB"/>
        </a:p>
      </dgm:t>
    </dgm:pt>
    <dgm:pt modelId="{82AFB860-EAC9-8140-9278-4D85C8F9BF0C}">
      <dgm:prSet phldrT="[Text]"/>
      <dgm:spPr/>
      <dgm:t>
        <a:bodyPr/>
        <a:lstStyle/>
        <a:p>
          <a:r>
            <a:rPr lang="en-GB" dirty="0">
              <a:latin typeface="Source Sans Pro" panose="020B0503030403020204" pitchFamily="34" charset="0"/>
              <a:ea typeface="Source Sans Pro" panose="020B0503030403020204" pitchFamily="34" charset="0"/>
            </a:rPr>
            <a:t>Motivation</a:t>
          </a:r>
        </a:p>
      </dgm:t>
    </dgm:pt>
    <dgm:pt modelId="{E73BA590-5C92-C743-A935-20312886AA81}" type="parTrans" cxnId="{F3182360-0996-9844-A469-71436C794537}">
      <dgm:prSet/>
      <dgm:spPr/>
      <dgm:t>
        <a:bodyPr/>
        <a:lstStyle/>
        <a:p>
          <a:endParaRPr lang="en-GB"/>
        </a:p>
      </dgm:t>
    </dgm:pt>
    <dgm:pt modelId="{1CEC052E-EE05-3745-BDC2-42E85DBD3A06}" type="sibTrans" cxnId="{F3182360-0996-9844-A469-71436C794537}">
      <dgm:prSet/>
      <dgm:spPr/>
      <dgm:t>
        <a:bodyPr/>
        <a:lstStyle/>
        <a:p>
          <a:endParaRPr lang="en-GB"/>
        </a:p>
      </dgm:t>
    </dgm:pt>
    <dgm:pt modelId="{41BCFB0B-7855-F449-B556-AB0534A5DC1E}">
      <dgm:prSet phldrT="[Text]"/>
      <dgm:spPr/>
      <dgm:t>
        <a:bodyPr/>
        <a:lstStyle/>
        <a:p>
          <a:r>
            <a:rPr lang="en-GB" dirty="0">
              <a:latin typeface="Source Sans Pro" panose="020B0503030403020204" pitchFamily="34" charset="0"/>
              <a:ea typeface="Source Sans Pro" panose="020B0503030403020204" pitchFamily="34" charset="0"/>
            </a:rPr>
            <a:t>Vinyl collectors who end up buying duplicate records</a:t>
          </a:r>
        </a:p>
      </dgm:t>
    </dgm:pt>
    <dgm:pt modelId="{E582CE3D-4CF7-5D4D-ACC4-A8A9D8CCFC6F}" type="parTrans" cxnId="{A6A8D4F3-B066-B84C-BE14-D1867C40F58A}">
      <dgm:prSet/>
      <dgm:spPr/>
      <dgm:t>
        <a:bodyPr/>
        <a:lstStyle/>
        <a:p>
          <a:endParaRPr lang="en-GB"/>
        </a:p>
      </dgm:t>
    </dgm:pt>
    <dgm:pt modelId="{F0940A8A-10DD-984B-9304-4002C0ADD058}" type="sibTrans" cxnId="{A6A8D4F3-B066-B84C-BE14-D1867C40F58A}">
      <dgm:prSet/>
      <dgm:spPr/>
      <dgm:t>
        <a:bodyPr/>
        <a:lstStyle/>
        <a:p>
          <a:endParaRPr lang="en-GB"/>
        </a:p>
      </dgm:t>
    </dgm:pt>
    <dgm:pt modelId="{0B32E28D-C564-7945-9497-8007325A4FFF}">
      <dgm:prSet phldrT="[Text]"/>
      <dgm:spPr/>
      <dgm:t>
        <a:bodyPr/>
        <a:lstStyle/>
        <a:p>
          <a:r>
            <a:rPr lang="en-GB" dirty="0">
              <a:latin typeface="Source Sans Pro" panose="020B0503030403020204" pitchFamily="34" charset="0"/>
              <a:ea typeface="Source Sans Pro" panose="020B0503030403020204" pitchFamily="34" charset="0"/>
            </a:rPr>
            <a:t>Description</a:t>
          </a:r>
        </a:p>
      </dgm:t>
    </dgm:pt>
    <dgm:pt modelId="{28A6FD7B-AC32-DB46-986B-97B872047027}" type="parTrans" cxnId="{23A558C0-E01C-CD48-92C4-43CFA3CBEE87}">
      <dgm:prSet/>
      <dgm:spPr/>
      <dgm:t>
        <a:bodyPr/>
        <a:lstStyle/>
        <a:p>
          <a:endParaRPr lang="en-GB"/>
        </a:p>
      </dgm:t>
    </dgm:pt>
    <dgm:pt modelId="{7D9872B6-7926-8547-BFCA-01E2F4734DCF}" type="sibTrans" cxnId="{23A558C0-E01C-CD48-92C4-43CFA3CBEE87}">
      <dgm:prSet/>
      <dgm:spPr/>
      <dgm:t>
        <a:bodyPr/>
        <a:lstStyle/>
        <a:p>
          <a:endParaRPr lang="en-GB"/>
        </a:p>
      </dgm:t>
    </dgm:pt>
    <dgm:pt modelId="{12BD3EDC-CB41-EE4B-9A37-5FCA3FF9C5E9}">
      <dgm:prSet phldrT="[Text]"/>
      <dgm:spPr/>
      <dgm:t>
        <a:bodyPr/>
        <a:lstStyle/>
        <a:p>
          <a:r>
            <a:rPr lang="en-AU" b="0" i="0" u="none" dirty="0">
              <a:latin typeface="Source Sans Pro" panose="020B0503030403020204" pitchFamily="34" charset="0"/>
              <a:ea typeface="Source Sans Pro" panose="020B0503030403020204" pitchFamily="34" charset="0"/>
            </a:rPr>
            <a:t>MERN application deployed to Heroku to help the user have their own music library</a:t>
          </a:r>
          <a:endParaRPr lang="en-GB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B5A38493-5A21-6543-BDC0-476B392B635E}" type="parTrans" cxnId="{AF78BB68-140C-2E4D-B538-3CA277282B58}">
      <dgm:prSet/>
      <dgm:spPr/>
      <dgm:t>
        <a:bodyPr/>
        <a:lstStyle/>
        <a:p>
          <a:endParaRPr lang="en-GB"/>
        </a:p>
      </dgm:t>
    </dgm:pt>
    <dgm:pt modelId="{CA979684-170E-9B4E-A990-F2CF96927C5D}" type="sibTrans" cxnId="{AF78BB68-140C-2E4D-B538-3CA277282B58}">
      <dgm:prSet/>
      <dgm:spPr/>
      <dgm:t>
        <a:bodyPr/>
        <a:lstStyle/>
        <a:p>
          <a:endParaRPr lang="en-GB"/>
        </a:p>
      </dgm:t>
    </dgm:pt>
    <dgm:pt modelId="{3C6BC3BF-F934-254D-8D56-BADF71E6496D}">
      <dgm:prSet phldrT="[Text]"/>
      <dgm:spPr/>
      <dgm:t>
        <a:bodyPr/>
        <a:lstStyle/>
        <a:p>
          <a:r>
            <a:rPr lang="en-GB" dirty="0">
              <a:latin typeface="Source Sans Pro" panose="020B0503030403020204" pitchFamily="34" charset="0"/>
              <a:ea typeface="Source Sans Pro" panose="020B0503030403020204" pitchFamily="34" charset="0"/>
            </a:rPr>
            <a:t>User Story</a:t>
          </a:r>
        </a:p>
      </dgm:t>
    </dgm:pt>
    <dgm:pt modelId="{8D8BD270-AAD3-B743-85A4-402F68E35660}" type="parTrans" cxnId="{7A001498-D124-6E4B-99D8-E866113A3F00}">
      <dgm:prSet/>
      <dgm:spPr/>
      <dgm:t>
        <a:bodyPr/>
        <a:lstStyle/>
        <a:p>
          <a:endParaRPr lang="en-GB"/>
        </a:p>
      </dgm:t>
    </dgm:pt>
    <dgm:pt modelId="{1A2A3F44-34A6-8D48-BC1B-D7212AFB6ECB}" type="sibTrans" cxnId="{7A001498-D124-6E4B-99D8-E866113A3F00}">
      <dgm:prSet/>
      <dgm:spPr/>
      <dgm:t>
        <a:bodyPr/>
        <a:lstStyle/>
        <a:p>
          <a:endParaRPr lang="en-GB"/>
        </a:p>
      </dgm:t>
    </dgm:pt>
    <dgm:pt modelId="{959FF6AD-C9D8-FA4A-99A8-91AF0597C3CD}">
      <dgm:prSet phldrT="[Text]"/>
      <dgm:spPr/>
      <dgm:t>
        <a:bodyPr/>
        <a:lstStyle/>
        <a:p>
          <a:r>
            <a:rPr lang="en-AU" b="0" i="0" u="none" dirty="0">
              <a:latin typeface="Source Sans Pro" panose="020B0503030403020204" pitchFamily="34" charset="0"/>
              <a:ea typeface="Source Sans Pro" panose="020B0503030403020204" pitchFamily="34" charset="0"/>
            </a:rPr>
            <a:t>AS someone who collects vinyl records</a:t>
          </a:r>
          <a:endParaRPr lang="en-GB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654F4F4D-7EFE-9A4F-9500-F58F106A098C}" type="parTrans" cxnId="{E599C8F3-6F19-C642-9205-F41BBA423E19}">
      <dgm:prSet/>
      <dgm:spPr/>
      <dgm:t>
        <a:bodyPr/>
        <a:lstStyle/>
        <a:p>
          <a:endParaRPr lang="en-GB"/>
        </a:p>
      </dgm:t>
    </dgm:pt>
    <dgm:pt modelId="{A30F7C4D-219E-864F-85B8-9AD52A7B2872}" type="sibTrans" cxnId="{E599C8F3-6F19-C642-9205-F41BBA423E19}">
      <dgm:prSet/>
      <dgm:spPr/>
      <dgm:t>
        <a:bodyPr/>
        <a:lstStyle/>
        <a:p>
          <a:endParaRPr lang="en-GB"/>
        </a:p>
      </dgm:t>
    </dgm:pt>
    <dgm:pt modelId="{B7F5EB97-E64B-7C4E-B4B6-79D6ACA62545}">
      <dgm:prSet phldrT="[Text]"/>
      <dgm:spPr/>
      <dgm:t>
        <a:bodyPr/>
        <a:lstStyle/>
        <a:p>
          <a:endParaRPr lang="en-GB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39D8362F-52F8-3C47-AD0E-9E6A2E28CD74}" type="parTrans" cxnId="{51018140-C399-2B44-9D78-FC8EA8045077}">
      <dgm:prSet/>
      <dgm:spPr/>
      <dgm:t>
        <a:bodyPr/>
        <a:lstStyle/>
        <a:p>
          <a:endParaRPr lang="en-GB"/>
        </a:p>
      </dgm:t>
    </dgm:pt>
    <dgm:pt modelId="{67ACAC17-E1E8-6540-8B25-BC3F47E3E9C8}" type="sibTrans" cxnId="{51018140-C399-2B44-9D78-FC8EA8045077}">
      <dgm:prSet/>
      <dgm:spPr/>
      <dgm:t>
        <a:bodyPr/>
        <a:lstStyle/>
        <a:p>
          <a:endParaRPr lang="en-GB"/>
        </a:p>
      </dgm:t>
    </dgm:pt>
    <dgm:pt modelId="{D24E3CD6-9595-064B-9FCF-29CBAF0E38C7}">
      <dgm:prSet phldrT="[Text]"/>
      <dgm:spPr/>
      <dgm:t>
        <a:bodyPr/>
        <a:lstStyle/>
        <a:p>
          <a:r>
            <a:rPr lang="en-GB" dirty="0">
              <a:latin typeface="Source Sans Pro" panose="020B0503030403020204" pitchFamily="34" charset="0"/>
              <a:ea typeface="Source Sans Pro" panose="020B0503030403020204" pitchFamily="34" charset="0"/>
            </a:rPr>
            <a:t>Wanting to know basic details about a song I am listening to</a:t>
          </a:r>
        </a:p>
      </dgm:t>
    </dgm:pt>
    <dgm:pt modelId="{3C9126D4-5FC8-E04B-B61D-5E6578C27A71}" type="parTrans" cxnId="{24C17413-D785-5D43-A0B9-84D4FB81D162}">
      <dgm:prSet/>
      <dgm:spPr/>
      <dgm:t>
        <a:bodyPr/>
        <a:lstStyle/>
        <a:p>
          <a:endParaRPr lang="en-GB"/>
        </a:p>
      </dgm:t>
    </dgm:pt>
    <dgm:pt modelId="{848398C9-B2B7-954D-B1F8-39C69502E32D}" type="sibTrans" cxnId="{24C17413-D785-5D43-A0B9-84D4FB81D162}">
      <dgm:prSet/>
      <dgm:spPr/>
      <dgm:t>
        <a:bodyPr/>
        <a:lstStyle/>
        <a:p>
          <a:endParaRPr lang="en-GB"/>
        </a:p>
      </dgm:t>
    </dgm:pt>
    <dgm:pt modelId="{AFA87946-63FA-B04C-B7E5-E4B16555BA58}">
      <dgm:prSet phldrT="[Text]"/>
      <dgm:spPr/>
      <dgm:t>
        <a:bodyPr/>
        <a:lstStyle/>
        <a:p>
          <a:r>
            <a:rPr lang="en-AU" b="0" i="0" u="none" dirty="0">
              <a:latin typeface="Source Sans Pro" panose="020B0503030403020204" pitchFamily="34" charset="0"/>
              <a:ea typeface="Source Sans Pro" panose="020B0503030403020204" pitchFamily="34" charset="0"/>
            </a:rPr>
            <a:t>Add, Edit and Delete entries</a:t>
          </a:r>
          <a:endParaRPr lang="en-GB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FA8BEA70-2EF1-2141-8B48-E6188EBC43A2}" type="parTrans" cxnId="{1E34DE2D-E5ED-C547-ACED-34B40312305B}">
      <dgm:prSet/>
      <dgm:spPr/>
      <dgm:t>
        <a:bodyPr/>
        <a:lstStyle/>
        <a:p>
          <a:endParaRPr lang="en-GB"/>
        </a:p>
      </dgm:t>
    </dgm:pt>
    <dgm:pt modelId="{CB7A63A6-1C66-7343-8237-DCCFC6F66983}" type="sibTrans" cxnId="{1E34DE2D-E5ED-C547-ACED-34B40312305B}">
      <dgm:prSet/>
      <dgm:spPr/>
      <dgm:t>
        <a:bodyPr/>
        <a:lstStyle/>
        <a:p>
          <a:endParaRPr lang="en-GB"/>
        </a:p>
      </dgm:t>
    </dgm:pt>
    <dgm:pt modelId="{0CA1BE39-1034-4940-8B29-E0223728EBD1}">
      <dgm:prSet phldrT="[Text]"/>
      <dgm:spPr/>
      <dgm:t>
        <a:bodyPr/>
        <a:lstStyle/>
        <a:p>
          <a:endParaRPr lang="en-GB" dirty="0"/>
        </a:p>
      </dgm:t>
    </dgm:pt>
    <dgm:pt modelId="{D9D22136-2421-4244-8BE8-FCC5C6DAEB0C}" type="parTrans" cxnId="{ACDC3C99-4962-F94D-B1E4-3AD227C57141}">
      <dgm:prSet/>
      <dgm:spPr/>
      <dgm:t>
        <a:bodyPr/>
        <a:lstStyle/>
        <a:p>
          <a:endParaRPr lang="en-GB"/>
        </a:p>
      </dgm:t>
    </dgm:pt>
    <dgm:pt modelId="{0049A300-AA66-7343-817B-E114719FE423}" type="sibTrans" cxnId="{ACDC3C99-4962-F94D-B1E4-3AD227C57141}">
      <dgm:prSet/>
      <dgm:spPr/>
      <dgm:t>
        <a:bodyPr/>
        <a:lstStyle/>
        <a:p>
          <a:endParaRPr lang="en-GB"/>
        </a:p>
      </dgm:t>
    </dgm:pt>
    <dgm:pt modelId="{5654239A-B2D0-DB47-8678-8845D823D236}">
      <dgm:prSet phldrT="[Text]"/>
      <dgm:spPr/>
      <dgm:t>
        <a:bodyPr/>
        <a:lstStyle/>
        <a:p>
          <a:r>
            <a:rPr lang="en-GB" dirty="0">
              <a:latin typeface="Source Sans Pro" panose="020B0503030403020204" pitchFamily="34" charset="0"/>
              <a:ea typeface="Source Sans Pro" panose="020B0503030403020204" pitchFamily="34" charset="0"/>
            </a:rPr>
            <a:t>Register or Log In</a:t>
          </a:r>
        </a:p>
      </dgm:t>
    </dgm:pt>
    <dgm:pt modelId="{FCD37024-77FA-9540-AAFA-05FB7FE24373}" type="parTrans" cxnId="{32A830DE-4CEC-2848-A63C-CED63EC0537F}">
      <dgm:prSet/>
      <dgm:spPr/>
      <dgm:t>
        <a:bodyPr/>
        <a:lstStyle/>
        <a:p>
          <a:endParaRPr lang="en-GB"/>
        </a:p>
      </dgm:t>
    </dgm:pt>
    <dgm:pt modelId="{E64C34D6-ACCB-B242-ACE9-B7710908E5AC}" type="sibTrans" cxnId="{32A830DE-4CEC-2848-A63C-CED63EC0537F}">
      <dgm:prSet/>
      <dgm:spPr/>
      <dgm:t>
        <a:bodyPr/>
        <a:lstStyle/>
        <a:p>
          <a:endParaRPr lang="en-GB"/>
        </a:p>
      </dgm:t>
    </dgm:pt>
    <dgm:pt modelId="{C618E335-837B-7649-BD5B-998F4FF5F1DC}">
      <dgm:prSet/>
      <dgm:spPr/>
      <dgm:t>
        <a:bodyPr/>
        <a:lstStyle/>
        <a:p>
          <a:r>
            <a:rPr lang="en-AU" b="0" i="0" u="none" dirty="0">
              <a:latin typeface="Source Sans Pro" panose="020B0503030403020204" pitchFamily="34" charset="0"/>
              <a:ea typeface="Source Sans Pro" panose="020B0503030403020204" pitchFamily="34" charset="0"/>
            </a:rPr>
            <a:t>SO that I don't end up with multiple copies of the same record</a:t>
          </a:r>
        </a:p>
      </dgm:t>
    </dgm:pt>
    <dgm:pt modelId="{F4649822-9D21-E744-BD96-A57034326CE6}" type="parTrans" cxnId="{5207EAF4-2FD1-314D-BA39-76315E1765DF}">
      <dgm:prSet/>
      <dgm:spPr/>
      <dgm:t>
        <a:bodyPr/>
        <a:lstStyle/>
        <a:p>
          <a:endParaRPr lang="en-GB"/>
        </a:p>
      </dgm:t>
    </dgm:pt>
    <dgm:pt modelId="{4F507DDF-AEC4-1449-9277-5644B835A693}" type="sibTrans" cxnId="{5207EAF4-2FD1-314D-BA39-76315E1765DF}">
      <dgm:prSet/>
      <dgm:spPr/>
      <dgm:t>
        <a:bodyPr/>
        <a:lstStyle/>
        <a:p>
          <a:endParaRPr lang="en-GB"/>
        </a:p>
      </dgm:t>
    </dgm:pt>
    <dgm:pt modelId="{5F2A257C-33EE-734A-A8A6-A91ABF605045}">
      <dgm:prSet phldrT="[Text]"/>
      <dgm:spPr/>
      <dgm:t>
        <a:bodyPr/>
        <a:lstStyle/>
        <a:p>
          <a:r>
            <a:rPr lang="en-AU" b="0" i="0" u="none" dirty="0">
              <a:latin typeface="Source Sans Pro" panose="020B0503030403020204" pitchFamily="34" charset="0"/>
              <a:ea typeface="Source Sans Pro" panose="020B0503030403020204" pitchFamily="34" charset="0"/>
            </a:rPr>
            <a:t>I want a way to track the records that I own</a:t>
          </a:r>
          <a:endParaRPr lang="en-GB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C79B4CC6-DB7E-EA47-B232-7E8EE87C89AD}" type="parTrans" cxnId="{80C4C518-2DA2-C347-9123-14A824483708}">
      <dgm:prSet/>
      <dgm:spPr/>
      <dgm:t>
        <a:bodyPr/>
        <a:lstStyle/>
        <a:p>
          <a:endParaRPr lang="en-GB"/>
        </a:p>
      </dgm:t>
    </dgm:pt>
    <dgm:pt modelId="{747427F7-DAA8-0F43-9747-00D00E2D0673}" type="sibTrans" cxnId="{80C4C518-2DA2-C347-9123-14A824483708}">
      <dgm:prSet/>
      <dgm:spPr/>
      <dgm:t>
        <a:bodyPr/>
        <a:lstStyle/>
        <a:p>
          <a:endParaRPr lang="en-GB"/>
        </a:p>
      </dgm:t>
    </dgm:pt>
    <dgm:pt modelId="{CC7099BA-F509-1C43-BC45-31F8497C9E11}" type="pres">
      <dgm:prSet presAssocID="{B1E1E1BE-935B-764A-B567-734641B6CF43}" presName="linearFlow" presStyleCnt="0">
        <dgm:presLayoutVars>
          <dgm:dir/>
          <dgm:animLvl val="lvl"/>
          <dgm:resizeHandles val="exact"/>
        </dgm:presLayoutVars>
      </dgm:prSet>
      <dgm:spPr/>
    </dgm:pt>
    <dgm:pt modelId="{591578E0-AF02-5E4A-A0D0-CB7D25880AC6}" type="pres">
      <dgm:prSet presAssocID="{82AFB860-EAC9-8140-9278-4D85C8F9BF0C}" presName="composite" presStyleCnt="0"/>
      <dgm:spPr/>
    </dgm:pt>
    <dgm:pt modelId="{E47BC1ED-E297-6047-B142-4022F1517EC2}" type="pres">
      <dgm:prSet presAssocID="{82AFB860-EAC9-8140-9278-4D85C8F9BF0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65CCA11-0210-314C-9BE8-12609F30335F}" type="pres">
      <dgm:prSet presAssocID="{82AFB860-EAC9-8140-9278-4D85C8F9BF0C}" presName="parSh" presStyleLbl="node1" presStyleIdx="0" presStyleCnt="3"/>
      <dgm:spPr/>
    </dgm:pt>
    <dgm:pt modelId="{646B734A-C6A0-A949-B70E-2CAA7EA45222}" type="pres">
      <dgm:prSet presAssocID="{82AFB860-EAC9-8140-9278-4D85C8F9BF0C}" presName="desTx" presStyleLbl="fgAcc1" presStyleIdx="0" presStyleCnt="3">
        <dgm:presLayoutVars>
          <dgm:bulletEnabled val="1"/>
        </dgm:presLayoutVars>
      </dgm:prSet>
      <dgm:spPr/>
    </dgm:pt>
    <dgm:pt modelId="{EF796453-653E-3F43-BB7E-84992E84BD73}" type="pres">
      <dgm:prSet presAssocID="{1CEC052E-EE05-3745-BDC2-42E85DBD3A06}" presName="sibTrans" presStyleLbl="sibTrans2D1" presStyleIdx="0" presStyleCnt="2"/>
      <dgm:spPr/>
    </dgm:pt>
    <dgm:pt modelId="{313306C0-66CD-3140-8340-89645E809278}" type="pres">
      <dgm:prSet presAssocID="{1CEC052E-EE05-3745-BDC2-42E85DBD3A06}" presName="connTx" presStyleLbl="sibTrans2D1" presStyleIdx="0" presStyleCnt="2"/>
      <dgm:spPr/>
    </dgm:pt>
    <dgm:pt modelId="{E111FD57-9119-734B-94AD-8C0AF0D9DE1A}" type="pres">
      <dgm:prSet presAssocID="{0B32E28D-C564-7945-9497-8007325A4FFF}" presName="composite" presStyleCnt="0"/>
      <dgm:spPr/>
    </dgm:pt>
    <dgm:pt modelId="{9AC56596-10AD-D343-B6B3-3C4C10472E53}" type="pres">
      <dgm:prSet presAssocID="{0B32E28D-C564-7945-9497-8007325A4F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FD1FCA4-6842-7046-AA00-DCF87A876D48}" type="pres">
      <dgm:prSet presAssocID="{0B32E28D-C564-7945-9497-8007325A4FFF}" presName="parSh" presStyleLbl="node1" presStyleIdx="1" presStyleCnt="3"/>
      <dgm:spPr/>
    </dgm:pt>
    <dgm:pt modelId="{23DBC148-0D75-6547-87C3-5A2EA0838411}" type="pres">
      <dgm:prSet presAssocID="{0B32E28D-C564-7945-9497-8007325A4FFF}" presName="desTx" presStyleLbl="fgAcc1" presStyleIdx="1" presStyleCnt="3">
        <dgm:presLayoutVars>
          <dgm:bulletEnabled val="1"/>
        </dgm:presLayoutVars>
      </dgm:prSet>
      <dgm:spPr/>
    </dgm:pt>
    <dgm:pt modelId="{A081020F-D1E2-C449-8BAD-7B91E56B98C9}" type="pres">
      <dgm:prSet presAssocID="{7D9872B6-7926-8547-BFCA-01E2F4734DCF}" presName="sibTrans" presStyleLbl="sibTrans2D1" presStyleIdx="1" presStyleCnt="2"/>
      <dgm:spPr/>
    </dgm:pt>
    <dgm:pt modelId="{829B64BF-F4BC-FA49-83AF-00F55DA87729}" type="pres">
      <dgm:prSet presAssocID="{7D9872B6-7926-8547-BFCA-01E2F4734DCF}" presName="connTx" presStyleLbl="sibTrans2D1" presStyleIdx="1" presStyleCnt="2"/>
      <dgm:spPr/>
    </dgm:pt>
    <dgm:pt modelId="{B28F8E2E-8E2C-1845-B5F9-412388BE1306}" type="pres">
      <dgm:prSet presAssocID="{3C6BC3BF-F934-254D-8D56-BADF71E6496D}" presName="composite" presStyleCnt="0"/>
      <dgm:spPr/>
    </dgm:pt>
    <dgm:pt modelId="{0847B51D-F399-2844-ADE9-B4D49E8F2A08}" type="pres">
      <dgm:prSet presAssocID="{3C6BC3BF-F934-254D-8D56-BADF71E6496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13302CE-1451-D640-B021-1FF7209B991F}" type="pres">
      <dgm:prSet presAssocID="{3C6BC3BF-F934-254D-8D56-BADF71E6496D}" presName="parSh" presStyleLbl="node1" presStyleIdx="2" presStyleCnt="3"/>
      <dgm:spPr/>
    </dgm:pt>
    <dgm:pt modelId="{FE06A24C-0BE3-DD45-865F-909792E84A4B}" type="pres">
      <dgm:prSet presAssocID="{3C6BC3BF-F934-254D-8D56-BADF71E6496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4C17413-D785-5D43-A0B9-84D4FB81D162}" srcId="{82AFB860-EAC9-8140-9278-4D85C8F9BF0C}" destId="{D24E3CD6-9595-064B-9FCF-29CBAF0E38C7}" srcOrd="1" destOrd="0" parTransId="{3C9126D4-5FC8-E04B-B61D-5E6578C27A71}" sibTransId="{848398C9-B2B7-954D-B1F8-39C69502E32D}"/>
    <dgm:cxn modelId="{80C4C518-2DA2-C347-9123-14A824483708}" srcId="{3C6BC3BF-F934-254D-8D56-BADF71E6496D}" destId="{5F2A257C-33EE-734A-A8A6-A91ABF605045}" srcOrd="1" destOrd="0" parTransId="{C79B4CC6-DB7E-EA47-B232-7E8EE87C89AD}" sibTransId="{747427F7-DAA8-0F43-9747-00D00E2D0673}"/>
    <dgm:cxn modelId="{1E34DE2D-E5ED-C547-ACED-34B40312305B}" srcId="{0B32E28D-C564-7945-9497-8007325A4FFF}" destId="{AFA87946-63FA-B04C-B7E5-E4B16555BA58}" srcOrd="1" destOrd="0" parTransId="{FA8BEA70-2EF1-2141-8B48-E6188EBC43A2}" sibTransId="{CB7A63A6-1C66-7343-8237-DCCFC6F66983}"/>
    <dgm:cxn modelId="{CA58C031-68F2-134D-BF40-A53A0044D2A6}" type="presOf" srcId="{82AFB860-EAC9-8140-9278-4D85C8F9BF0C}" destId="{965CCA11-0210-314C-9BE8-12609F30335F}" srcOrd="1" destOrd="0" presId="urn:microsoft.com/office/officeart/2005/8/layout/process3"/>
    <dgm:cxn modelId="{104DFA32-A476-B140-BFF9-0FC4B4367F6A}" type="presOf" srcId="{B7F5EB97-E64B-7C4E-B4B6-79D6ACA62545}" destId="{646B734A-C6A0-A949-B70E-2CAA7EA45222}" srcOrd="0" destOrd="2" presId="urn:microsoft.com/office/officeart/2005/8/layout/process3"/>
    <dgm:cxn modelId="{51018140-C399-2B44-9D78-FC8EA8045077}" srcId="{82AFB860-EAC9-8140-9278-4D85C8F9BF0C}" destId="{B7F5EB97-E64B-7C4E-B4B6-79D6ACA62545}" srcOrd="2" destOrd="0" parTransId="{39D8362F-52F8-3C47-AD0E-9E6A2E28CD74}" sibTransId="{67ACAC17-E1E8-6540-8B25-BC3F47E3E9C8}"/>
    <dgm:cxn modelId="{1B7E3A54-EDE5-1342-9FC5-AC04D7A745C6}" type="presOf" srcId="{82AFB860-EAC9-8140-9278-4D85C8F9BF0C}" destId="{E47BC1ED-E297-6047-B142-4022F1517EC2}" srcOrd="0" destOrd="0" presId="urn:microsoft.com/office/officeart/2005/8/layout/process3"/>
    <dgm:cxn modelId="{6DF50655-8F3E-724A-AD58-F123494B0CCC}" type="presOf" srcId="{D24E3CD6-9595-064B-9FCF-29CBAF0E38C7}" destId="{646B734A-C6A0-A949-B70E-2CAA7EA45222}" srcOrd="0" destOrd="1" presId="urn:microsoft.com/office/officeart/2005/8/layout/process3"/>
    <dgm:cxn modelId="{F3182360-0996-9844-A469-71436C794537}" srcId="{B1E1E1BE-935B-764A-B567-734641B6CF43}" destId="{82AFB860-EAC9-8140-9278-4D85C8F9BF0C}" srcOrd="0" destOrd="0" parTransId="{E73BA590-5C92-C743-A935-20312886AA81}" sibTransId="{1CEC052E-EE05-3745-BDC2-42E85DBD3A06}"/>
    <dgm:cxn modelId="{FAC58662-89FD-5241-AD9D-39802C2728F1}" type="presOf" srcId="{1CEC052E-EE05-3745-BDC2-42E85DBD3A06}" destId="{313306C0-66CD-3140-8340-89645E809278}" srcOrd="1" destOrd="0" presId="urn:microsoft.com/office/officeart/2005/8/layout/process3"/>
    <dgm:cxn modelId="{AF78BB68-140C-2E4D-B538-3CA277282B58}" srcId="{0B32E28D-C564-7945-9497-8007325A4FFF}" destId="{12BD3EDC-CB41-EE4B-9A37-5FCA3FF9C5E9}" srcOrd="0" destOrd="0" parTransId="{B5A38493-5A21-6543-BDC0-476B392B635E}" sibTransId="{CA979684-170E-9B4E-A990-F2CF96927C5D}"/>
    <dgm:cxn modelId="{DA184E6A-DD8C-304C-BCA8-02A30867EA68}" type="presOf" srcId="{1CEC052E-EE05-3745-BDC2-42E85DBD3A06}" destId="{EF796453-653E-3F43-BB7E-84992E84BD73}" srcOrd="0" destOrd="0" presId="urn:microsoft.com/office/officeart/2005/8/layout/process3"/>
    <dgm:cxn modelId="{0CD8886D-CF1F-724C-8A54-F73804D12414}" type="presOf" srcId="{41BCFB0B-7855-F449-B556-AB0534A5DC1E}" destId="{646B734A-C6A0-A949-B70E-2CAA7EA45222}" srcOrd="0" destOrd="0" presId="urn:microsoft.com/office/officeart/2005/8/layout/process3"/>
    <dgm:cxn modelId="{7F1C5A72-B2B1-1C4B-A01D-A97F790295A1}" type="presOf" srcId="{12BD3EDC-CB41-EE4B-9A37-5FCA3FF9C5E9}" destId="{23DBC148-0D75-6547-87C3-5A2EA0838411}" srcOrd="0" destOrd="0" presId="urn:microsoft.com/office/officeart/2005/8/layout/process3"/>
    <dgm:cxn modelId="{43A89B7B-7090-3D4A-A1EC-EC800D5C012A}" type="presOf" srcId="{5F2A257C-33EE-734A-A8A6-A91ABF605045}" destId="{FE06A24C-0BE3-DD45-865F-909792E84A4B}" srcOrd="0" destOrd="1" presId="urn:microsoft.com/office/officeart/2005/8/layout/process3"/>
    <dgm:cxn modelId="{EF12777C-9229-FB46-AC07-0D26838AAC7A}" type="presOf" srcId="{AFA87946-63FA-B04C-B7E5-E4B16555BA58}" destId="{23DBC148-0D75-6547-87C3-5A2EA0838411}" srcOrd="0" destOrd="1" presId="urn:microsoft.com/office/officeart/2005/8/layout/process3"/>
    <dgm:cxn modelId="{67CDA07C-3638-D546-84CC-9AD2D8752E49}" type="presOf" srcId="{0B32E28D-C564-7945-9497-8007325A4FFF}" destId="{EFD1FCA4-6842-7046-AA00-DCF87A876D48}" srcOrd="1" destOrd="0" presId="urn:microsoft.com/office/officeart/2005/8/layout/process3"/>
    <dgm:cxn modelId="{085CF180-5C29-4D41-81E5-0F8228AAAFB2}" type="presOf" srcId="{7D9872B6-7926-8547-BFCA-01E2F4734DCF}" destId="{A081020F-D1E2-C449-8BAD-7B91E56B98C9}" srcOrd="0" destOrd="0" presId="urn:microsoft.com/office/officeart/2005/8/layout/process3"/>
    <dgm:cxn modelId="{A7509A87-899A-654C-A805-1AA2A9ADD44D}" type="presOf" srcId="{959FF6AD-C9D8-FA4A-99A8-91AF0597C3CD}" destId="{FE06A24C-0BE3-DD45-865F-909792E84A4B}" srcOrd="0" destOrd="0" presId="urn:microsoft.com/office/officeart/2005/8/layout/process3"/>
    <dgm:cxn modelId="{7A001498-D124-6E4B-99D8-E866113A3F00}" srcId="{B1E1E1BE-935B-764A-B567-734641B6CF43}" destId="{3C6BC3BF-F934-254D-8D56-BADF71E6496D}" srcOrd="2" destOrd="0" parTransId="{8D8BD270-AAD3-B743-85A4-402F68E35660}" sibTransId="{1A2A3F44-34A6-8D48-BC1B-D7212AFB6ECB}"/>
    <dgm:cxn modelId="{ACDC3C99-4962-F94D-B1E4-3AD227C57141}" srcId="{0B32E28D-C564-7945-9497-8007325A4FFF}" destId="{0CA1BE39-1034-4940-8B29-E0223728EBD1}" srcOrd="3" destOrd="0" parTransId="{D9D22136-2421-4244-8BE8-FCC5C6DAEB0C}" sibTransId="{0049A300-AA66-7343-817B-E114719FE423}"/>
    <dgm:cxn modelId="{6F5341A1-42E9-4741-BA17-60B5A3342FAB}" type="presOf" srcId="{C618E335-837B-7649-BD5B-998F4FF5F1DC}" destId="{FE06A24C-0BE3-DD45-865F-909792E84A4B}" srcOrd="0" destOrd="2" presId="urn:microsoft.com/office/officeart/2005/8/layout/process3"/>
    <dgm:cxn modelId="{F4766BBD-180A-3148-8FC1-634D031D03D2}" type="presOf" srcId="{0B32E28D-C564-7945-9497-8007325A4FFF}" destId="{9AC56596-10AD-D343-B6B3-3C4C10472E53}" srcOrd="0" destOrd="0" presId="urn:microsoft.com/office/officeart/2005/8/layout/process3"/>
    <dgm:cxn modelId="{23A558C0-E01C-CD48-92C4-43CFA3CBEE87}" srcId="{B1E1E1BE-935B-764A-B567-734641B6CF43}" destId="{0B32E28D-C564-7945-9497-8007325A4FFF}" srcOrd="1" destOrd="0" parTransId="{28A6FD7B-AC32-DB46-986B-97B872047027}" sibTransId="{7D9872B6-7926-8547-BFCA-01E2F4734DCF}"/>
    <dgm:cxn modelId="{6368A7C2-3070-014E-94BC-C0348EF239C2}" type="presOf" srcId="{0CA1BE39-1034-4940-8B29-E0223728EBD1}" destId="{23DBC148-0D75-6547-87C3-5A2EA0838411}" srcOrd="0" destOrd="3" presId="urn:microsoft.com/office/officeart/2005/8/layout/process3"/>
    <dgm:cxn modelId="{CEE64BDD-55D3-934F-9C1F-3A2A6AD6B1C1}" type="presOf" srcId="{5654239A-B2D0-DB47-8678-8845D823D236}" destId="{23DBC148-0D75-6547-87C3-5A2EA0838411}" srcOrd="0" destOrd="2" presId="urn:microsoft.com/office/officeart/2005/8/layout/process3"/>
    <dgm:cxn modelId="{32A830DE-4CEC-2848-A63C-CED63EC0537F}" srcId="{0B32E28D-C564-7945-9497-8007325A4FFF}" destId="{5654239A-B2D0-DB47-8678-8845D823D236}" srcOrd="2" destOrd="0" parTransId="{FCD37024-77FA-9540-AAFA-05FB7FE24373}" sibTransId="{E64C34D6-ACCB-B242-ACE9-B7710908E5AC}"/>
    <dgm:cxn modelId="{E44AEDEB-E8AF-104A-9588-D9D7B4F7832C}" type="presOf" srcId="{3C6BC3BF-F934-254D-8D56-BADF71E6496D}" destId="{0847B51D-F399-2844-ADE9-B4D49E8F2A08}" srcOrd="0" destOrd="0" presId="urn:microsoft.com/office/officeart/2005/8/layout/process3"/>
    <dgm:cxn modelId="{B3B385EC-7717-B94D-AEAF-BECAD7328BCC}" type="presOf" srcId="{B1E1E1BE-935B-764A-B567-734641B6CF43}" destId="{CC7099BA-F509-1C43-BC45-31F8497C9E11}" srcOrd="0" destOrd="0" presId="urn:microsoft.com/office/officeart/2005/8/layout/process3"/>
    <dgm:cxn modelId="{949F89F0-669A-FD4D-9ABF-A99262358E74}" type="presOf" srcId="{3C6BC3BF-F934-254D-8D56-BADF71E6496D}" destId="{713302CE-1451-D640-B021-1FF7209B991F}" srcOrd="1" destOrd="0" presId="urn:microsoft.com/office/officeart/2005/8/layout/process3"/>
    <dgm:cxn modelId="{E599C8F3-6F19-C642-9205-F41BBA423E19}" srcId="{3C6BC3BF-F934-254D-8D56-BADF71E6496D}" destId="{959FF6AD-C9D8-FA4A-99A8-91AF0597C3CD}" srcOrd="0" destOrd="0" parTransId="{654F4F4D-7EFE-9A4F-9500-F58F106A098C}" sibTransId="{A30F7C4D-219E-864F-85B8-9AD52A7B2872}"/>
    <dgm:cxn modelId="{A6A8D4F3-B066-B84C-BE14-D1867C40F58A}" srcId="{82AFB860-EAC9-8140-9278-4D85C8F9BF0C}" destId="{41BCFB0B-7855-F449-B556-AB0534A5DC1E}" srcOrd="0" destOrd="0" parTransId="{E582CE3D-4CF7-5D4D-ACC4-A8A9D8CCFC6F}" sibTransId="{F0940A8A-10DD-984B-9304-4002C0ADD058}"/>
    <dgm:cxn modelId="{5207EAF4-2FD1-314D-BA39-76315E1765DF}" srcId="{3C6BC3BF-F934-254D-8D56-BADF71E6496D}" destId="{C618E335-837B-7649-BD5B-998F4FF5F1DC}" srcOrd="2" destOrd="0" parTransId="{F4649822-9D21-E744-BD96-A57034326CE6}" sibTransId="{4F507DDF-AEC4-1449-9277-5644B835A693}"/>
    <dgm:cxn modelId="{42B9C7F9-8C58-0144-B339-38CF43AFC05C}" type="presOf" srcId="{7D9872B6-7926-8547-BFCA-01E2F4734DCF}" destId="{829B64BF-F4BC-FA49-83AF-00F55DA87729}" srcOrd="1" destOrd="0" presId="urn:microsoft.com/office/officeart/2005/8/layout/process3"/>
    <dgm:cxn modelId="{CB27BBF0-C8B7-B74B-AA49-09A1D52BB201}" type="presParOf" srcId="{CC7099BA-F509-1C43-BC45-31F8497C9E11}" destId="{591578E0-AF02-5E4A-A0D0-CB7D25880AC6}" srcOrd="0" destOrd="0" presId="urn:microsoft.com/office/officeart/2005/8/layout/process3"/>
    <dgm:cxn modelId="{B647CFE0-2C12-004B-A218-51C832B4FE5F}" type="presParOf" srcId="{591578E0-AF02-5E4A-A0D0-CB7D25880AC6}" destId="{E47BC1ED-E297-6047-B142-4022F1517EC2}" srcOrd="0" destOrd="0" presId="urn:microsoft.com/office/officeart/2005/8/layout/process3"/>
    <dgm:cxn modelId="{F9B78841-EBBC-C04D-B6F6-77DCEEA7AE38}" type="presParOf" srcId="{591578E0-AF02-5E4A-A0D0-CB7D25880AC6}" destId="{965CCA11-0210-314C-9BE8-12609F30335F}" srcOrd="1" destOrd="0" presId="urn:microsoft.com/office/officeart/2005/8/layout/process3"/>
    <dgm:cxn modelId="{60DC607C-6AFA-2B40-96A8-75CC98A94DA6}" type="presParOf" srcId="{591578E0-AF02-5E4A-A0D0-CB7D25880AC6}" destId="{646B734A-C6A0-A949-B70E-2CAA7EA45222}" srcOrd="2" destOrd="0" presId="urn:microsoft.com/office/officeart/2005/8/layout/process3"/>
    <dgm:cxn modelId="{49190D42-E170-B74D-8EC9-DD84AB49E13F}" type="presParOf" srcId="{CC7099BA-F509-1C43-BC45-31F8497C9E11}" destId="{EF796453-653E-3F43-BB7E-84992E84BD73}" srcOrd="1" destOrd="0" presId="urn:microsoft.com/office/officeart/2005/8/layout/process3"/>
    <dgm:cxn modelId="{3E16ACC3-58B3-6E45-9367-45B2BE9CB636}" type="presParOf" srcId="{EF796453-653E-3F43-BB7E-84992E84BD73}" destId="{313306C0-66CD-3140-8340-89645E809278}" srcOrd="0" destOrd="0" presId="urn:microsoft.com/office/officeart/2005/8/layout/process3"/>
    <dgm:cxn modelId="{15ECD781-C788-404F-9161-958CB8CBF0D2}" type="presParOf" srcId="{CC7099BA-F509-1C43-BC45-31F8497C9E11}" destId="{E111FD57-9119-734B-94AD-8C0AF0D9DE1A}" srcOrd="2" destOrd="0" presId="urn:microsoft.com/office/officeart/2005/8/layout/process3"/>
    <dgm:cxn modelId="{E5810B81-63CD-1C49-9E75-2D6B59244426}" type="presParOf" srcId="{E111FD57-9119-734B-94AD-8C0AF0D9DE1A}" destId="{9AC56596-10AD-D343-B6B3-3C4C10472E53}" srcOrd="0" destOrd="0" presId="urn:microsoft.com/office/officeart/2005/8/layout/process3"/>
    <dgm:cxn modelId="{C84DBD0E-BB7C-9B4A-AE96-23123FB20CB2}" type="presParOf" srcId="{E111FD57-9119-734B-94AD-8C0AF0D9DE1A}" destId="{EFD1FCA4-6842-7046-AA00-DCF87A876D48}" srcOrd="1" destOrd="0" presId="urn:microsoft.com/office/officeart/2005/8/layout/process3"/>
    <dgm:cxn modelId="{26B4BCE3-A575-EB43-9000-5CAC16066793}" type="presParOf" srcId="{E111FD57-9119-734B-94AD-8C0AF0D9DE1A}" destId="{23DBC148-0D75-6547-87C3-5A2EA0838411}" srcOrd="2" destOrd="0" presId="urn:microsoft.com/office/officeart/2005/8/layout/process3"/>
    <dgm:cxn modelId="{DF4EFD33-8BD2-B74C-9585-2E9870930B99}" type="presParOf" srcId="{CC7099BA-F509-1C43-BC45-31F8497C9E11}" destId="{A081020F-D1E2-C449-8BAD-7B91E56B98C9}" srcOrd="3" destOrd="0" presId="urn:microsoft.com/office/officeart/2005/8/layout/process3"/>
    <dgm:cxn modelId="{509039E3-B2BA-DA4B-A9D9-0CE11D3B46F7}" type="presParOf" srcId="{A081020F-D1E2-C449-8BAD-7B91E56B98C9}" destId="{829B64BF-F4BC-FA49-83AF-00F55DA87729}" srcOrd="0" destOrd="0" presId="urn:microsoft.com/office/officeart/2005/8/layout/process3"/>
    <dgm:cxn modelId="{470D6AE9-94B3-A941-AD94-13B2B8CC6C6E}" type="presParOf" srcId="{CC7099BA-F509-1C43-BC45-31F8497C9E11}" destId="{B28F8E2E-8E2C-1845-B5F9-412388BE1306}" srcOrd="4" destOrd="0" presId="urn:microsoft.com/office/officeart/2005/8/layout/process3"/>
    <dgm:cxn modelId="{DD8C72FA-1584-A241-A137-3DACAF1AE225}" type="presParOf" srcId="{B28F8E2E-8E2C-1845-B5F9-412388BE1306}" destId="{0847B51D-F399-2844-ADE9-B4D49E8F2A08}" srcOrd="0" destOrd="0" presId="urn:microsoft.com/office/officeart/2005/8/layout/process3"/>
    <dgm:cxn modelId="{C8165488-948B-414B-8DCF-95455DFC7676}" type="presParOf" srcId="{B28F8E2E-8E2C-1845-B5F9-412388BE1306}" destId="{713302CE-1451-D640-B021-1FF7209B991F}" srcOrd="1" destOrd="0" presId="urn:microsoft.com/office/officeart/2005/8/layout/process3"/>
    <dgm:cxn modelId="{224960C2-7409-E84F-84AA-0CA239F7261A}" type="presParOf" srcId="{B28F8E2E-8E2C-1845-B5F9-412388BE1306}" destId="{FE06A24C-0BE3-DD45-865F-909792E84A4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ADC021-D262-194B-9B18-49828BDBE0B6}" type="doc">
      <dgm:prSet loTypeId="urn:microsoft.com/office/officeart/2005/8/layout/hList1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GB"/>
        </a:p>
      </dgm:t>
    </dgm:pt>
    <dgm:pt modelId="{E3DA5AEA-2EDE-8E41-A55B-082D1C9F33F5}">
      <dgm:prSet phldrT="[Text]" custT="1"/>
      <dgm:spPr/>
      <dgm:t>
        <a:bodyPr/>
        <a:lstStyle/>
        <a:p>
          <a:r>
            <a:rPr lang="en-GB" sz="1400" b="1" dirty="0">
              <a:latin typeface="Source Sans Pro" panose="020B0503030403020204" pitchFamily="34" charset="0"/>
              <a:ea typeface="Source Sans Pro" panose="020B0503030403020204" pitchFamily="34" charset="0"/>
            </a:rPr>
            <a:t>Technologies Used</a:t>
          </a:r>
        </a:p>
      </dgm:t>
    </dgm:pt>
    <dgm:pt modelId="{FB31D742-7A06-E44E-B905-5C8040D2465F}" type="parTrans" cxnId="{706A9B35-FC36-7040-BA56-F43C4D9B480F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CBD3D473-8089-F348-A93F-A83DAE1E3232}" type="sibTrans" cxnId="{706A9B35-FC36-7040-BA56-F43C4D9B480F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16D13C96-A311-C94F-BF93-1C77E49B6931}">
      <dgm:prSet phldrT="[Text]" custT="1"/>
      <dgm:spPr/>
      <dgm:t>
        <a:bodyPr/>
        <a:lstStyle/>
        <a:p>
          <a:r>
            <a:rPr lang="en-AU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MERN (MongoDB, Express, React, Node)</a:t>
          </a:r>
          <a:endParaRPr lang="en-GB" sz="14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C3105664-854E-DD41-A231-AEF4E50E0DF6}" type="parTrans" cxnId="{20DDE37D-AEBD-1946-95CF-C4FCBB6A7257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413B2A3B-733F-AE4A-B1B1-E5478BF19732}" type="sibTrans" cxnId="{20DDE37D-AEBD-1946-95CF-C4FCBB6A7257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636D48DA-9817-554F-85AC-CAF5D156E9C9}">
      <dgm:prSet phldrT="[Text]" custT="1"/>
      <dgm:spPr/>
      <dgm:t>
        <a:bodyPr/>
        <a:lstStyle/>
        <a:p>
          <a:r>
            <a:rPr lang="en-GB" sz="1400" b="1" dirty="0">
              <a:latin typeface="Source Sans Pro" panose="020B0503030403020204" pitchFamily="34" charset="0"/>
              <a:ea typeface="Source Sans Pro" panose="020B0503030403020204" pitchFamily="34" charset="0"/>
            </a:rPr>
            <a:t>Challenges</a:t>
          </a:r>
        </a:p>
      </dgm:t>
    </dgm:pt>
    <dgm:pt modelId="{7CF2C2B3-26AE-BB4A-B2B2-D7CD748F8F57}" type="parTrans" cxnId="{E4695E6F-3C2F-B442-90D4-E0C305CFCC83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66CC962F-163D-8B48-8B29-C9C7A05A0FB4}" type="sibTrans" cxnId="{E4695E6F-3C2F-B442-90D4-E0C305CFCC83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44E8DCD7-30D2-5D45-ABB7-5FBEFFDC6E8C}">
      <dgm:prSet phldrT="[Text]" custT="1"/>
      <dgm:spPr/>
      <dgm:t>
        <a:bodyPr/>
        <a:lstStyle/>
        <a:p>
          <a:r>
            <a:rPr lang="en-GB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POST and GET errors that persisted</a:t>
          </a:r>
        </a:p>
      </dgm:t>
    </dgm:pt>
    <dgm:pt modelId="{F8961AEC-D014-C744-BD22-2E61CD19A09A}" type="parTrans" cxnId="{D8007C87-1B15-624F-8047-9796A516A9A0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0C282074-88B7-CA43-B16D-1C9F68E9776F}" type="sibTrans" cxnId="{D8007C87-1B15-624F-8047-9796A516A9A0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2F10E49E-280C-834C-938D-FF69BA638A0D}">
      <dgm:prSet phldrT="[Text]" custT="1"/>
      <dgm:spPr/>
      <dgm:t>
        <a:bodyPr/>
        <a:lstStyle/>
        <a:p>
          <a:r>
            <a:rPr lang="en-GB" sz="1400" b="1" dirty="0">
              <a:latin typeface="Source Sans Pro" panose="020B0503030403020204" pitchFamily="34" charset="0"/>
              <a:ea typeface="Source Sans Pro" panose="020B0503030403020204" pitchFamily="34" charset="0"/>
            </a:rPr>
            <a:t>Successes</a:t>
          </a:r>
        </a:p>
      </dgm:t>
    </dgm:pt>
    <dgm:pt modelId="{7456E3C3-35D7-6A4C-A9A4-0A3BB77BA2A0}" type="parTrans" cxnId="{8A1729F0-2D41-FD43-B040-E2B72B02F24B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7BC72BBD-8CC4-4849-9F05-11265FA7F5B1}" type="sibTrans" cxnId="{8A1729F0-2D41-FD43-B040-E2B72B02F24B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F39E010D-2929-E143-AA04-2A5FCAF0B55A}">
      <dgm:prSet phldrT="[Text]" custT="1"/>
      <dgm:spPr/>
      <dgm:t>
        <a:bodyPr/>
        <a:lstStyle/>
        <a:p>
          <a:r>
            <a:rPr lang="en-GB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Deployed 2 versions (with and without authentication)</a:t>
          </a:r>
        </a:p>
      </dgm:t>
    </dgm:pt>
    <dgm:pt modelId="{F56CFE95-843E-D641-AE0C-EBE9A0D9780F}" type="parTrans" cxnId="{A1F302A0-E22D-2948-A1A0-856D323DADB1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8D0B08B4-3436-824E-8EA1-C776AF05F6FA}" type="sibTrans" cxnId="{A1F302A0-E22D-2948-A1A0-856D323DADB1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408F99B3-1E2A-F346-B49E-FCE52983B8E5}">
      <dgm:prSet custT="1"/>
      <dgm:spPr/>
      <dgm:t>
        <a:bodyPr/>
        <a:lstStyle/>
        <a:p>
          <a:r>
            <a:rPr lang="en-AU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PropTypes and Higher Order Components</a:t>
          </a:r>
        </a:p>
      </dgm:t>
    </dgm:pt>
    <dgm:pt modelId="{AB5FF41B-0B97-5243-B0DD-DFDDF0FD1D12}" type="parTrans" cxnId="{DDFDE090-8F0C-B245-8C04-0673E58172A7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DAE20838-10E9-8340-8377-F2C8ECE9DF89}" type="sibTrans" cxnId="{DDFDE090-8F0C-B245-8C04-0673E58172A7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7945D4B9-4944-4A45-8870-5E3CECD28321}">
      <dgm:prSet custT="1"/>
      <dgm:spPr/>
      <dgm:t>
        <a:bodyPr/>
        <a:lstStyle/>
        <a:p>
          <a:r>
            <a:rPr lang="en-AU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Passport and JSON Web Tokens</a:t>
          </a:r>
        </a:p>
      </dgm:t>
    </dgm:pt>
    <dgm:pt modelId="{6557DCCD-0BB2-D94B-B1F5-5ADFB93368F4}" type="parTrans" cxnId="{6B0FA4E9-D992-DD4C-8F0D-2DB5C6C879BE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43BB34AE-C735-E446-9A78-3C55BD871998}" type="sibTrans" cxnId="{6B0FA4E9-D992-DD4C-8F0D-2DB5C6C879BE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ABF77C8B-4A30-0C48-BB21-429DA8B7F5A3}">
      <dgm:prSet custT="1"/>
      <dgm:spPr/>
      <dgm:t>
        <a:bodyPr/>
        <a:lstStyle/>
        <a:p>
          <a:r>
            <a:rPr lang="en-AU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Heroku</a:t>
          </a:r>
        </a:p>
      </dgm:t>
    </dgm:pt>
    <dgm:pt modelId="{C6DC49CF-A19A-F44D-876C-DEBA2ADECEA3}" type="parTrans" cxnId="{45EDA149-5E55-3F44-B624-5716D614CCB5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DA55CFCB-49C1-FF40-B9AE-52F337A7BCA1}" type="sibTrans" cxnId="{45EDA149-5E55-3F44-B624-5716D614CCB5}">
      <dgm:prSet/>
      <dgm:spPr/>
      <dgm:t>
        <a:bodyPr/>
        <a:lstStyle/>
        <a:p>
          <a:endParaRPr lang="en-GB" sz="140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9071E859-E8BD-3241-9A03-8C6A276F7541}">
      <dgm:prSet custT="1"/>
      <dgm:spPr/>
      <dgm:t>
        <a:bodyPr/>
        <a:lstStyle/>
        <a:p>
          <a:r>
            <a:rPr lang="en-GB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Authentication using Prop Types</a:t>
          </a:r>
        </a:p>
      </dgm:t>
    </dgm:pt>
    <dgm:pt modelId="{B67034D6-7907-014B-816C-2406824B6C52}" type="parTrans" cxnId="{DCD33614-D87F-BB47-A077-5623C64BB0C5}">
      <dgm:prSet/>
      <dgm:spPr/>
      <dgm:t>
        <a:bodyPr/>
        <a:lstStyle/>
        <a:p>
          <a:endParaRPr lang="en-GB"/>
        </a:p>
      </dgm:t>
    </dgm:pt>
    <dgm:pt modelId="{FB9B1F71-7604-3449-9A96-1A1B38CCA2F4}" type="sibTrans" cxnId="{DCD33614-D87F-BB47-A077-5623C64BB0C5}">
      <dgm:prSet/>
      <dgm:spPr/>
      <dgm:t>
        <a:bodyPr/>
        <a:lstStyle/>
        <a:p>
          <a:endParaRPr lang="en-GB"/>
        </a:p>
      </dgm:t>
    </dgm:pt>
    <dgm:pt modelId="{F5085A0C-F58A-304E-9CF2-17031955C80B}">
      <dgm:prSet custT="1"/>
      <dgm:spPr/>
      <dgm:t>
        <a:bodyPr/>
        <a:lstStyle/>
        <a:p>
          <a:r>
            <a:rPr lang="en-GB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Combining authentication with MERN</a:t>
          </a:r>
          <a:endParaRPr lang="en-GB" sz="36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F4542EC6-EAC6-044A-B366-5E66BA0F047D}" type="parTrans" cxnId="{D3000067-85E7-3F45-A2D6-CD7BB608A39B}">
      <dgm:prSet/>
      <dgm:spPr/>
      <dgm:t>
        <a:bodyPr/>
        <a:lstStyle/>
        <a:p>
          <a:endParaRPr lang="en-GB"/>
        </a:p>
      </dgm:t>
    </dgm:pt>
    <dgm:pt modelId="{1C821056-5827-4A47-992A-A6DCD6963405}" type="sibTrans" cxnId="{D3000067-85E7-3F45-A2D6-CD7BB608A39B}">
      <dgm:prSet/>
      <dgm:spPr/>
      <dgm:t>
        <a:bodyPr/>
        <a:lstStyle/>
        <a:p>
          <a:endParaRPr lang="en-GB"/>
        </a:p>
      </dgm:t>
    </dgm:pt>
    <dgm:pt modelId="{A1341CA5-1CFF-1244-A6BE-58368588309B}">
      <dgm:prSet custT="1"/>
      <dgm:spPr/>
      <dgm:t>
        <a:bodyPr/>
        <a:lstStyle/>
        <a:p>
          <a:r>
            <a:rPr lang="en-GB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Heroku Deployment</a:t>
          </a:r>
        </a:p>
      </dgm:t>
    </dgm:pt>
    <dgm:pt modelId="{37EBD10D-0534-8843-BA4B-F9D79DC4942A}" type="parTrans" cxnId="{FE1A2356-A618-EC40-A31C-A6399692C56F}">
      <dgm:prSet/>
      <dgm:spPr/>
      <dgm:t>
        <a:bodyPr/>
        <a:lstStyle/>
        <a:p>
          <a:endParaRPr lang="en-GB"/>
        </a:p>
      </dgm:t>
    </dgm:pt>
    <dgm:pt modelId="{3F2BA8A3-599A-C440-BD7B-E05ECB671BED}" type="sibTrans" cxnId="{FE1A2356-A618-EC40-A31C-A6399692C56F}">
      <dgm:prSet/>
      <dgm:spPr/>
      <dgm:t>
        <a:bodyPr/>
        <a:lstStyle/>
        <a:p>
          <a:endParaRPr lang="en-GB"/>
        </a:p>
      </dgm:t>
    </dgm:pt>
    <dgm:pt modelId="{CCF1CEE1-BBB1-D64F-A337-D44A952B0D59}">
      <dgm:prSet phldrT="[Text]" custT="1"/>
      <dgm:spPr/>
      <dgm:t>
        <a:bodyPr/>
        <a:lstStyle/>
        <a:p>
          <a:endParaRPr lang="en-GB" sz="14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66FB74E3-041F-704D-A638-6BBE18876FEF}" type="parTrans" cxnId="{EDC8F629-91BD-3D4C-94E9-42C12E92A59F}">
      <dgm:prSet/>
      <dgm:spPr/>
      <dgm:t>
        <a:bodyPr/>
        <a:lstStyle/>
        <a:p>
          <a:endParaRPr lang="en-GB"/>
        </a:p>
      </dgm:t>
    </dgm:pt>
    <dgm:pt modelId="{332A0F35-193D-A846-992C-F2A4A06FD422}" type="sibTrans" cxnId="{EDC8F629-91BD-3D4C-94E9-42C12E92A59F}">
      <dgm:prSet/>
      <dgm:spPr/>
      <dgm:t>
        <a:bodyPr/>
        <a:lstStyle/>
        <a:p>
          <a:endParaRPr lang="en-GB"/>
        </a:p>
      </dgm:t>
    </dgm:pt>
    <dgm:pt modelId="{E586E307-4302-0A45-8140-2F243571EA7D}">
      <dgm:prSet phldrT="[Text]" custT="1"/>
      <dgm:spPr/>
      <dgm:t>
        <a:bodyPr/>
        <a:lstStyle/>
        <a:p>
          <a:r>
            <a:rPr lang="en-GB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They seem to work right now…</a:t>
          </a:r>
        </a:p>
      </dgm:t>
    </dgm:pt>
    <dgm:pt modelId="{BBDA15C7-66A2-624E-9C34-CBB36548DA71}" type="parTrans" cxnId="{1EC33318-DB1C-734A-BA88-9BA6D66EADB4}">
      <dgm:prSet/>
      <dgm:spPr/>
      <dgm:t>
        <a:bodyPr/>
        <a:lstStyle/>
        <a:p>
          <a:endParaRPr lang="en-GB"/>
        </a:p>
      </dgm:t>
    </dgm:pt>
    <dgm:pt modelId="{934F0FE1-80EC-7247-B8E2-5D0EFE4185C6}" type="sibTrans" cxnId="{1EC33318-DB1C-734A-BA88-9BA6D66EADB4}">
      <dgm:prSet/>
      <dgm:spPr/>
      <dgm:t>
        <a:bodyPr/>
        <a:lstStyle/>
        <a:p>
          <a:endParaRPr lang="en-GB"/>
        </a:p>
      </dgm:t>
    </dgm:pt>
    <dgm:pt modelId="{315FAECA-4DE2-DD4C-8497-DD6260F27682}">
      <dgm:prSet custT="1"/>
      <dgm:spPr/>
      <dgm:t>
        <a:bodyPr/>
        <a:lstStyle/>
        <a:p>
          <a:r>
            <a:rPr lang="en-GB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Switching ideas mid-way in the interest of time and making that work</a:t>
          </a:r>
        </a:p>
      </dgm:t>
    </dgm:pt>
    <dgm:pt modelId="{AC923E38-3C3D-4849-B1DA-643F08613D89}" type="parTrans" cxnId="{E9E692B0-8647-A64A-ADBA-DD59AB93441A}">
      <dgm:prSet/>
      <dgm:spPr/>
      <dgm:t>
        <a:bodyPr/>
        <a:lstStyle/>
        <a:p>
          <a:endParaRPr lang="en-GB"/>
        </a:p>
      </dgm:t>
    </dgm:pt>
    <dgm:pt modelId="{A142634B-0378-1C4F-A6EB-E433C384A2F0}" type="sibTrans" cxnId="{E9E692B0-8647-A64A-ADBA-DD59AB93441A}">
      <dgm:prSet/>
      <dgm:spPr/>
      <dgm:t>
        <a:bodyPr/>
        <a:lstStyle/>
        <a:p>
          <a:endParaRPr lang="en-GB"/>
        </a:p>
      </dgm:t>
    </dgm:pt>
    <dgm:pt modelId="{F25AFEEB-EEE7-0E4E-A3B6-B87CB8F6C5F8}">
      <dgm:prSet phldrT="[Text]" custT="1"/>
      <dgm:spPr/>
      <dgm:t>
        <a:bodyPr/>
        <a:lstStyle/>
        <a:p>
          <a:r>
            <a:rPr lang="en-GB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Materialize, Redux</a:t>
          </a:r>
        </a:p>
      </dgm:t>
    </dgm:pt>
    <dgm:pt modelId="{04D532A1-E7B6-F642-AD91-F99CBC848BAA}" type="parTrans" cxnId="{82E82772-2C72-1E4C-979C-39CB0D9BBCC6}">
      <dgm:prSet/>
      <dgm:spPr/>
      <dgm:t>
        <a:bodyPr/>
        <a:lstStyle/>
        <a:p>
          <a:endParaRPr lang="en-GB"/>
        </a:p>
      </dgm:t>
    </dgm:pt>
    <dgm:pt modelId="{229C4D7B-25D5-D644-8637-B438D779E0C7}" type="sibTrans" cxnId="{82E82772-2C72-1E4C-979C-39CB0D9BBCC6}">
      <dgm:prSet/>
      <dgm:spPr/>
      <dgm:t>
        <a:bodyPr/>
        <a:lstStyle/>
        <a:p>
          <a:endParaRPr lang="en-GB"/>
        </a:p>
      </dgm:t>
    </dgm:pt>
    <dgm:pt modelId="{5B80368D-5DB0-8B48-B8B6-4F9BAC99551E}" type="pres">
      <dgm:prSet presAssocID="{FBADC021-D262-194B-9B18-49828BDBE0B6}" presName="Name0" presStyleCnt="0">
        <dgm:presLayoutVars>
          <dgm:dir/>
          <dgm:animLvl val="lvl"/>
          <dgm:resizeHandles val="exact"/>
        </dgm:presLayoutVars>
      </dgm:prSet>
      <dgm:spPr/>
    </dgm:pt>
    <dgm:pt modelId="{F94FFA1A-1AB0-DB42-AC79-2403511574EB}" type="pres">
      <dgm:prSet presAssocID="{E3DA5AEA-2EDE-8E41-A55B-082D1C9F33F5}" presName="composite" presStyleCnt="0"/>
      <dgm:spPr/>
    </dgm:pt>
    <dgm:pt modelId="{478CA599-D566-A744-8CF2-D70FA9512B65}" type="pres">
      <dgm:prSet presAssocID="{E3DA5AEA-2EDE-8E41-A55B-082D1C9F33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6E208B8-A3B1-E341-ACD0-53F868A27A17}" type="pres">
      <dgm:prSet presAssocID="{E3DA5AEA-2EDE-8E41-A55B-082D1C9F33F5}" presName="desTx" presStyleLbl="alignAccFollowNode1" presStyleIdx="0" presStyleCnt="3">
        <dgm:presLayoutVars>
          <dgm:bulletEnabled val="1"/>
        </dgm:presLayoutVars>
      </dgm:prSet>
      <dgm:spPr/>
    </dgm:pt>
    <dgm:pt modelId="{5A298218-11E0-304A-80E0-F00883466D34}" type="pres">
      <dgm:prSet presAssocID="{CBD3D473-8089-F348-A93F-A83DAE1E3232}" presName="space" presStyleCnt="0"/>
      <dgm:spPr/>
    </dgm:pt>
    <dgm:pt modelId="{9369A560-B6FC-BB46-BDE6-64B3EB24B15C}" type="pres">
      <dgm:prSet presAssocID="{636D48DA-9817-554F-85AC-CAF5D156E9C9}" presName="composite" presStyleCnt="0"/>
      <dgm:spPr/>
    </dgm:pt>
    <dgm:pt modelId="{0A11DB73-044C-834F-B912-19BD5B0EF046}" type="pres">
      <dgm:prSet presAssocID="{636D48DA-9817-554F-85AC-CAF5D156E9C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EA4BA34-AC74-044E-B974-87C458A44E73}" type="pres">
      <dgm:prSet presAssocID="{636D48DA-9817-554F-85AC-CAF5D156E9C9}" presName="desTx" presStyleLbl="alignAccFollowNode1" presStyleIdx="1" presStyleCnt="3">
        <dgm:presLayoutVars>
          <dgm:bulletEnabled val="1"/>
        </dgm:presLayoutVars>
      </dgm:prSet>
      <dgm:spPr/>
    </dgm:pt>
    <dgm:pt modelId="{14D2944B-3A16-1143-9E44-D6C11EEC7267}" type="pres">
      <dgm:prSet presAssocID="{66CC962F-163D-8B48-8B29-C9C7A05A0FB4}" presName="space" presStyleCnt="0"/>
      <dgm:spPr/>
    </dgm:pt>
    <dgm:pt modelId="{FDAF9102-EFE3-4840-B52A-8F1B8A0955A9}" type="pres">
      <dgm:prSet presAssocID="{2F10E49E-280C-834C-938D-FF69BA638A0D}" presName="composite" presStyleCnt="0"/>
      <dgm:spPr/>
    </dgm:pt>
    <dgm:pt modelId="{8314667E-0154-DD45-B042-AC4D4CBAD314}" type="pres">
      <dgm:prSet presAssocID="{2F10E49E-280C-834C-938D-FF69BA638A0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A593D6D-E6B1-4842-A26F-008721972B6C}" type="pres">
      <dgm:prSet presAssocID="{2F10E49E-280C-834C-938D-FF69BA638A0D}" presName="desTx" presStyleLbl="alignAccFollowNode1" presStyleIdx="2" presStyleCnt="3" custScaleY="100000">
        <dgm:presLayoutVars>
          <dgm:bulletEnabled val="1"/>
        </dgm:presLayoutVars>
      </dgm:prSet>
      <dgm:spPr/>
    </dgm:pt>
  </dgm:ptLst>
  <dgm:cxnLst>
    <dgm:cxn modelId="{F6394E08-D8C4-5947-AE0D-77D130E2EACE}" type="presOf" srcId="{636D48DA-9817-554F-85AC-CAF5D156E9C9}" destId="{0A11DB73-044C-834F-B912-19BD5B0EF046}" srcOrd="0" destOrd="0" presId="urn:microsoft.com/office/officeart/2005/8/layout/hList1"/>
    <dgm:cxn modelId="{74B8A20A-F83A-7E47-A13F-0A552ECC2940}" type="presOf" srcId="{E3DA5AEA-2EDE-8E41-A55B-082D1C9F33F5}" destId="{478CA599-D566-A744-8CF2-D70FA9512B65}" srcOrd="0" destOrd="0" presId="urn:microsoft.com/office/officeart/2005/8/layout/hList1"/>
    <dgm:cxn modelId="{DCD33614-D87F-BB47-A077-5623C64BB0C5}" srcId="{636D48DA-9817-554F-85AC-CAF5D156E9C9}" destId="{9071E859-E8BD-3241-9A03-8C6A276F7541}" srcOrd="1" destOrd="0" parTransId="{B67034D6-7907-014B-816C-2406824B6C52}" sibTransId="{FB9B1F71-7604-3449-9A96-1A1B38CCA2F4}"/>
    <dgm:cxn modelId="{1EC33318-DB1C-734A-BA88-9BA6D66EADB4}" srcId="{2F10E49E-280C-834C-938D-FF69BA638A0D}" destId="{E586E307-4302-0A45-8140-2F243571EA7D}" srcOrd="1" destOrd="0" parTransId="{BBDA15C7-66A2-624E-9C34-CBB36548DA71}" sibTransId="{934F0FE1-80EC-7247-B8E2-5D0EFE4185C6}"/>
    <dgm:cxn modelId="{CE43F518-40E6-1F45-85CF-F9DCAD4C4B5A}" type="presOf" srcId="{7945D4B9-4944-4A45-8870-5E3CECD28321}" destId="{D6E208B8-A3B1-E341-ACD0-53F868A27A17}" srcOrd="0" destOrd="3" presId="urn:microsoft.com/office/officeart/2005/8/layout/hList1"/>
    <dgm:cxn modelId="{4AE0DE1F-69DB-5444-AD3E-1AB72536D7B1}" type="presOf" srcId="{F5085A0C-F58A-304E-9CF2-17031955C80B}" destId="{2EA4BA34-AC74-044E-B974-87C458A44E73}" srcOrd="0" destOrd="2" presId="urn:microsoft.com/office/officeart/2005/8/layout/hList1"/>
    <dgm:cxn modelId="{EDC8F629-91BD-3D4C-94E9-42C12E92A59F}" srcId="{2F10E49E-280C-834C-938D-FF69BA638A0D}" destId="{CCF1CEE1-BBB1-D64F-A337-D44A952B0D59}" srcOrd="2" destOrd="0" parTransId="{66FB74E3-041F-704D-A638-6BBE18876FEF}" sibTransId="{332A0F35-193D-A846-992C-F2A4A06FD422}"/>
    <dgm:cxn modelId="{706A9B35-FC36-7040-BA56-F43C4D9B480F}" srcId="{FBADC021-D262-194B-9B18-49828BDBE0B6}" destId="{E3DA5AEA-2EDE-8E41-A55B-082D1C9F33F5}" srcOrd="0" destOrd="0" parTransId="{FB31D742-7A06-E44E-B905-5C8040D2465F}" sibTransId="{CBD3D473-8089-F348-A93F-A83DAE1E3232}"/>
    <dgm:cxn modelId="{CDF14436-021F-3E44-BB63-7B59C163A00F}" type="presOf" srcId="{16D13C96-A311-C94F-BF93-1C77E49B6931}" destId="{D6E208B8-A3B1-E341-ACD0-53F868A27A17}" srcOrd="0" destOrd="0" presId="urn:microsoft.com/office/officeart/2005/8/layout/hList1"/>
    <dgm:cxn modelId="{70D95D38-1B87-FC41-B449-EF89B6AFC931}" type="presOf" srcId="{F25AFEEB-EEE7-0E4E-A3B6-B87CB8F6C5F8}" destId="{D6E208B8-A3B1-E341-ACD0-53F868A27A17}" srcOrd="0" destOrd="1" presId="urn:microsoft.com/office/officeart/2005/8/layout/hList1"/>
    <dgm:cxn modelId="{F09D7B43-DCFA-044E-BD8C-D3A7D371E1AD}" type="presOf" srcId="{A1341CA5-1CFF-1244-A6BE-58368588309B}" destId="{2EA4BA34-AC74-044E-B974-87C458A44E73}" srcOrd="0" destOrd="3" presId="urn:microsoft.com/office/officeart/2005/8/layout/hList1"/>
    <dgm:cxn modelId="{45EDA149-5E55-3F44-B624-5716D614CCB5}" srcId="{E3DA5AEA-2EDE-8E41-A55B-082D1C9F33F5}" destId="{ABF77C8B-4A30-0C48-BB21-429DA8B7F5A3}" srcOrd="4" destOrd="0" parTransId="{C6DC49CF-A19A-F44D-876C-DEBA2ADECEA3}" sibTransId="{DA55CFCB-49C1-FF40-B9AE-52F337A7BCA1}"/>
    <dgm:cxn modelId="{FE1A2356-A618-EC40-A31C-A6399692C56F}" srcId="{636D48DA-9817-554F-85AC-CAF5D156E9C9}" destId="{A1341CA5-1CFF-1244-A6BE-58368588309B}" srcOrd="3" destOrd="0" parTransId="{37EBD10D-0534-8843-BA4B-F9D79DC4942A}" sibTransId="{3F2BA8A3-599A-C440-BD7B-E05ECB671BED}"/>
    <dgm:cxn modelId="{8BEA5E5E-B00F-454B-AFAE-3C3E6917D2FB}" type="presOf" srcId="{315FAECA-4DE2-DD4C-8497-DD6260F27682}" destId="{2EA4BA34-AC74-044E-B974-87C458A44E73}" srcOrd="0" destOrd="4" presId="urn:microsoft.com/office/officeart/2005/8/layout/hList1"/>
    <dgm:cxn modelId="{D3000067-85E7-3F45-A2D6-CD7BB608A39B}" srcId="{636D48DA-9817-554F-85AC-CAF5D156E9C9}" destId="{F5085A0C-F58A-304E-9CF2-17031955C80B}" srcOrd="2" destOrd="0" parTransId="{F4542EC6-EAC6-044A-B366-5E66BA0F047D}" sibTransId="{1C821056-5827-4A47-992A-A6DCD6963405}"/>
    <dgm:cxn modelId="{2684E467-F2BD-4143-9F53-1DA222700EC0}" type="presOf" srcId="{ABF77C8B-4A30-0C48-BB21-429DA8B7F5A3}" destId="{D6E208B8-A3B1-E341-ACD0-53F868A27A17}" srcOrd="0" destOrd="4" presId="urn:microsoft.com/office/officeart/2005/8/layout/hList1"/>
    <dgm:cxn modelId="{E4695E6F-3C2F-B442-90D4-E0C305CFCC83}" srcId="{FBADC021-D262-194B-9B18-49828BDBE0B6}" destId="{636D48DA-9817-554F-85AC-CAF5D156E9C9}" srcOrd="1" destOrd="0" parTransId="{7CF2C2B3-26AE-BB4A-B2B2-D7CD748F8F57}" sibTransId="{66CC962F-163D-8B48-8B29-C9C7A05A0FB4}"/>
    <dgm:cxn modelId="{82E82772-2C72-1E4C-979C-39CB0D9BBCC6}" srcId="{E3DA5AEA-2EDE-8E41-A55B-082D1C9F33F5}" destId="{F25AFEEB-EEE7-0E4E-A3B6-B87CB8F6C5F8}" srcOrd="1" destOrd="0" parTransId="{04D532A1-E7B6-F642-AD91-F99CBC848BAA}" sibTransId="{229C4D7B-25D5-D644-8637-B438D779E0C7}"/>
    <dgm:cxn modelId="{20DDE37D-AEBD-1946-95CF-C4FCBB6A7257}" srcId="{E3DA5AEA-2EDE-8E41-A55B-082D1C9F33F5}" destId="{16D13C96-A311-C94F-BF93-1C77E49B6931}" srcOrd="0" destOrd="0" parTransId="{C3105664-854E-DD41-A231-AEF4E50E0DF6}" sibTransId="{413B2A3B-733F-AE4A-B1B1-E5478BF19732}"/>
    <dgm:cxn modelId="{D8007C87-1B15-624F-8047-9796A516A9A0}" srcId="{636D48DA-9817-554F-85AC-CAF5D156E9C9}" destId="{44E8DCD7-30D2-5D45-ABB7-5FBEFFDC6E8C}" srcOrd="0" destOrd="0" parTransId="{F8961AEC-D014-C744-BD22-2E61CD19A09A}" sibTransId="{0C282074-88B7-CA43-B16D-1C9F68E9776F}"/>
    <dgm:cxn modelId="{8C0F4389-E8E7-CE42-ADEB-064C5E3C6D00}" type="presOf" srcId="{FBADC021-D262-194B-9B18-49828BDBE0B6}" destId="{5B80368D-5DB0-8B48-B8B6-4F9BAC99551E}" srcOrd="0" destOrd="0" presId="urn:microsoft.com/office/officeart/2005/8/layout/hList1"/>
    <dgm:cxn modelId="{DDFDE090-8F0C-B245-8C04-0673E58172A7}" srcId="{E3DA5AEA-2EDE-8E41-A55B-082D1C9F33F5}" destId="{408F99B3-1E2A-F346-B49E-FCE52983B8E5}" srcOrd="2" destOrd="0" parTransId="{AB5FF41B-0B97-5243-B0DD-DFDDF0FD1D12}" sibTransId="{DAE20838-10E9-8340-8377-F2C8ECE9DF89}"/>
    <dgm:cxn modelId="{A1F302A0-E22D-2948-A1A0-856D323DADB1}" srcId="{2F10E49E-280C-834C-938D-FF69BA638A0D}" destId="{F39E010D-2929-E143-AA04-2A5FCAF0B55A}" srcOrd="0" destOrd="0" parTransId="{F56CFE95-843E-D641-AE0C-EBE9A0D9780F}" sibTransId="{8D0B08B4-3436-824E-8EA1-C776AF05F6FA}"/>
    <dgm:cxn modelId="{05C7CDA7-64FD-7B4A-BEC8-B34DBC6661DB}" type="presOf" srcId="{44E8DCD7-30D2-5D45-ABB7-5FBEFFDC6E8C}" destId="{2EA4BA34-AC74-044E-B974-87C458A44E73}" srcOrd="0" destOrd="0" presId="urn:microsoft.com/office/officeart/2005/8/layout/hList1"/>
    <dgm:cxn modelId="{E9E692B0-8647-A64A-ADBA-DD59AB93441A}" srcId="{636D48DA-9817-554F-85AC-CAF5D156E9C9}" destId="{315FAECA-4DE2-DD4C-8497-DD6260F27682}" srcOrd="4" destOrd="0" parTransId="{AC923E38-3C3D-4849-B1DA-643F08613D89}" sibTransId="{A142634B-0378-1C4F-A6EB-E433C384A2F0}"/>
    <dgm:cxn modelId="{B24C8FBB-9668-DA4C-A6D3-9A23463AEEB1}" type="presOf" srcId="{CCF1CEE1-BBB1-D64F-A337-D44A952B0D59}" destId="{FA593D6D-E6B1-4842-A26F-008721972B6C}" srcOrd="0" destOrd="2" presId="urn:microsoft.com/office/officeart/2005/8/layout/hList1"/>
    <dgm:cxn modelId="{B85509CD-6139-6841-95E2-191CDB4B232B}" type="presOf" srcId="{9071E859-E8BD-3241-9A03-8C6A276F7541}" destId="{2EA4BA34-AC74-044E-B974-87C458A44E73}" srcOrd="0" destOrd="1" presId="urn:microsoft.com/office/officeart/2005/8/layout/hList1"/>
    <dgm:cxn modelId="{F53AAED4-F42B-434D-9176-8C670C224087}" type="presOf" srcId="{E586E307-4302-0A45-8140-2F243571EA7D}" destId="{FA593D6D-E6B1-4842-A26F-008721972B6C}" srcOrd="0" destOrd="1" presId="urn:microsoft.com/office/officeart/2005/8/layout/hList1"/>
    <dgm:cxn modelId="{23E665DB-949A-5843-BE06-902E5BB5ECCB}" type="presOf" srcId="{F39E010D-2929-E143-AA04-2A5FCAF0B55A}" destId="{FA593D6D-E6B1-4842-A26F-008721972B6C}" srcOrd="0" destOrd="0" presId="urn:microsoft.com/office/officeart/2005/8/layout/hList1"/>
    <dgm:cxn modelId="{566EB6E6-338D-1745-BA35-39BA2CC37C63}" type="presOf" srcId="{2F10E49E-280C-834C-938D-FF69BA638A0D}" destId="{8314667E-0154-DD45-B042-AC4D4CBAD314}" srcOrd="0" destOrd="0" presId="urn:microsoft.com/office/officeart/2005/8/layout/hList1"/>
    <dgm:cxn modelId="{6B0FA4E9-D992-DD4C-8F0D-2DB5C6C879BE}" srcId="{E3DA5AEA-2EDE-8E41-A55B-082D1C9F33F5}" destId="{7945D4B9-4944-4A45-8870-5E3CECD28321}" srcOrd="3" destOrd="0" parTransId="{6557DCCD-0BB2-D94B-B1F5-5ADFB93368F4}" sibTransId="{43BB34AE-C735-E446-9A78-3C55BD871998}"/>
    <dgm:cxn modelId="{8A1729F0-2D41-FD43-B040-E2B72B02F24B}" srcId="{FBADC021-D262-194B-9B18-49828BDBE0B6}" destId="{2F10E49E-280C-834C-938D-FF69BA638A0D}" srcOrd="2" destOrd="0" parTransId="{7456E3C3-35D7-6A4C-A9A4-0A3BB77BA2A0}" sibTransId="{7BC72BBD-8CC4-4849-9F05-11265FA7F5B1}"/>
    <dgm:cxn modelId="{A2A2EBF0-8B9F-7B4C-B4CB-FAE42EE5A82A}" type="presOf" srcId="{408F99B3-1E2A-F346-B49E-FCE52983B8E5}" destId="{D6E208B8-A3B1-E341-ACD0-53F868A27A17}" srcOrd="0" destOrd="2" presId="urn:microsoft.com/office/officeart/2005/8/layout/hList1"/>
    <dgm:cxn modelId="{6A72108A-3529-4B42-B740-259056CB6687}" type="presParOf" srcId="{5B80368D-5DB0-8B48-B8B6-4F9BAC99551E}" destId="{F94FFA1A-1AB0-DB42-AC79-2403511574EB}" srcOrd="0" destOrd="0" presId="urn:microsoft.com/office/officeart/2005/8/layout/hList1"/>
    <dgm:cxn modelId="{52C8AA5B-D662-084E-88A8-1F96512E752C}" type="presParOf" srcId="{F94FFA1A-1AB0-DB42-AC79-2403511574EB}" destId="{478CA599-D566-A744-8CF2-D70FA9512B65}" srcOrd="0" destOrd="0" presId="urn:microsoft.com/office/officeart/2005/8/layout/hList1"/>
    <dgm:cxn modelId="{FE45E8E2-70ED-304C-8E96-5DA667C4C5B1}" type="presParOf" srcId="{F94FFA1A-1AB0-DB42-AC79-2403511574EB}" destId="{D6E208B8-A3B1-E341-ACD0-53F868A27A17}" srcOrd="1" destOrd="0" presId="urn:microsoft.com/office/officeart/2005/8/layout/hList1"/>
    <dgm:cxn modelId="{319C4535-573F-9A47-85AC-815398067177}" type="presParOf" srcId="{5B80368D-5DB0-8B48-B8B6-4F9BAC99551E}" destId="{5A298218-11E0-304A-80E0-F00883466D34}" srcOrd="1" destOrd="0" presId="urn:microsoft.com/office/officeart/2005/8/layout/hList1"/>
    <dgm:cxn modelId="{2A449ED2-ACF4-CB4E-9291-F43C4CD1B81B}" type="presParOf" srcId="{5B80368D-5DB0-8B48-B8B6-4F9BAC99551E}" destId="{9369A560-B6FC-BB46-BDE6-64B3EB24B15C}" srcOrd="2" destOrd="0" presId="urn:microsoft.com/office/officeart/2005/8/layout/hList1"/>
    <dgm:cxn modelId="{7C11D421-BDA8-9A49-96BC-2B13536C38CD}" type="presParOf" srcId="{9369A560-B6FC-BB46-BDE6-64B3EB24B15C}" destId="{0A11DB73-044C-834F-B912-19BD5B0EF046}" srcOrd="0" destOrd="0" presId="urn:microsoft.com/office/officeart/2005/8/layout/hList1"/>
    <dgm:cxn modelId="{F3E4F197-CD03-C745-B906-0C5C358B3C58}" type="presParOf" srcId="{9369A560-B6FC-BB46-BDE6-64B3EB24B15C}" destId="{2EA4BA34-AC74-044E-B974-87C458A44E73}" srcOrd="1" destOrd="0" presId="urn:microsoft.com/office/officeart/2005/8/layout/hList1"/>
    <dgm:cxn modelId="{140AE7FE-BAA5-8E47-B325-B999262E3E82}" type="presParOf" srcId="{5B80368D-5DB0-8B48-B8B6-4F9BAC99551E}" destId="{14D2944B-3A16-1143-9E44-D6C11EEC7267}" srcOrd="3" destOrd="0" presId="urn:microsoft.com/office/officeart/2005/8/layout/hList1"/>
    <dgm:cxn modelId="{F9A13D46-D049-724E-A6D5-20F4E160205E}" type="presParOf" srcId="{5B80368D-5DB0-8B48-B8B6-4F9BAC99551E}" destId="{FDAF9102-EFE3-4840-B52A-8F1B8A0955A9}" srcOrd="4" destOrd="0" presId="urn:microsoft.com/office/officeart/2005/8/layout/hList1"/>
    <dgm:cxn modelId="{19DF18B8-CE7A-AC40-83E1-2B0336B7E997}" type="presParOf" srcId="{FDAF9102-EFE3-4840-B52A-8F1B8A0955A9}" destId="{8314667E-0154-DD45-B042-AC4D4CBAD314}" srcOrd="0" destOrd="0" presId="urn:microsoft.com/office/officeart/2005/8/layout/hList1"/>
    <dgm:cxn modelId="{A7A3DC8C-BDF8-554D-8A0F-1AC7372A89AF}" type="presParOf" srcId="{FDAF9102-EFE3-4840-B52A-8F1B8A0955A9}" destId="{FA593D6D-E6B1-4842-A26F-008721972B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CFB20-7B52-BE48-8627-4EA5336D76D3}">
      <dsp:nvSpPr>
        <dsp:cNvPr id="0" name=""/>
        <dsp:cNvSpPr/>
      </dsp:nvSpPr>
      <dsp:spPr>
        <a:xfrm>
          <a:off x="1908" y="1880"/>
          <a:ext cx="1861089" cy="518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Objective</a:t>
          </a:r>
        </a:p>
      </dsp:txBody>
      <dsp:txXfrm>
        <a:off x="1908" y="1880"/>
        <a:ext cx="1861089" cy="518400"/>
      </dsp:txXfrm>
    </dsp:sp>
    <dsp:sp modelId="{5DFF236C-25CB-6548-8A9A-9E9895EB6C69}">
      <dsp:nvSpPr>
        <dsp:cNvPr id="0" name=""/>
        <dsp:cNvSpPr/>
      </dsp:nvSpPr>
      <dsp:spPr>
        <a:xfrm>
          <a:off x="1908" y="520280"/>
          <a:ext cx="1861089" cy="23099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Track information about songs/albums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Have an accessible tool to refer to when shopping for vinyl records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Music trivia</a:t>
          </a:r>
        </a:p>
      </dsp:txBody>
      <dsp:txXfrm>
        <a:off x="1908" y="520280"/>
        <a:ext cx="1861089" cy="2309917"/>
      </dsp:txXfrm>
    </dsp:sp>
    <dsp:sp modelId="{C752F927-EAB0-F641-9959-C5A65F3BD015}">
      <dsp:nvSpPr>
        <dsp:cNvPr id="0" name=""/>
        <dsp:cNvSpPr/>
      </dsp:nvSpPr>
      <dsp:spPr>
        <a:xfrm>
          <a:off x="2123550" y="1880"/>
          <a:ext cx="1861089" cy="518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Target Group</a:t>
          </a:r>
        </a:p>
      </dsp:txBody>
      <dsp:txXfrm>
        <a:off x="2123550" y="1880"/>
        <a:ext cx="1861089" cy="518400"/>
      </dsp:txXfrm>
    </dsp:sp>
    <dsp:sp modelId="{D46EAC85-A0FC-8E4F-888F-495F538F2FB6}">
      <dsp:nvSpPr>
        <dsp:cNvPr id="0" name=""/>
        <dsp:cNvSpPr/>
      </dsp:nvSpPr>
      <dsp:spPr>
        <a:xfrm>
          <a:off x="2123550" y="520280"/>
          <a:ext cx="1861089" cy="23099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Vinyl collectors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Music enthusiasts </a:t>
          </a:r>
        </a:p>
      </dsp:txBody>
      <dsp:txXfrm>
        <a:off x="2123550" y="520280"/>
        <a:ext cx="1861089" cy="2309917"/>
      </dsp:txXfrm>
    </dsp:sp>
    <dsp:sp modelId="{C55C0980-68DF-5A42-A099-F0CB859FB1DD}">
      <dsp:nvSpPr>
        <dsp:cNvPr id="0" name=""/>
        <dsp:cNvSpPr/>
      </dsp:nvSpPr>
      <dsp:spPr>
        <a:xfrm>
          <a:off x="4247101" y="11024"/>
          <a:ext cx="1861089" cy="518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Product </a:t>
          </a:r>
        </a:p>
      </dsp:txBody>
      <dsp:txXfrm>
        <a:off x="4247101" y="11024"/>
        <a:ext cx="1861089" cy="518400"/>
      </dsp:txXfrm>
    </dsp:sp>
    <dsp:sp modelId="{A955DB11-73D7-2148-9118-6A6361C7C32A}">
      <dsp:nvSpPr>
        <dsp:cNvPr id="0" name=""/>
        <dsp:cNvSpPr/>
      </dsp:nvSpPr>
      <dsp:spPr>
        <a:xfrm>
          <a:off x="4245192" y="520280"/>
          <a:ext cx="1861089" cy="23099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Lets you add, update and delete a song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Lets you see a list of songs that have been added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You can login and have your own customised version of the tracker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>
        <a:off x="4245192" y="520280"/>
        <a:ext cx="1861089" cy="2309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CCA11-0210-314C-9BE8-12609F30335F}">
      <dsp:nvSpPr>
        <dsp:cNvPr id="0" name=""/>
        <dsp:cNvSpPr/>
      </dsp:nvSpPr>
      <dsp:spPr>
        <a:xfrm>
          <a:off x="3031" y="227837"/>
          <a:ext cx="1378565" cy="60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Motivation</a:t>
          </a:r>
        </a:p>
      </dsp:txBody>
      <dsp:txXfrm>
        <a:off x="3031" y="227837"/>
        <a:ext cx="1378565" cy="403200"/>
      </dsp:txXfrm>
    </dsp:sp>
    <dsp:sp modelId="{646B734A-C6A0-A949-B70E-2CAA7EA45222}">
      <dsp:nvSpPr>
        <dsp:cNvPr id="0" name=""/>
        <dsp:cNvSpPr/>
      </dsp:nvSpPr>
      <dsp:spPr>
        <a:xfrm>
          <a:off x="285388" y="631037"/>
          <a:ext cx="1378565" cy="320512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Vinyl collectors who end up buying duplicate records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Wanting to know basic details about a song I am listening 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325765" y="671414"/>
        <a:ext cx="1297811" cy="3124371"/>
      </dsp:txXfrm>
    </dsp:sp>
    <dsp:sp modelId="{EF796453-653E-3F43-BB7E-84992E84BD73}">
      <dsp:nvSpPr>
        <dsp:cNvPr id="0" name=""/>
        <dsp:cNvSpPr/>
      </dsp:nvSpPr>
      <dsp:spPr>
        <a:xfrm>
          <a:off x="1590582" y="257826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590582" y="326470"/>
        <a:ext cx="340082" cy="205934"/>
      </dsp:txXfrm>
    </dsp:sp>
    <dsp:sp modelId="{EFD1FCA4-6842-7046-AA00-DCF87A876D48}">
      <dsp:nvSpPr>
        <dsp:cNvPr id="0" name=""/>
        <dsp:cNvSpPr/>
      </dsp:nvSpPr>
      <dsp:spPr>
        <a:xfrm>
          <a:off x="2217539" y="227837"/>
          <a:ext cx="1378565" cy="60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Description</a:t>
          </a:r>
        </a:p>
      </dsp:txBody>
      <dsp:txXfrm>
        <a:off x="2217539" y="227837"/>
        <a:ext cx="1378565" cy="403200"/>
      </dsp:txXfrm>
    </dsp:sp>
    <dsp:sp modelId="{23DBC148-0D75-6547-87C3-5A2EA0838411}">
      <dsp:nvSpPr>
        <dsp:cNvPr id="0" name=""/>
        <dsp:cNvSpPr/>
      </dsp:nvSpPr>
      <dsp:spPr>
        <a:xfrm>
          <a:off x="2499895" y="631037"/>
          <a:ext cx="1378565" cy="320512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b="0" i="0" u="none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MERN application deployed to Heroku to help the user have their own music library</a:t>
          </a:r>
          <a:endParaRPr lang="en-GB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b="0" i="0" u="none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Add, Edit and Delete entries</a:t>
          </a:r>
          <a:endParaRPr lang="en-GB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Register or Log In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>
        <a:off x="2540272" y="671414"/>
        <a:ext cx="1297811" cy="3124371"/>
      </dsp:txXfrm>
    </dsp:sp>
    <dsp:sp modelId="{A081020F-D1E2-C449-8BAD-7B91E56B98C9}">
      <dsp:nvSpPr>
        <dsp:cNvPr id="0" name=""/>
        <dsp:cNvSpPr/>
      </dsp:nvSpPr>
      <dsp:spPr>
        <a:xfrm>
          <a:off x="3805089" y="257826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3805089" y="326470"/>
        <a:ext cx="340082" cy="205934"/>
      </dsp:txXfrm>
    </dsp:sp>
    <dsp:sp modelId="{713302CE-1451-D640-B021-1FF7209B991F}">
      <dsp:nvSpPr>
        <dsp:cNvPr id="0" name=""/>
        <dsp:cNvSpPr/>
      </dsp:nvSpPr>
      <dsp:spPr>
        <a:xfrm>
          <a:off x="4432046" y="227837"/>
          <a:ext cx="1378565" cy="60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User Story</a:t>
          </a:r>
        </a:p>
      </dsp:txBody>
      <dsp:txXfrm>
        <a:off x="4432046" y="227837"/>
        <a:ext cx="1378565" cy="403200"/>
      </dsp:txXfrm>
    </dsp:sp>
    <dsp:sp modelId="{FE06A24C-0BE3-DD45-865F-909792E84A4B}">
      <dsp:nvSpPr>
        <dsp:cNvPr id="0" name=""/>
        <dsp:cNvSpPr/>
      </dsp:nvSpPr>
      <dsp:spPr>
        <a:xfrm>
          <a:off x="4714402" y="631037"/>
          <a:ext cx="1378565" cy="320512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b="0" i="0" u="none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AS someone who collects vinyl records</a:t>
          </a:r>
          <a:endParaRPr lang="en-GB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b="0" i="0" u="none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I want a way to track the records that I own</a:t>
          </a:r>
          <a:endParaRPr lang="en-GB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b="0" i="0" u="none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SO that I don't end up with multiple copies of the same record</a:t>
          </a:r>
        </a:p>
      </dsp:txBody>
      <dsp:txXfrm>
        <a:off x="4754779" y="671414"/>
        <a:ext cx="1297811" cy="3124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CA599-D566-A744-8CF2-D70FA9512B65}">
      <dsp:nvSpPr>
        <dsp:cNvPr id="0" name=""/>
        <dsp:cNvSpPr/>
      </dsp:nvSpPr>
      <dsp:spPr>
        <a:xfrm>
          <a:off x="2155" y="184276"/>
          <a:ext cx="2101619" cy="840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Technologies Used</a:t>
          </a:r>
        </a:p>
      </dsp:txBody>
      <dsp:txXfrm>
        <a:off x="2155" y="184276"/>
        <a:ext cx="2101619" cy="840647"/>
      </dsp:txXfrm>
    </dsp:sp>
    <dsp:sp modelId="{D6E208B8-A3B1-E341-ACD0-53F868A27A17}">
      <dsp:nvSpPr>
        <dsp:cNvPr id="0" name=""/>
        <dsp:cNvSpPr/>
      </dsp:nvSpPr>
      <dsp:spPr>
        <a:xfrm>
          <a:off x="2155" y="1024923"/>
          <a:ext cx="2101619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MERN (MongoDB, Express, React, Node)</a:t>
          </a:r>
          <a:endParaRPr lang="en-GB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Materialize, Redux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PropTypes and Higher Order Components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Passport and JSON Web Tokens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Heroku</a:t>
          </a:r>
        </a:p>
      </dsp:txBody>
      <dsp:txXfrm>
        <a:off x="2155" y="1024923"/>
        <a:ext cx="2101619" cy="2854800"/>
      </dsp:txXfrm>
    </dsp:sp>
    <dsp:sp modelId="{0A11DB73-044C-834F-B912-19BD5B0EF046}">
      <dsp:nvSpPr>
        <dsp:cNvPr id="0" name=""/>
        <dsp:cNvSpPr/>
      </dsp:nvSpPr>
      <dsp:spPr>
        <a:xfrm>
          <a:off x="2398002" y="184276"/>
          <a:ext cx="2101619" cy="840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Challenges</a:t>
          </a:r>
        </a:p>
      </dsp:txBody>
      <dsp:txXfrm>
        <a:off x="2398002" y="184276"/>
        <a:ext cx="2101619" cy="840647"/>
      </dsp:txXfrm>
    </dsp:sp>
    <dsp:sp modelId="{2EA4BA34-AC74-044E-B974-87C458A44E73}">
      <dsp:nvSpPr>
        <dsp:cNvPr id="0" name=""/>
        <dsp:cNvSpPr/>
      </dsp:nvSpPr>
      <dsp:spPr>
        <a:xfrm>
          <a:off x="2398002" y="1024923"/>
          <a:ext cx="2101619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POST and GET errors that persisted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Authentication using Prop Types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Combining authentication with MERN</a:t>
          </a:r>
          <a:endParaRPr lang="en-GB" sz="36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Heroku Deployment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Switching ideas mid-way in the interest of time and making that work</a:t>
          </a:r>
        </a:p>
      </dsp:txBody>
      <dsp:txXfrm>
        <a:off x="2398002" y="1024923"/>
        <a:ext cx="2101619" cy="2854800"/>
      </dsp:txXfrm>
    </dsp:sp>
    <dsp:sp modelId="{8314667E-0154-DD45-B042-AC4D4CBAD314}">
      <dsp:nvSpPr>
        <dsp:cNvPr id="0" name=""/>
        <dsp:cNvSpPr/>
      </dsp:nvSpPr>
      <dsp:spPr>
        <a:xfrm>
          <a:off x="4793848" y="184276"/>
          <a:ext cx="2101619" cy="840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Successes</a:t>
          </a:r>
        </a:p>
      </dsp:txBody>
      <dsp:txXfrm>
        <a:off x="4793848" y="184276"/>
        <a:ext cx="2101619" cy="840647"/>
      </dsp:txXfrm>
    </dsp:sp>
    <dsp:sp modelId="{FA593D6D-E6B1-4842-A26F-008721972B6C}">
      <dsp:nvSpPr>
        <dsp:cNvPr id="0" name=""/>
        <dsp:cNvSpPr/>
      </dsp:nvSpPr>
      <dsp:spPr>
        <a:xfrm>
          <a:off x="4793848" y="1024923"/>
          <a:ext cx="2101619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Deployed 2 versions (with and without authentication)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They seem to work right now…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4793848" y="1024923"/>
        <a:ext cx="2101619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02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17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03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68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06188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30112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7689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6082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79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06643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41270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44990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21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323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440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7158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5/18/21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12353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058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trackeraks.herokuapp.com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trackeraks.herokuap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trackeraks.herokuap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aksCo/musictrackerAuth" TargetMode="External"/><Relationship Id="rId4" Type="http://schemas.openxmlformats.org/officeDocument/2006/relationships/hyperlink" Target="https://musicaks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 panose="020B0503030403020204" pitchFamily="34" charset="0"/>
                <a:ea typeface="Source Sans Pro" panose="020B0503030403020204" pitchFamily="34" charset="0"/>
              </a:rPr>
              <a:t>Music Tracker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87018" y="3266947"/>
            <a:ext cx="5918454" cy="802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 are my Vinyls?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3917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Elevator Pitch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7BA098-568B-0645-8073-3DCDCE994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119911"/>
              </p:ext>
            </p:extLst>
          </p:nvPr>
        </p:nvGraphicFramePr>
        <p:xfrm>
          <a:off x="1517905" y="1150134"/>
          <a:ext cx="6108191" cy="283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D60861-8508-D14D-B809-E7520C922449}"/>
              </a:ext>
            </a:extLst>
          </p:cNvPr>
          <p:cNvSpPr txBox="1"/>
          <p:nvPr/>
        </p:nvSpPr>
        <p:spPr>
          <a:xfrm>
            <a:off x="393192" y="4151376"/>
            <a:ext cx="855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Check it out: </a:t>
            </a:r>
            <a:r>
              <a:rPr lang="en-AU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8"/>
              </a:rPr>
              <a:t>https://mtrackeraks.herokuapp.com</a:t>
            </a:r>
            <a:r>
              <a:rPr lang="en-AU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3917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5F8F784-DE9D-B54B-8424-A2EF5AA3D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597452"/>
              </p:ext>
            </p:extLst>
          </p:nvPr>
        </p:nvGraphicFramePr>
        <p:xfrm>
          <a:off x="1519200" y="87096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137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3917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Process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200F33-7A0B-BE4B-AE5D-4DCFCFE8E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878515"/>
              </p:ext>
            </p:extLst>
          </p:nvPr>
        </p:nvGraphicFramePr>
        <p:xfrm>
          <a:off x="1426464" y="713486"/>
          <a:ext cx="68976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121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Demo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65541" y="3266947"/>
            <a:ext cx="4110228" cy="802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https://mtrackeraks.herokuapp.com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F5DDBD-8B91-7D48-B00F-BEC2BD4A4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" y="1851660"/>
            <a:ext cx="1885431" cy="12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0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3917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Future Development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D71EB-D0A0-444B-AD24-D67CDFE28342}"/>
              </a:ext>
            </a:extLst>
          </p:cNvPr>
          <p:cNvSpPr txBox="1"/>
          <p:nvPr/>
        </p:nvSpPr>
        <p:spPr>
          <a:xfrm>
            <a:off x="466344" y="1170432"/>
            <a:ext cx="8293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Cross copyright hurdles and play songs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Marketplace with record stores nearby on a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 other users as your friends to see what records they 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Facilitate exchange of records (Venmo for records) and a virtual timer to remind you how long its been on loan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“On Loan”, “At Home” flagging to facilitate further tracking of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Scanning where you can automatically scan information based on an image</a:t>
            </a:r>
          </a:p>
        </p:txBody>
      </p:sp>
    </p:spTree>
    <p:extLst>
      <p:ext uri="{BB962C8B-B14F-4D97-AF65-F5344CB8AC3E}">
        <p14:creationId xmlns:p14="http://schemas.microsoft.com/office/powerpoint/2010/main" val="355181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https://mtrackeraks.herokuapp.com</a:t>
            </a:r>
            <a:endParaRPr lang="en-AU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0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https://musicaks.herokuapp.com</a:t>
            </a:r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(without authentication)</a:t>
            </a:r>
          </a:p>
          <a:p>
            <a:pPr lvl="0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https://github.com/aksCo/musictrackerAuth</a:t>
            </a:r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{400B4BF4-4850-4044-BDF3-019D6CEC2D21}tf10001070</Template>
  <TotalTime>118</TotalTime>
  <Words>346</Words>
  <Application>Microsoft Macintosh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Source Sans Pro</vt:lpstr>
      <vt:lpstr>Wingdings</vt:lpstr>
      <vt:lpstr>Wood Type</vt:lpstr>
      <vt:lpstr>Music Tracker</vt:lpstr>
      <vt:lpstr>Elevator Pitch</vt:lpstr>
      <vt:lpstr>Concept</vt:lpstr>
      <vt:lpstr>Process</vt:lpstr>
      <vt:lpstr>Demo</vt:lpstr>
      <vt:lpstr>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Tracker</dc:title>
  <cp:lastModifiedBy>Aks Shankarla</cp:lastModifiedBy>
  <cp:revision>34</cp:revision>
  <dcterms:modified xsi:type="dcterms:W3CDTF">2021-05-18T09:29:40Z</dcterms:modified>
</cp:coreProperties>
</file>