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6" r:id="rId11"/>
    <p:sldId id="267" r:id="rId12"/>
    <p:sldId id="2146847062" r:id="rId13"/>
    <p:sldId id="2146847063" r:id="rId14"/>
    <p:sldId id="2146847064" r:id="rId15"/>
    <p:sldId id="2146847065" r:id="rId16"/>
    <p:sldId id="268" r:id="rId17"/>
    <p:sldId id="2146847055" r:id="rId18"/>
    <p:sldId id="269" r:id="rId19"/>
    <p:sldId id="2146847059" r:id="rId20"/>
    <p:sldId id="2146847060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ziya07/power-systemfaults-datase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System Fault Detection and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Aksa Jiji Thomas - Fr. Conceicao Rodrigues Institute of Technology, Vashi -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0167-6A6E-4CC6-9688-E9A9676A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Arial"/>
                <a:ea typeface="+mj-lt"/>
                <a:cs typeface="Arial"/>
              </a:rPr>
              <a:t>Result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573A5-4ECA-464E-8AF3-0C4F47EEC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057" y="1232452"/>
            <a:ext cx="8000834" cy="5599320"/>
          </a:xfrm>
        </p:spPr>
      </p:pic>
    </p:spTree>
    <p:extLst>
      <p:ext uri="{BB962C8B-B14F-4D97-AF65-F5344CB8AC3E}">
        <p14:creationId xmlns:p14="http://schemas.microsoft.com/office/powerpoint/2010/main" val="392570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F554-058D-4B05-B52A-F82A5ACB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Arial"/>
                <a:ea typeface="+mj-lt"/>
                <a:cs typeface="Arial"/>
              </a:rPr>
              <a:t>Result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10138-631B-4D6E-9C37-C8D500928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417" y="1232452"/>
            <a:ext cx="7909165" cy="5454171"/>
          </a:xfrm>
        </p:spPr>
      </p:pic>
    </p:spTree>
    <p:extLst>
      <p:ext uri="{BB962C8B-B14F-4D97-AF65-F5344CB8AC3E}">
        <p14:creationId xmlns:p14="http://schemas.microsoft.com/office/powerpoint/2010/main" val="162278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4F02-92EE-4025-8A20-355D034D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Arial"/>
                <a:ea typeface="+mj-lt"/>
                <a:cs typeface="Arial"/>
              </a:rPr>
              <a:t>Result</a:t>
            </a:r>
            <a:endParaRPr lang="en-US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CE545E-C5D6-4991-ABC5-F3F3EC15C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705" y="1232452"/>
            <a:ext cx="8056061" cy="5509714"/>
          </a:xfrm>
        </p:spPr>
      </p:pic>
    </p:spTree>
    <p:extLst>
      <p:ext uri="{BB962C8B-B14F-4D97-AF65-F5344CB8AC3E}">
        <p14:creationId xmlns:p14="http://schemas.microsoft.com/office/powerpoint/2010/main" val="208893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proposed system successfully demonstrates a practical and automated approach to detect and classify faults in power systems using machine learning. The use of IBM </a:t>
            </a:r>
            <a:r>
              <a:rPr lang="en-US" sz="2000" dirty="0" err="1"/>
              <a:t>Watsonx’s</a:t>
            </a:r>
            <a:r>
              <a:rPr lang="en-US" sz="2000" dirty="0"/>
              <a:t> greatly simplified model creation, optimization, and deployment by eliminating the need for manual tuning. While the current system used a limited number of test entries, it still validated the core predictive logic. The project lays a strong foundation for future scaling in real-time, data-rich environments and showcases the effectiveness of cloud-based AI tools in modernizing power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 model accuracy with a larger and more diverse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 real-time IoT-based data feeds from smart meters/sensors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Extend fault detection to include 3-phase faults, transient faults, and cable insulation failures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Build a web dashboard that uses the REST API to display real-time fault classification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Integrate SMS or email-based alerts for immediate field action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Kaggle dataset link – 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  <a:hlinkClick r:id="rId2"/>
              </a:rPr>
              <a:t>https://www.kaggle.com/datasets/ziya07/power-systemfaults-dataset</a:t>
            </a:r>
            <a:endParaRPr lang="en-IN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400" dirty="0"/>
              <a:t>IBM </a:t>
            </a:r>
            <a:r>
              <a:rPr lang="en-IN" sz="2400" dirty="0" err="1"/>
              <a:t>Watsonx</a:t>
            </a:r>
            <a:r>
              <a:rPr lang="en-IN" sz="2400" dirty="0"/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DC985C-06F3-4876-A7A2-4255CF6CB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821" y="1232452"/>
            <a:ext cx="6759515" cy="50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7DA6C7-B407-4CA4-9410-1D0467E4A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128" y="1232452"/>
            <a:ext cx="6827743" cy="5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FB7535-F16C-467A-BE39-B8FE0C889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908" y="1482725"/>
            <a:ext cx="7598184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Design a machine learning model to detect and classify different types of faults in a power distribution system. Using electrical measurement data (e.g., voltage and current phasors), the model should be able to distinguish between normal operating conditions and various fault conditions (such as line-to-ground, line-to-line, or three-phase faults). The objective is to enable rapid and accurate fault identification, which is crucial for maintaining power grid stability and reliability.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r>
              <a:rPr lang="en-US" sz="2000" dirty="0"/>
              <a:t>This project proposes a machine learning-based fault detection and classification system that utilizes electrical parameters such as voltage, current, power load, weather conditions, and component health to predict the type of fault in a power distribution network. The Random Forest Classifier was identified as the best-performing model with the highest accuracy among the tested algorithms.</a:t>
            </a:r>
          </a:p>
          <a:p>
            <a:r>
              <a:rPr lang="en-US" sz="2000" b="1" dirty="0"/>
              <a:t>Components of the solution: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Collection: Kaggle dataset with fault-related electrical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Preprocessing: Cleaning, normalization, and 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Model Training: </a:t>
            </a:r>
            <a:r>
              <a:rPr lang="en-US" sz="2000" dirty="0" err="1"/>
              <a:t>AutoAI</a:t>
            </a:r>
            <a:r>
              <a:rPr lang="en-US" sz="2000" dirty="0"/>
              <a:t>-generated pipelines using IBM Watsonx.ai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Best Model: Random Forest Classifier with 0.409 optimized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Deployment: Hosted and tested using IBM Cloud Lite deployment services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56651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rental bike prediction system. 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IBM Watsonx.ai Studio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IBM Cloud Lite (Deployment)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 Object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Watsonx.ai Runtime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Multiple languages supported (auto-generated code by IBM for scoring endpoint): Python, Java, JavaScript, </a:t>
            </a:r>
            <a:r>
              <a:rPr lang="en-US" sz="2000" dirty="0" err="1"/>
              <a:t>cURL</a:t>
            </a:r>
            <a:r>
              <a:rPr lang="en-US" sz="2000" dirty="0"/>
              <a:t>, Scala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REST API (for real-time model scoring)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</a:t>
            </a:r>
          </a:p>
          <a:p>
            <a:r>
              <a:rPr lang="en-US" sz="2000" dirty="0"/>
              <a:t>These are the internal libraries IBM </a:t>
            </a:r>
            <a:r>
              <a:rPr lang="en-US" sz="2000" dirty="0" err="1"/>
              <a:t>AutoAI</a:t>
            </a:r>
            <a:r>
              <a:rPr lang="en-US" sz="2000" dirty="0"/>
              <a:t> uses to build and score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Scikit-learn: Core modeling (Random Forest, Logistic Regression,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Pandas and NumPy: Data preprocessing and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Requests: REST API interaction during deployment and scoring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AutoAI</a:t>
            </a:r>
            <a:r>
              <a:rPr lang="en-US" dirty="0"/>
              <a:t> tested 8 different model pipelines.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Pipeline 8 using Random Forest achieved the best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Snap Logistic Regression was the closest competitor but underperformed on recall/accuracy.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AutoAI</a:t>
            </a:r>
            <a:r>
              <a:rPr lang="en-US" dirty="0"/>
              <a:t> enhancements like Feature Engineering (FE), Hyperparameter Optimization (HPO-1, HPO-2) were applied to improve results.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Training Process:</a:t>
            </a:r>
            <a:r>
              <a:rPr lang="en-US" dirty="0"/>
              <a:t> The training process was fully managed by IBM </a:t>
            </a:r>
            <a:r>
              <a:rPr lang="en-US" dirty="0" err="1"/>
              <a:t>Watsonx’s</a:t>
            </a:r>
            <a:r>
              <a:rPr lang="en-US" dirty="0"/>
              <a:t> </a:t>
            </a:r>
            <a:r>
              <a:rPr lang="en-US" dirty="0" err="1"/>
              <a:t>AutoAI</a:t>
            </a:r>
            <a:r>
              <a:rPr lang="en-US" dirty="0"/>
              <a:t>, which handled data preprocessing, feature engineering, algorithm selection, and hyperparameter optimization automatically. Each pipeline was trained using internal cross-validation to reduce overfitting and improve the model's ability to generalize to unseen data. Pipeline 8, which used the Random Forest algorithm, emerged as the top performer.</a:t>
            </a:r>
          </a:p>
          <a:p>
            <a:r>
              <a:rPr lang="en-US" b="1" dirty="0"/>
              <a:t>Prediction Process:</a:t>
            </a:r>
            <a:r>
              <a:rPr lang="en-US" dirty="0"/>
              <a:t> Once the best pipeline was deployed, predictions were made by submitting data via manual input or API. When new feature values are submitted, the model processes them and returns a predicted fault category along with confidence scores for all other possible classes.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2A6-6853-42BE-AB3E-285F9F21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4AB9-CB50-4668-B80B-0E042E9B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0275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Input Features Considered: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Electrical: Voltage, Current, Power 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Environmental: Temperature, Wind Speed, Weather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Operational: Component Health, Maintenance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Fault Metadata: Duration, Downtime, Fault Location</a:t>
            </a:r>
          </a:p>
          <a:p>
            <a:r>
              <a:rPr lang="en-US" b="1" dirty="0"/>
              <a:t>Deployment Details: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best model (Pipeline 8) was deployed using </a:t>
            </a:r>
            <a:r>
              <a:rPr lang="en-US" dirty="0" err="1"/>
              <a:t>Watsonx</a:t>
            </a:r>
            <a:r>
              <a:rPr lang="en-US" dirty="0"/>
              <a:t> Deployment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REST API endpoint was automatically generated.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IBM </a:t>
            </a:r>
            <a:r>
              <a:rPr lang="en-US" dirty="0" err="1"/>
              <a:t>Watsonx</a:t>
            </a:r>
            <a:r>
              <a:rPr lang="en-US" dirty="0"/>
              <a:t> auto-generated code snippets in multiple languages, including Python, Java, JavaScript, </a:t>
            </a:r>
            <a:r>
              <a:rPr lang="en-US" dirty="0" err="1"/>
              <a:t>cURL</a:t>
            </a:r>
            <a:r>
              <a:rPr lang="en-US" dirty="0"/>
              <a:t>, and Scala, to call the API endpoint.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testing purposes, 10 sample rows were selected from the original Kaggle dataset and manually entered into the </a:t>
            </a:r>
            <a:r>
              <a:rPr lang="en-US" dirty="0" err="1"/>
              <a:t>Watsonx</a:t>
            </a:r>
            <a:r>
              <a:rPr lang="en-US" dirty="0"/>
              <a:t> prediction UI, instead of using a CSV file upload.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 includes the predicted fault class and a probability/confidence score for each possible fault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26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99270-5F3C-49B0-AEC3-8FE6A0C20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195" y="1130816"/>
            <a:ext cx="7540831" cy="5337692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1B4E-8FA1-4C00-AA15-24CE8A8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Arial"/>
                <a:ea typeface="+mj-lt"/>
                <a:cs typeface="Arial"/>
              </a:rPr>
              <a:t>Result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08348-3791-413E-A4EE-2AFF66F57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717" y="1232452"/>
            <a:ext cx="7612436" cy="5332296"/>
          </a:xfrm>
        </p:spPr>
      </p:pic>
    </p:spTree>
    <p:extLst>
      <p:ext uri="{BB962C8B-B14F-4D97-AF65-F5344CB8AC3E}">
        <p14:creationId xmlns:p14="http://schemas.microsoft.com/office/powerpoint/2010/main" val="11353087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191</TotalTime>
  <Words>883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Power System Fault Detection and Classification</vt:lpstr>
      <vt:lpstr>OUTLINE</vt:lpstr>
      <vt:lpstr>Problem Statement</vt:lpstr>
      <vt:lpstr>Proposed Solution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THOMAS AKSA JIJI</cp:lastModifiedBy>
  <cp:revision>25</cp:revision>
  <dcterms:created xsi:type="dcterms:W3CDTF">2021-05-26T16:50:10Z</dcterms:created>
  <dcterms:modified xsi:type="dcterms:W3CDTF">2025-08-02T12:17:54Z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