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94" r:id="rId6"/>
  </p:sldIdLst>
  <p:sldSz cx="9144000" cy="5143500" type="screen16x9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Nunito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94660"/>
  </p:normalViewPr>
  <p:slideViewPr>
    <p:cSldViewPr snapToGrid="0">
      <p:cViewPr>
        <p:scale>
          <a:sx n="100" d="100"/>
          <a:sy n="100" d="100"/>
        </p:scale>
        <p:origin x="-120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3150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36dca58b4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36dca58b4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36dca58b4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36dca58b4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36dca58b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36dca58b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36dca58b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36dca58b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772700" y="1095550"/>
            <a:ext cx="5598600" cy="21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80"/>
              <a:t>Специалист по системам искусственного интеллекта</a:t>
            </a:r>
            <a:endParaRPr sz="318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МГТУ им. Н.Э. Баумана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638350"/>
            <a:ext cx="7505700" cy="11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 smtClean="0"/>
              <a:t>Разработка системы автоматической проверки </a:t>
            </a:r>
            <a:r>
              <a:rPr lang="ru-RU" dirty="0"/>
              <a:t>учебного </a:t>
            </a:r>
            <a:r>
              <a:rPr lang="ru-RU" dirty="0" smtClean="0"/>
              <a:t>задания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399" y="1868835"/>
            <a:ext cx="71913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Процесс проверки большого количества эссе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трудозатратен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Автоматизация процесса проверки эссе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предметной области (специфика и особенности, поиск и анализ существующих решений частично или полностью взять готовые, дополнить, предложить свое).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Обзор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и выбор (опционально) инструментов в соответствии с анализом предметной области и необходимыми технологиями для решений в области.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алгоритмов для оценки эссе.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Проектирование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программной системы (модуля) и ее реализация в соответствии с задачей 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Интеграция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(разработка интерфейса).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Порядок </a:t>
            </a:r>
            <a:r>
              <a:rPr lang="ru-RU" dirty="0" err="1" smtClean="0"/>
              <a:t>выполения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48" y="2081260"/>
            <a:ext cx="6974067" cy="159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 smtClean="0"/>
              <a:t>Алгоритмы для разработки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" y="1451707"/>
            <a:ext cx="4333667" cy="32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779393" y="56730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 smtClean="0"/>
              <a:t>Программный модуль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41" y="1360115"/>
            <a:ext cx="4496628" cy="321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2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122</Words>
  <Application>Microsoft Office PowerPoint</Application>
  <PresentationFormat>Экран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Nunito</vt:lpstr>
      <vt:lpstr>Times New Roman</vt:lpstr>
      <vt:lpstr>Shift</vt:lpstr>
      <vt:lpstr>Специалист по системам искусственного интеллекта</vt:lpstr>
      <vt:lpstr>Разработка системы автоматической проверки учебного задания</vt:lpstr>
      <vt:lpstr>Порядок выполения</vt:lpstr>
      <vt:lpstr>Алгоритмы для разработки</vt:lpstr>
      <vt:lpstr>Программный модуль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Специалист по системам искусственного интеллекта</dc:title>
  <dc:creator>Admin</dc:creator>
  <cp:lastModifiedBy>BashiG</cp:lastModifiedBy>
  <cp:revision>12</cp:revision>
  <dcterms:modified xsi:type="dcterms:W3CDTF">2025-08-01T06:01:20Z</dcterms:modified>
</cp:coreProperties>
</file>