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5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7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9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7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2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3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83BBDB-E1DD-4661-BC85-9A1FA7C4721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723497-9A25-44A1-B0B3-AB100500FD4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DA57D-1B59-7B4C-834F-4692C286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79F672-B768-BBF3-6C5E-D3925AFE6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Раздел 3: </a:t>
            </a:r>
            <a:r>
              <a:rPr lang="ru-RU" dirty="0"/>
              <a:t>Работа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474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E21C7-7517-F254-B401-1695D8B7C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F408E-6DBB-6304-9276-03C8ACF6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</a:t>
            </a:r>
            <a:r>
              <a:rPr lang="ru-RU" dirty="0"/>
              <a:t>-ориентированные БД — как выглядят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271F2-BE1A-FBC5-EC04-AB0AD7988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60850"/>
            <a:ext cx="51372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Хранят документы (JSON, XML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Нет фиксированной схемы.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Пример: анкеты, блоги, каталоги товаров.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CE8030-F9D8-E3A5-8472-815D1797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51" t="6058" r="30984" b="1844"/>
          <a:stretch/>
        </p:blipFill>
        <p:spPr>
          <a:xfrm>
            <a:off x="7169727" y="1849581"/>
            <a:ext cx="3168535" cy="39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7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ABC03-6502-A8BB-FDD2-4A2CB618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00A9D-9441-85CE-0C01-2C26EF69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</a:t>
            </a:r>
            <a:r>
              <a:rPr lang="ru-RU" dirty="0"/>
              <a:t>-ориентированные БД — зачем нужны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CBE150-D408-C7F2-0391-0089FAAA0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60850"/>
            <a:ext cx="51372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Идеальны для: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Неструктурированных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Быстрой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Масштабируемых решений.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Минусы: дублирование данных, слабая поддержка транзакций..</a:t>
            </a:r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3284A75A-BAFF-CFA6-5284-9B6B3707B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015837"/>
            <a:ext cx="5900573" cy="37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4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3045-63D3-7613-EFDA-3CB40E9B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B61B3-4F3A-698B-6CC1-0F149982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err="1"/>
              <a:t>Графовые</a:t>
            </a:r>
            <a:r>
              <a:rPr lang="ru-RU" dirty="0"/>
              <a:t> БД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B9BB40-3C99-ECF8-A800-FA1C2561A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91518"/>
            <a:ext cx="51372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Данные хранятся как графы (узлы + связи).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Подходят для: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Социальных сетей.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Рекомендательных систем.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Фрод-аналитики.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Знаниевых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графов (пример: Google).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3D814E-07C0-951C-07C2-702DF971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88" y="2092036"/>
            <a:ext cx="6674812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3F38-0F8A-D626-DACD-ADB076AC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34D5F-14EA-55D1-309C-647A3922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Колоночные БД — как выглядят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A5751C-EA2C-2756-B5A2-9534809E9C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60850"/>
            <a:ext cx="51372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Хранят данные по столбцам, а не по строкам.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Эффективны для чтения и агрегаций.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Пример: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ClickHouse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Cassandra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EFEB3D72-7186-4F36-884D-F50BA337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9581"/>
            <a:ext cx="5847913" cy="4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8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DE9EC-6EC0-D48A-0618-258ECFE3E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5072F-E953-4E46-671D-2F32EE3D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Колоночные БД — зачем нужны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564B4-4EF6-4DCA-B8C4-5636B5BDF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76184"/>
            <a:ext cx="51372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Идеальны для аналитики и Big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Плюсы: скорость, сжатие, масштабируемость.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Минусы: медленная запись, слабая поддержка транзакций.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014869-E60B-30FF-E10D-E5F3B9FB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3482"/>
            <a:ext cx="5681165" cy="41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3AB1C-6DDB-8411-F973-87D79184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93EAF-831E-F5BA-6E3C-B71253E2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Векторные БД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3F1327-CE46-6DBD-45F9-7DF63FCF2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22186"/>
            <a:ext cx="51372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Специализация для AI и нейросетей.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Хранят и ищут векторы (например,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Пример: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Pinecone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Milvus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Применение: генеративный ИИ, рекомендации, поиск по смыслу.</a:t>
            </a:r>
          </a:p>
        </p:txBody>
      </p:sp>
    </p:spTree>
    <p:extLst>
      <p:ext uri="{BB962C8B-B14F-4D97-AF65-F5344CB8AC3E}">
        <p14:creationId xmlns:p14="http://schemas.microsoft.com/office/powerpoint/2010/main" val="200971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C904A-A383-53A1-54EB-CCF0F4AA1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1AF0B-CDE0-30E3-9761-44AB161D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Заключение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BAA3F3-E821-9F39-01C7-0AE229B401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6852"/>
            <a:ext cx="51372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Выбор БД зависит от задачи.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Нет универсального решения.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Реляционные — стандарт аналитики.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мощный инструмент для гибких и масштабируемых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39178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10C1-DACE-E5A9-D4C6-8E24073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Введение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3C39D0-F9B5-2B21-A84F-76EFB3AFF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6852"/>
            <a:ext cx="51372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Базы данных (БД) — структура для хранения информации.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Необходимы при росте объема данных, когда Excel и папки уже не справляются.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СУБД (системы управления базами данных) — «движок» для работы с БД.</a:t>
            </a:r>
          </a:p>
        </p:txBody>
      </p:sp>
    </p:spTree>
    <p:extLst>
      <p:ext uri="{BB962C8B-B14F-4D97-AF65-F5344CB8AC3E}">
        <p14:creationId xmlns:p14="http://schemas.microsoft.com/office/powerpoint/2010/main" val="12183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E8ED7-5D98-56B4-0CA4-FAEDC290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0443E-B208-5DE1-287F-DFD92C79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баз данных и зачем они нужны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FE416-B933-E3D6-3DD7-FAD94FDC0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608" y="2009847"/>
            <a:ext cx="781119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Хранят огромные объемы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Поддерживают безопасность, разграничение доступа.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Обеспечивают целостность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Позволяют работать многим пользователям одновременно.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Настраиваются под нагрузку</a:t>
            </a:r>
          </a:p>
        </p:txBody>
      </p:sp>
    </p:spTree>
    <p:extLst>
      <p:ext uri="{BB962C8B-B14F-4D97-AF65-F5344CB8AC3E}">
        <p14:creationId xmlns:p14="http://schemas.microsoft.com/office/powerpoint/2010/main" val="39815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348F4-19AD-38B2-D372-6407E089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D27E-83B5-92DD-B979-97E345EB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E3C0A2-0057-7997-55CF-3CFA96110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22186"/>
            <a:ext cx="621099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Реляционные БД.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Key-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БД.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Документно-ориентированные БД.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Графовые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БД.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Колоночные БД.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Облачные и векторные БД (новые типы).</a:t>
            </a:r>
          </a:p>
        </p:txBody>
      </p:sp>
    </p:spTree>
    <p:extLst>
      <p:ext uri="{BB962C8B-B14F-4D97-AF65-F5344CB8AC3E}">
        <p14:creationId xmlns:p14="http://schemas.microsoft.com/office/powerpoint/2010/main" val="22038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6CD4-0838-3622-F3F8-5E75DF7DC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972EA-B74B-8882-B27B-000226C2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БД — основные фишки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83AD9-7572-0386-7BC2-E049BE497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91518"/>
            <a:ext cx="51372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Табличная структура.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Данные логично распределены по таблицам.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Поддерживают отношения между таблицами.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Используют SQL для запросов.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D6D11-191F-8B30-DC21-A60C22EE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35" y="2191517"/>
            <a:ext cx="6083965" cy="25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73A1D-8792-1379-E5A6-ADF4DEA7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57A54-5AAB-7A82-A468-7B0FC75F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Реляционные</a:t>
            </a:r>
            <a:r>
              <a:rPr lang="en-US" dirty="0"/>
              <a:t> БД — Primary key / Foreign key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219AC8-EEA7-F460-2A3F-BACE8657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91518"/>
            <a:ext cx="51372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уникальный идентификатор строки.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ссылка на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другой таблицы.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Связывают таблицы и обеспечивают целостность данных.</a:t>
            </a:r>
          </a:p>
        </p:txBody>
      </p:sp>
      <p:pic>
        <p:nvPicPr>
          <p:cNvPr id="5" name="Рисунок 4" descr="Рис 1. Пример реляционной базы данных">
            <a:extLst>
              <a:ext uri="{FF2B5EF4-FFF2-40B4-BE49-F238E27FC236}">
                <a16:creationId xmlns:a16="http://schemas.microsoft.com/office/drawing/2014/main" id="{117B4EF1-FC68-CEBB-2019-DE789DA9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5969" r="16408" b="8167"/>
          <a:stretch/>
        </p:blipFill>
        <p:spPr bwMode="auto">
          <a:xfrm>
            <a:off x="5904418" y="2014663"/>
            <a:ext cx="6287582" cy="341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4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AA49-0E3D-3344-24E4-EDAEBC5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C81FE-59E5-9AB6-1D24-981551C9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БД — Индексирование и ACID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AFBD65-CA49-87C8-CDE5-570C9F099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930182"/>
            <a:ext cx="51372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Индекс — ускоряет поиск.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ACID — гарантии целостности и корректности при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сбоях:Atomicity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291" name="Picture 3" descr="Picture background">
            <a:extLst>
              <a:ext uri="{FF2B5EF4-FFF2-40B4-BE49-F238E27FC236}">
                <a16:creationId xmlns:a16="http://schemas.microsoft.com/office/drawing/2014/main" id="{13B3691A-AEB1-0EBC-CD14-48C72E70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75" y="2098908"/>
            <a:ext cx="4586370" cy="294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8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61E68-F4B7-31BE-2C62-50EAF1284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E0C8A-F150-73E8-CC38-AAADA7C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</a:t>
            </a:r>
            <a:r>
              <a:rPr lang="ru-RU" dirty="0"/>
              <a:t>БД — как работают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8E6588-152E-6F93-17E4-84AD278DE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76184"/>
            <a:ext cx="51372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Принцип: пара «ключ — значение».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Пример: user_123 → {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"Алиса",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25}.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Очень быстрый доступ по ключу (менее 1 мс).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67598C-469C-F503-B522-EE884112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18" r="28068" b="6175"/>
          <a:stretch/>
        </p:blipFill>
        <p:spPr>
          <a:xfrm>
            <a:off x="5664898" y="1980449"/>
            <a:ext cx="5490782" cy="22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9CF1-0597-F3DC-154B-C319A8A0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72694-2E2E-A4A3-A6DF-438C338D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Key-value </a:t>
            </a:r>
            <a:r>
              <a:rPr lang="ru-RU" dirty="0"/>
              <a:t>БД — зачем нужны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8CF045-B424-88A3-3307-61D728893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6852"/>
            <a:ext cx="51372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Подходят для: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Кэширования.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Сессий и корзин.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Конфигураций.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Преимущества: простота, масштабируемость, скорость.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Ограничения: нет сложных запросов и аналитики.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55AE4A-BF63-2EE7-D7D7-EF3C15BD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7" y="1828721"/>
            <a:ext cx="5325059" cy="37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989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470</Words>
  <Application>Microsoft Office PowerPoint</Application>
  <PresentationFormat>Широкоэкранный</PresentationFormat>
  <Paragraphs>112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Ретро</vt:lpstr>
      <vt:lpstr>Введение в базы данных</vt:lpstr>
      <vt:lpstr> Введение</vt:lpstr>
      <vt:lpstr>Плюсы баз данных и зачем они нужны</vt:lpstr>
      <vt:lpstr>Типы баз данных</vt:lpstr>
      <vt:lpstr>Реляционные БД — основные фишки</vt:lpstr>
      <vt:lpstr>Реляционные БД — Primary key / Foreign key</vt:lpstr>
      <vt:lpstr>Реляционные БД — Индексирование и ACID</vt:lpstr>
      <vt:lpstr>Key-value БД — как работают</vt:lpstr>
      <vt:lpstr> Key-value БД — зачем нужны</vt:lpstr>
      <vt:lpstr>Документо-ориентированные БД — как выглядят</vt:lpstr>
      <vt:lpstr>Документо-ориентированные БД — зачем нужны</vt:lpstr>
      <vt:lpstr> Графовые БД</vt:lpstr>
      <vt:lpstr>Колоночные БД — как выглядят</vt:lpstr>
      <vt:lpstr>Колоночные БД — зачем нужны</vt:lpstr>
      <vt:lpstr>Векторные БД</vt:lpstr>
      <vt:lpstr>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Корчагин</dc:creator>
  <cp:lastModifiedBy>Артем Корчагин</cp:lastModifiedBy>
  <cp:revision>4</cp:revision>
  <dcterms:created xsi:type="dcterms:W3CDTF">2025-05-02T10:50:41Z</dcterms:created>
  <dcterms:modified xsi:type="dcterms:W3CDTF">2025-05-02T21:40:31Z</dcterms:modified>
</cp:coreProperties>
</file>