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713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1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14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0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894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26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4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7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83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6D68017-D245-477E-A7A1-C5901AB7C0FE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171E80D-E5D4-4A41-953E-6E69C8D2F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4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66250-CA9E-ADD8-E530-8BD274C3C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Проектирование баз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BAEDD6-68EA-7D47-74A8-34F750A96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Раздел 2: Работа с базами данных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20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854BE-F833-08F2-35A0-04094E66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 таблицы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386DD-7305-D97E-31A2-09B297475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8042009" cy="3631138"/>
          </a:xfrm>
        </p:spPr>
        <p:txBody>
          <a:bodyPr/>
          <a:lstStyle/>
          <a:p>
            <a:pPr>
              <a:buNone/>
            </a:pPr>
            <a:r>
              <a:rPr lang="ru-RU" dirty="0"/>
              <a:t>Одна таблица — одна сущность.</a:t>
            </a:r>
            <a:br>
              <a:rPr lang="ru-RU" dirty="0"/>
            </a:br>
            <a:r>
              <a:rPr lang="ru-RU" b="1" dirty="0"/>
              <a:t>Таблица "Студенты"</a:t>
            </a:r>
            <a:r>
              <a:rPr lang="ru-RU" dirty="0"/>
              <a:t> может содержать: ID, ФИО, дату рождения.</a:t>
            </a:r>
            <a:br>
              <a:rPr lang="ru-RU" dirty="0"/>
            </a:br>
            <a:r>
              <a:rPr lang="ru-RU" b="1" dirty="0"/>
              <a:t>Таблица "Курсы"</a:t>
            </a:r>
            <a:r>
              <a:rPr lang="ru-RU" dirty="0"/>
              <a:t> — ID курса, название, ID преподавателя.</a:t>
            </a:r>
            <a:br>
              <a:rPr lang="ru-RU" dirty="0"/>
            </a:br>
            <a:r>
              <a:rPr lang="ru-RU" b="1" dirty="0"/>
              <a:t>Таблица "Преподаватели"</a:t>
            </a:r>
            <a:r>
              <a:rPr lang="ru-RU" dirty="0"/>
              <a:t> — ID, ФИО, и, например, предмет.</a:t>
            </a:r>
          </a:p>
          <a:p>
            <a:r>
              <a:rPr lang="ru-RU" dirty="0"/>
              <a:t>Чёткое разделение таблиц помогает избежать повторений и путаницы.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09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7547C-CE76-12EE-B729-B8242ACF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D98FB-0805-CB0F-8D91-CF30D694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ключи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00F23FA-39FE-C0E0-468A-4DBD883BC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3358336"/>
            <a:ext cx="80558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Первичный ключ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или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— это уникальный идентификатор записи. Обычно это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поле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Внешний ключ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или Foreign Key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— это ссылка на другую таблицу.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Например, если в таблице "Курсы" есть поле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преподаватель_id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, то это внешний ключ — он ссылается на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преподавателя.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Это и есть способ связать таблицы между собой.</a:t>
            </a:r>
          </a:p>
        </p:txBody>
      </p:sp>
    </p:spTree>
    <p:extLst>
      <p:ext uri="{BB962C8B-B14F-4D97-AF65-F5344CB8AC3E}">
        <p14:creationId xmlns:p14="http://schemas.microsoft.com/office/powerpoint/2010/main" val="247878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7825A-FD45-2B91-9248-60DF42E35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7F139-30C2-27E5-44E1-E13E71DD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связей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8A6283-3AAD-249C-A01B-4FED1613D7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650992"/>
            <a:ext cx="850217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 к одному.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 человек — один паспорт. Две таблицы, и каждая запись строго совпадает с одной другой.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 ко многим.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 преподаватель ведёт много курсов. Это самая частая связь. У каждого курса есть один преподаватель, но у преподавателя — много курсов.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Многие ко многим.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 студент может учиться на нескольких курсах, и каждый курс может проходить несколько студентов.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Чтобы реализовать такую связь,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нужна промежуточная таблица.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Например: таблица "Записи на курсы", где указаны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студент_id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и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курс_id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8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0FB01-3C90-9D49-D81D-54FB3C19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0F9DD-27AC-BD7E-BE6C-BA029F1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0DB3840-471A-A7B7-3F73-021E98CB8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256651"/>
            <a:ext cx="759503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Теперь — три ключевых принципа хорошего проектирования. Это называется 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нормализация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Атомарность.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ячейке должно быть одно значение. Если в поле "курсы" у студента написано "Математика, Физика" — это плохо. Такие списки нужно разделять по таблицам.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Избегай дублирования.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у тебя каждый раз повторяется "г. Москва" или имя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преподавателя — вынеси это в отдельную таблицу и ссылайся на неё через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id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Сохраняй логическую целостность.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таблице "Студенты" — только информация про студентов. Никакой информации о курсах и расписаниях. Всё должно быть по полочкам.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65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03E0D-88E4-84A8-FBE2-0A5338CD8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12C0B-1702-4417-BD4D-663B9A8C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3FF7B-A5BF-F226-5DFF-CBFD2963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Всё, что мы обсудили — это основа: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Одна таблица = одна сущность.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Каждая таблица — с уникальным ключом.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Связи между таблицами через внешние ключи.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Избавляемся от повторений, списков в ячейках и не храним лишнего.</a:t>
            </a:r>
          </a:p>
          <a:p>
            <a:r>
              <a:rPr lang="ru-RU" dirty="0"/>
              <a:t>Хорошо спроектированная база — это не просто «удобно», это огромная экономия времени и нервов в будущем.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82408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13</TotalTime>
  <Words>412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Посылка</vt:lpstr>
      <vt:lpstr>Проектирование баз данных</vt:lpstr>
      <vt:lpstr>Сущности таблицы</vt:lpstr>
      <vt:lpstr>ключи</vt:lpstr>
      <vt:lpstr>Виды связей</vt:lpstr>
      <vt:lpstr>нормализация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Корчагин</dc:creator>
  <cp:lastModifiedBy>Артем Корчагин</cp:lastModifiedBy>
  <cp:revision>1</cp:revision>
  <dcterms:created xsi:type="dcterms:W3CDTF">2025-05-02T13:31:41Z</dcterms:created>
  <dcterms:modified xsi:type="dcterms:W3CDTF">2025-05-02T13:45:32Z</dcterms:modified>
</cp:coreProperties>
</file>