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592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90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65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101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7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70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08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475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1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6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38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77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03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76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1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4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80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39DB28-88CB-4882-AE38-2B476372503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E7799A-BFE2-465C-88D5-B990C936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938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555920/#consistency" TargetMode="External"/><Relationship Id="rId2" Type="http://schemas.openxmlformats.org/officeDocument/2006/relationships/hyperlink" Target="https://habr.com/ru/articles/555920/#atomic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articles/555920/#durability" TargetMode="External"/><Relationship Id="rId4" Type="http://schemas.openxmlformats.org/officeDocument/2006/relationships/hyperlink" Target="https://habr.com/ru/articles/555920/#isol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5D05E-2E59-7DB0-AF8A-3D00B9708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Управление транзакциями и целостностью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EAC2D1-B2D0-66C2-B27F-93007BD33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Раздел </a:t>
            </a:r>
            <a:r>
              <a:rPr lang="en-US" dirty="0"/>
              <a:t>3</a:t>
            </a:r>
            <a:r>
              <a:rPr lang="ru-RU"/>
              <a:t>: </a:t>
            </a:r>
            <a:r>
              <a:rPr lang="ru-RU" dirty="0"/>
              <a:t>работа с базами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73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3D686-2881-2755-841C-2C998BC45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FD590-7D92-F8A7-6916-0EA659FE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— </a:t>
            </a:r>
            <a:r>
              <a:rPr lang="ru-RU" dirty="0"/>
              <a:t>Согласованность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85BF3C-876E-D896-140E-85CB2378E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885D14-C701-6D46-E535-5FE24038A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3406"/>
            <a:ext cx="5056909" cy="511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8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28B8B-B211-C885-85B2-F9CEC7F4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EEACF-4FBD-2910-2767-DCF34F28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— </a:t>
            </a:r>
            <a:r>
              <a:rPr lang="ru-RU" dirty="0"/>
              <a:t>Согласованность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384F42-EA1E-2986-A7EC-747833C3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Мультфильм, мультфильм, иллюстрация, графическая встав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DA3CBD5-B26D-746F-359A-684773A81D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475"/>
            <a:ext cx="4835236" cy="5286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71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A6474-2B04-1DC8-F63B-239C90083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01FEB-B320-5DF9-FB1F-59C08B51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— </a:t>
            </a:r>
            <a:r>
              <a:rPr lang="ru-RU" dirty="0"/>
              <a:t>Изолированность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E6F24-F4F6-316E-0365-F1926543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0C6785-757C-BC11-243A-F14124615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73608"/>
            <a:ext cx="5479473" cy="51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83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90E3E-F6BF-604D-94BD-E995B8DA0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615B0-819A-D7A7-9C0E-87495D34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— </a:t>
            </a:r>
            <a:r>
              <a:rPr lang="ru-RU" dirty="0"/>
              <a:t>Изолированность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D8AC0-034D-0BDC-BE7A-615CA56E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558109-25DE-19DF-B8CE-14C737D36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9389"/>
            <a:ext cx="5465618" cy="514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862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3F0B5-A10C-2C1C-A984-31714879D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1CE00-83A0-5C68-EC8A-936E11D6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— </a:t>
            </a:r>
            <a:r>
              <a:rPr lang="ru-RU" dirty="0"/>
              <a:t>Изолированность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F4CE0-77B1-0D19-A3B3-78158F901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0042B6-EF80-7E2D-99FF-139075897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25640"/>
            <a:ext cx="5742709" cy="540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37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5988C-E606-6E2B-82D4-24E3F3D98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CC025-AEB9-2174-2C08-7EA43300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— </a:t>
            </a:r>
            <a:r>
              <a:rPr lang="ru-RU" dirty="0"/>
              <a:t>Изолированность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F7F03-E4EA-4D87-5EA1-41456DFA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02A7AB3-390B-FB05-C1C3-6ECD2783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9811"/>
            <a:ext cx="5486400" cy="516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11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D0CDF-2817-238D-5F46-33805371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91E59-5978-569E-1204-F8CC68EA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— </a:t>
            </a:r>
            <a:r>
              <a:rPr lang="ru-RU" dirty="0"/>
              <a:t>Изолированность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01091-DEDC-034E-5BDA-10A84AF1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1CAA86-C0CA-D144-41E5-E9C7D799F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372"/>
            <a:ext cx="6040582" cy="485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48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1362A-7974-B750-962D-7F096974B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5A614-2325-5EB8-39B1-68C83B2B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Durability — </a:t>
            </a:r>
            <a:r>
              <a:rPr lang="ru-RU" dirty="0"/>
              <a:t>Надёжность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C00F6-B652-3EAD-35A3-2CD4AF49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Если пользователь получил подтверждение от системы, что транзакция выполнена, он может быть уверен, что сделанные им изменения не будут отменены из-за какого-либо сбоя. Обесточилась система, произошел сбой в оборудовании? На выполненную транзакцию это не повлияет.</a:t>
            </a:r>
          </a:p>
        </p:txBody>
      </p:sp>
    </p:spTree>
    <p:extLst>
      <p:ext uri="{BB962C8B-B14F-4D97-AF65-F5344CB8AC3E}">
        <p14:creationId xmlns:p14="http://schemas.microsoft.com/office/powerpoint/2010/main" val="176923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99FE0-0F8F-1C0F-F505-857936D5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</a:t>
            </a:r>
            <a:r>
              <a:rPr lang="en-US" dirty="0"/>
              <a:t>ACID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5ECD8-1EA4-7E7B-DED9-F4C2CFCE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Требования ACID — набор требований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которые обеспечивают сохранность ваших данных.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Atomicity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Атомарность</a:t>
            </a:r>
            <a:endParaRPr lang="ru-RU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Consistency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Согласованность</a:t>
            </a:r>
            <a:endParaRPr lang="ru-RU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Isolation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Изолированность</a:t>
            </a:r>
            <a:endParaRPr lang="ru-RU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Durability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— Надёжность</a:t>
            </a:r>
            <a:endParaRPr lang="ru-RU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10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599B9-3381-EFA6-B007-D764C6622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2DE81-EEBE-271E-2399-EBE01336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— </a:t>
            </a:r>
            <a:r>
              <a:rPr lang="ru-RU" dirty="0"/>
              <a:t>Атомарность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E95BDA-A9D4-5C66-D69A-965321BC8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7485"/>
            <a:ext cx="5063836" cy="46710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B06011-9D9F-6946-A15D-E3188676B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811" y="1946564"/>
            <a:ext cx="4394061" cy="459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3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B5565-05DE-EC83-A244-F801458B3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ADD8E-1847-5249-2717-AD142AB8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— </a:t>
            </a:r>
            <a:r>
              <a:rPr lang="ru-RU" dirty="0"/>
              <a:t>Атомарность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3C898-7236-9384-79C0-3E994039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FC87D2-DABE-3A52-7565-2F182BE8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1" y="2153001"/>
            <a:ext cx="4441004" cy="409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0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977E6-460A-B658-7366-9B37069D6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0B530-4C4F-6A62-20E3-BE9E7032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— </a:t>
            </a:r>
            <a:r>
              <a:rPr lang="ru-RU" dirty="0"/>
              <a:t>Атомарность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3ECAE1-62A9-70D9-BC6A-4D947455E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6CCC83-1772-97C7-3177-711D8627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981" y="2299854"/>
            <a:ext cx="4921185" cy="455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2B9CB-7808-9A5B-AB76-89E8F80C9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AE51C-937B-F8EA-79BD-FC61F770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— </a:t>
            </a:r>
            <a:r>
              <a:rPr lang="ru-RU" dirty="0"/>
              <a:t>Согласованность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811094-7456-1133-9249-F4F1F7099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текст, цветок, иллюстрация, графическая встав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FF8DE89-9371-093F-3E26-67DD8B3B4C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2890"/>
            <a:ext cx="4204855" cy="4575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3BD989-94E2-98E1-4902-4953C064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129" y="2065867"/>
            <a:ext cx="7431668" cy="47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9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3D808-FE6A-1198-E7F6-9EC188E9B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26264-E20A-25E9-CCFC-F591B0B4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— </a:t>
            </a:r>
            <a:r>
              <a:rPr lang="ru-RU" dirty="0"/>
              <a:t>Согласованность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90C885-BA76-CDDD-06F0-3E893959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973"/>
            <a:ext cx="7816951" cy="23229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759FC1CC-9567-8DB2-3262-6D3780C65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2057400"/>
            <a:ext cx="47625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9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45839-92BE-95C8-5865-B4A012650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D7BE9-AE69-3E2E-58B0-ED6C5EB9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— </a:t>
            </a:r>
            <a:r>
              <a:rPr lang="ru-RU" dirty="0"/>
              <a:t>Согласованность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BAB69-179C-968B-5F65-1B7C0185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графическая вставка, текст, иллюстрация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441ECF3-EC77-026C-798B-9E76B4862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9501"/>
            <a:ext cx="5105400" cy="4788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77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7B441-CCE7-C29D-B50E-FE2F418EA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30F6A-B70A-8F96-05D4-C6D5530E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— </a:t>
            </a:r>
            <a:r>
              <a:rPr lang="ru-RU" dirty="0"/>
              <a:t>Согласованность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F4CFD-A957-39DD-F203-517E17284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текст, Мультфильм, Анимация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EBD6D4E-56A7-1050-8891-9BE603A500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405"/>
            <a:ext cx="4516582" cy="4724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7487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16</TotalTime>
  <Words>125</Words>
  <Application>Microsoft Office PowerPoint</Application>
  <PresentationFormat>Широкоэкранный</PresentationFormat>
  <Paragraphs>24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Небесная</vt:lpstr>
      <vt:lpstr>Управление транзакциями и целостностью данных</vt:lpstr>
      <vt:lpstr>Требования ACID</vt:lpstr>
      <vt:lpstr>Atomicity — Атомарность</vt:lpstr>
      <vt:lpstr>Atomicity — Атомарность</vt:lpstr>
      <vt:lpstr>Atomicity — Атомарность</vt:lpstr>
      <vt:lpstr>Consistency — Согласованность</vt:lpstr>
      <vt:lpstr>Consistency — Согласованность</vt:lpstr>
      <vt:lpstr>Consistency — Согласованность</vt:lpstr>
      <vt:lpstr>Consistency — Согласованность</vt:lpstr>
      <vt:lpstr>Consistency — Согласованность</vt:lpstr>
      <vt:lpstr>Consistency — Согласованность</vt:lpstr>
      <vt:lpstr>Isolation — Изолированность</vt:lpstr>
      <vt:lpstr>Isolation — Изолированность</vt:lpstr>
      <vt:lpstr>Isolation — Изолированность</vt:lpstr>
      <vt:lpstr>Isolation — Изолированность</vt:lpstr>
      <vt:lpstr>Isolation — Изолированность</vt:lpstr>
      <vt:lpstr>Durability — Надёжность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Артем Корчагин</dc:creator>
  <cp:lastModifiedBy>Артем Корчагин</cp:lastModifiedBy>
  <cp:revision>4</cp:revision>
  <dcterms:created xsi:type="dcterms:W3CDTF">2025-05-02T14:57:17Z</dcterms:created>
  <dcterms:modified xsi:type="dcterms:W3CDTF">2025-05-02T15:14:09Z</dcterms:modified>
</cp:coreProperties>
</file>