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8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85D53DE-A453-43D1-B8B6-98A07279AEE2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1619891-3F03-4B9B-AA0B-E7CF4819A4CB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71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53DE-A453-43D1-B8B6-98A07279AEE2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19891-3F03-4B9B-AA0B-E7CF4819A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53DE-A453-43D1-B8B6-98A07279AEE2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19891-3F03-4B9B-AA0B-E7CF4819A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881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53DE-A453-43D1-B8B6-98A07279AEE2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19891-3F03-4B9B-AA0B-E7CF4819A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75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53DE-A453-43D1-B8B6-98A07279AEE2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19891-3F03-4B9B-AA0B-E7CF4819A4CB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431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53DE-A453-43D1-B8B6-98A07279AEE2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19891-3F03-4B9B-AA0B-E7CF4819A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26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53DE-A453-43D1-B8B6-98A07279AEE2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19891-3F03-4B9B-AA0B-E7CF4819A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36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53DE-A453-43D1-B8B6-98A07279AEE2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19891-3F03-4B9B-AA0B-E7CF4819A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54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53DE-A453-43D1-B8B6-98A07279AEE2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19891-3F03-4B9B-AA0B-E7CF4819A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05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53DE-A453-43D1-B8B6-98A07279AEE2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19891-3F03-4B9B-AA0B-E7CF4819A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84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D53DE-A453-43D1-B8B6-98A07279AEE2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19891-3F03-4B9B-AA0B-E7CF4819A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82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385D53DE-A453-43D1-B8B6-98A07279AEE2}" type="datetimeFigureOut">
              <a:rPr lang="ru-RU" smtClean="0"/>
              <a:t>02.05.2025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1619891-3F03-4B9B-AA0B-E7CF4819A4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12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043AF7-CD60-BF08-404B-434374801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Индексы и оптимизация запросов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C2CC49-9759-93DE-0189-D755A977CD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РАЗДЕЛ 3: РАБОТА С БАЗАМИ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55870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5B3781-D6B2-2D4B-A2A6-760146CB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индексов для ускорения запросов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EBAAC1-4CE1-3104-03CA-229C4A47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94" y="2161617"/>
            <a:ext cx="10431331" cy="18004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8F75498-19F0-79D0-A222-4A94F3224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711" y="4378767"/>
            <a:ext cx="5191850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9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B4534-3D66-6084-84DB-2C352DB36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19569-B1A0-3F13-F1E9-7783A0BE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Первичные индексы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BC2773F-F674-8808-C6EC-A151414CD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53" y="2017788"/>
            <a:ext cx="6201640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0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B1D71-A1B6-B50B-C2B1-B642CB06D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9A256-15A6-CC82-66A9-95A97573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Уникальные индексы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611775B-B620-ACFE-C457-AFFDA4FD3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32" y="2088526"/>
            <a:ext cx="8735644" cy="188621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709B20E-9C1C-7395-4B29-307128F06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37" y="4097306"/>
            <a:ext cx="6087325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17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242BC-4505-603E-8837-A69382D2C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7030B-894B-B112-2D52-844E6D4B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Составные индексы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F864BE-7C92-5B04-F886-4A95E8F8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31" y="2560406"/>
            <a:ext cx="11345858" cy="123842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FA355D9-8453-B83C-C5A4-A02B14068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44" y="4561486"/>
            <a:ext cx="9145276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71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543F4-405F-6855-DE21-597926366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7C40E3-D838-3A69-D0CE-2DC8CFD22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ненужных индексов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6FF7D4-075B-6E21-3B52-02C0587B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643" y="3106782"/>
            <a:ext cx="5239481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2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99338-50AC-4980-15F9-2825604E4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9FB61-F923-733B-A5C8-7FF8ACE7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Частичный индекс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AB6290-1F20-E876-422E-57EFF1364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1" y="2306354"/>
            <a:ext cx="11029037" cy="239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03948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Базис</Template>
  <TotalTime>48</TotalTime>
  <Words>27</Words>
  <Application>Microsoft Office PowerPoint</Application>
  <PresentationFormat>Широкоэкранный</PresentationFormat>
  <Paragraphs>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Corbel</vt:lpstr>
      <vt:lpstr>Базис</vt:lpstr>
      <vt:lpstr>Индексы и оптимизация запросов</vt:lpstr>
      <vt:lpstr>Использование индексов для ускорения запросов</vt:lpstr>
      <vt:lpstr>Первичные индексы</vt:lpstr>
      <vt:lpstr>Уникальные индексы</vt:lpstr>
      <vt:lpstr>Составные индексы</vt:lpstr>
      <vt:lpstr>Удаление ненужных индексов</vt:lpstr>
      <vt:lpstr>Частичный индекс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Артем Корчагин</dc:creator>
  <cp:lastModifiedBy>Артем Корчагин</cp:lastModifiedBy>
  <cp:revision>3</cp:revision>
  <dcterms:created xsi:type="dcterms:W3CDTF">2025-05-02T16:13:02Z</dcterms:created>
  <dcterms:modified xsi:type="dcterms:W3CDTF">2025-05-02T17:01:16Z</dcterms:modified>
</cp:coreProperties>
</file>