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59" r:id="rId6"/>
    <p:sldId id="260" r:id="rId7"/>
    <p:sldId id="266" r:id="rId8"/>
    <p:sldId id="267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deep aks" initials="aa" lastIdx="0" clrIdx="0">
    <p:extLst>
      <p:ext uri="{19B8F6BF-5375-455C-9EA6-DF929625EA0E}">
        <p15:presenceInfo xmlns:p15="http://schemas.microsoft.com/office/powerpoint/2012/main" userId="67ff3ad3f38e54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deep aks" userId="67ff3ad3f38e5489" providerId="LiveId" clId="{61DF65BC-BC75-4877-AF8F-878C77350F4A}"/>
    <pc:docChg chg="undo modSld">
      <pc:chgData name="anudeep aks" userId="67ff3ad3f38e5489" providerId="LiveId" clId="{61DF65BC-BC75-4877-AF8F-878C77350F4A}" dt="2018-11-05T17:44:28.807" v="87" actId="20577"/>
      <pc:docMkLst>
        <pc:docMk/>
      </pc:docMkLst>
      <pc:sldChg chg="modSp">
        <pc:chgData name="anudeep aks" userId="67ff3ad3f38e5489" providerId="LiveId" clId="{61DF65BC-BC75-4877-AF8F-878C77350F4A}" dt="2018-11-05T17:44:28.807" v="87" actId="20577"/>
        <pc:sldMkLst>
          <pc:docMk/>
          <pc:sldMk cId="2882661063" sldId="256"/>
        </pc:sldMkLst>
        <pc:spChg chg="mod">
          <ac:chgData name="anudeep aks" userId="67ff3ad3f38e5489" providerId="LiveId" clId="{61DF65BC-BC75-4877-AF8F-878C77350F4A}" dt="2018-11-05T17:44:28.807" v="87" actId="20577"/>
          <ac:spMkLst>
            <pc:docMk/>
            <pc:sldMk cId="2882661063" sldId="256"/>
            <ac:spMk id="2" creationId="{50A6C113-31DB-4CB9-B37C-F13269088F89}"/>
          </ac:spMkLst>
        </pc:spChg>
      </pc:sldChg>
      <pc:sldChg chg="modSp">
        <pc:chgData name="anudeep aks" userId="67ff3ad3f38e5489" providerId="LiveId" clId="{61DF65BC-BC75-4877-AF8F-878C77350F4A}" dt="2018-11-05T17:41:58.890" v="28" actId="20577"/>
        <pc:sldMkLst>
          <pc:docMk/>
          <pc:sldMk cId="2034672474" sldId="259"/>
        </pc:sldMkLst>
        <pc:spChg chg="mod">
          <ac:chgData name="anudeep aks" userId="67ff3ad3f38e5489" providerId="LiveId" clId="{61DF65BC-BC75-4877-AF8F-878C77350F4A}" dt="2018-11-05T17:41:58.890" v="28" actId="20577"/>
          <ac:spMkLst>
            <pc:docMk/>
            <pc:sldMk cId="2034672474" sldId="259"/>
            <ac:spMk id="3" creationId="{7D13985D-FD20-4E44-8B53-895EE6717D69}"/>
          </ac:spMkLst>
        </pc:spChg>
      </pc:sldChg>
      <pc:sldChg chg="modSp">
        <pc:chgData name="anudeep aks" userId="67ff3ad3f38e5489" providerId="LiveId" clId="{61DF65BC-BC75-4877-AF8F-878C77350F4A}" dt="2018-11-05T17:43:14.899" v="51" actId="20577"/>
        <pc:sldMkLst>
          <pc:docMk/>
          <pc:sldMk cId="1544971104" sldId="262"/>
        </pc:sldMkLst>
        <pc:spChg chg="mod">
          <ac:chgData name="anudeep aks" userId="67ff3ad3f38e5489" providerId="LiveId" clId="{61DF65BC-BC75-4877-AF8F-878C77350F4A}" dt="2018-11-05T17:43:14.899" v="51" actId="20577"/>
          <ac:spMkLst>
            <pc:docMk/>
            <pc:sldMk cId="1544971104" sldId="262"/>
            <ac:spMk id="2" creationId="{61B44875-ADAA-4656-84C4-08B9DC701E85}"/>
          </ac:spMkLst>
        </pc:spChg>
        <pc:spChg chg="mod">
          <ac:chgData name="anudeep aks" userId="67ff3ad3f38e5489" providerId="LiveId" clId="{61DF65BC-BC75-4877-AF8F-878C77350F4A}" dt="2018-11-05T17:43:06.086" v="38" actId="20577"/>
          <ac:spMkLst>
            <pc:docMk/>
            <pc:sldMk cId="1544971104" sldId="262"/>
            <ac:spMk id="3" creationId="{5418BC0A-85EC-402E-8BAA-639D80AF829D}"/>
          </ac:spMkLst>
        </pc:spChg>
      </pc:sldChg>
      <pc:sldChg chg="modSp">
        <pc:chgData name="anudeep aks" userId="67ff3ad3f38e5489" providerId="LiveId" clId="{61DF65BC-BC75-4877-AF8F-878C77350F4A}" dt="2018-11-05T17:40:19.753" v="16" actId="1076"/>
        <pc:sldMkLst>
          <pc:docMk/>
          <pc:sldMk cId="3104277675" sldId="264"/>
        </pc:sldMkLst>
        <pc:spChg chg="mod">
          <ac:chgData name="anudeep aks" userId="67ff3ad3f38e5489" providerId="LiveId" clId="{61DF65BC-BC75-4877-AF8F-878C77350F4A}" dt="2018-11-05T17:40:19.753" v="16" actId="1076"/>
          <ac:spMkLst>
            <pc:docMk/>
            <pc:sldMk cId="3104277675" sldId="264"/>
            <ac:spMk id="6" creationId="{CBF8A302-46C9-44BF-AFE7-201827CA3AD3}"/>
          </ac:spMkLst>
        </pc:spChg>
        <pc:spChg chg="mod">
          <ac:chgData name="anudeep aks" userId="67ff3ad3f38e5489" providerId="LiveId" clId="{61DF65BC-BC75-4877-AF8F-878C77350F4A}" dt="2018-11-05T17:39:44.596" v="11" actId="1076"/>
          <ac:spMkLst>
            <pc:docMk/>
            <pc:sldMk cId="3104277675" sldId="264"/>
            <ac:spMk id="7" creationId="{B8FC0BA5-0BA9-4201-A38C-6880338A8732}"/>
          </ac:spMkLst>
        </pc:spChg>
        <pc:spChg chg="mod">
          <ac:chgData name="anudeep aks" userId="67ff3ad3f38e5489" providerId="LiveId" clId="{61DF65BC-BC75-4877-AF8F-878C77350F4A}" dt="2018-11-05T17:39:26.373" v="6" actId="207"/>
          <ac:spMkLst>
            <pc:docMk/>
            <pc:sldMk cId="3104277675" sldId="264"/>
            <ac:spMk id="8" creationId="{1E544D6E-9256-4050-B8A0-F0B8D19DC8B9}"/>
          </ac:spMkLst>
        </pc:spChg>
        <pc:spChg chg="mod">
          <ac:chgData name="anudeep aks" userId="67ff3ad3f38e5489" providerId="LiveId" clId="{61DF65BC-BC75-4877-AF8F-878C77350F4A}" dt="2018-11-05T17:40:06.207" v="13" actId="1076"/>
          <ac:spMkLst>
            <pc:docMk/>
            <pc:sldMk cId="3104277675" sldId="264"/>
            <ac:spMk id="9" creationId="{441F4381-0A1F-492B-BD00-9830A00D9CF8}"/>
          </ac:spMkLst>
        </pc:spChg>
        <pc:spChg chg="mod">
          <ac:chgData name="anudeep aks" userId="67ff3ad3f38e5489" providerId="LiveId" clId="{61DF65BC-BC75-4877-AF8F-878C77350F4A}" dt="2018-11-05T17:40:06.207" v="13" actId="1076"/>
          <ac:spMkLst>
            <pc:docMk/>
            <pc:sldMk cId="3104277675" sldId="264"/>
            <ac:spMk id="10" creationId="{10264F71-A0C6-4A8A-8E99-B2EE536D5C1E}"/>
          </ac:spMkLst>
        </pc:spChg>
        <pc:spChg chg="mod">
          <ac:chgData name="anudeep aks" userId="67ff3ad3f38e5489" providerId="LiveId" clId="{61DF65BC-BC75-4877-AF8F-878C77350F4A}" dt="2018-11-05T17:39:37.305" v="8" actId="1076"/>
          <ac:spMkLst>
            <pc:docMk/>
            <pc:sldMk cId="3104277675" sldId="264"/>
            <ac:spMk id="11" creationId="{454F70DC-A4CB-4AC9-A038-868177AC5A70}"/>
          </ac:spMkLst>
        </pc:spChg>
        <pc:spChg chg="mod">
          <ac:chgData name="anudeep aks" userId="67ff3ad3f38e5489" providerId="LiveId" clId="{61DF65BC-BC75-4877-AF8F-878C77350F4A}" dt="2018-11-05T17:39:48.407" v="12" actId="1076"/>
          <ac:spMkLst>
            <pc:docMk/>
            <pc:sldMk cId="3104277675" sldId="264"/>
            <ac:spMk id="14" creationId="{B1A7334C-2BDF-47D5-BCE2-32D5748C62C3}"/>
          </ac:spMkLst>
        </pc:spChg>
        <pc:spChg chg="mod">
          <ac:chgData name="anudeep aks" userId="67ff3ad3f38e5489" providerId="LiveId" clId="{61DF65BC-BC75-4877-AF8F-878C77350F4A}" dt="2018-11-05T17:39:39.926" v="9" actId="1076"/>
          <ac:spMkLst>
            <pc:docMk/>
            <pc:sldMk cId="3104277675" sldId="264"/>
            <ac:spMk id="16" creationId="{ABB1B8D0-DE6D-484B-8E0B-82AB72D5724C}"/>
          </ac:spMkLst>
        </pc:spChg>
        <pc:spChg chg="mod">
          <ac:chgData name="anudeep aks" userId="67ff3ad3f38e5489" providerId="LiveId" clId="{61DF65BC-BC75-4877-AF8F-878C77350F4A}" dt="2018-11-05T17:40:06.207" v="13" actId="1076"/>
          <ac:spMkLst>
            <pc:docMk/>
            <pc:sldMk cId="3104277675" sldId="264"/>
            <ac:spMk id="18" creationId="{A59F5586-719B-4F35-A96C-EA0445AA760B}"/>
          </ac:spMkLst>
        </pc:spChg>
        <pc:cxnChg chg="mod">
          <ac:chgData name="anudeep aks" userId="67ff3ad3f38e5489" providerId="LiveId" clId="{61DF65BC-BC75-4877-AF8F-878C77350F4A}" dt="2018-11-05T17:39:42.035" v="10" actId="1076"/>
          <ac:cxnSpMkLst>
            <pc:docMk/>
            <pc:sldMk cId="3104277675" sldId="264"/>
            <ac:cxnSpMk id="12" creationId="{7CD95478-8AF1-4875-87DF-D192748000D6}"/>
          </ac:cxnSpMkLst>
        </pc:cxnChg>
        <pc:cxnChg chg="mod">
          <ac:chgData name="anudeep aks" userId="67ff3ad3f38e5489" providerId="LiveId" clId="{61DF65BC-BC75-4877-AF8F-878C77350F4A}" dt="2018-11-05T17:40:15.671" v="15" actId="14100"/>
          <ac:cxnSpMkLst>
            <pc:docMk/>
            <pc:sldMk cId="3104277675" sldId="264"/>
            <ac:cxnSpMk id="13" creationId="{8CA37AE4-8AD6-45B8-B00F-540DB1A91777}"/>
          </ac:cxnSpMkLst>
        </pc:cxnChg>
        <pc:cxnChg chg="mod">
          <ac:chgData name="anudeep aks" userId="67ff3ad3f38e5489" providerId="LiveId" clId="{61DF65BC-BC75-4877-AF8F-878C77350F4A}" dt="2018-11-05T17:40:06.207" v="13" actId="1076"/>
          <ac:cxnSpMkLst>
            <pc:docMk/>
            <pc:sldMk cId="3104277675" sldId="264"/>
            <ac:cxnSpMk id="25" creationId="{73A40119-A3E9-4614-A63D-4D735EF12071}"/>
          </ac:cxnSpMkLst>
        </pc:cxnChg>
        <pc:cxnChg chg="mod">
          <ac:chgData name="anudeep aks" userId="67ff3ad3f38e5489" providerId="LiveId" clId="{61DF65BC-BC75-4877-AF8F-878C77350F4A}" dt="2018-11-05T17:40:06.207" v="13" actId="1076"/>
          <ac:cxnSpMkLst>
            <pc:docMk/>
            <pc:sldMk cId="3104277675" sldId="264"/>
            <ac:cxnSpMk id="27" creationId="{264428D5-EF7E-4DBE-9D53-658919B76539}"/>
          </ac:cxnSpMkLst>
        </pc:cxnChg>
      </pc:sldChg>
      <pc:sldChg chg="modSp">
        <pc:chgData name="anudeep aks" userId="67ff3ad3f38e5489" providerId="LiveId" clId="{61DF65BC-BC75-4877-AF8F-878C77350F4A}" dt="2018-11-05T17:40:30.049" v="18" actId="1076"/>
        <pc:sldMkLst>
          <pc:docMk/>
          <pc:sldMk cId="468906826" sldId="265"/>
        </pc:sldMkLst>
        <pc:spChg chg="mod">
          <ac:chgData name="anudeep aks" userId="67ff3ad3f38e5489" providerId="LiveId" clId="{61DF65BC-BC75-4877-AF8F-878C77350F4A}" dt="2018-11-05T17:40:26.873" v="17" actId="1076"/>
          <ac:spMkLst>
            <pc:docMk/>
            <pc:sldMk cId="468906826" sldId="265"/>
            <ac:spMk id="3" creationId="{93969ADE-0627-4C02-BDCF-6E8247AA9486}"/>
          </ac:spMkLst>
        </pc:spChg>
        <pc:picChg chg="mod">
          <ac:chgData name="anudeep aks" userId="67ff3ad3f38e5489" providerId="LiveId" clId="{61DF65BC-BC75-4877-AF8F-878C77350F4A}" dt="2018-11-05T17:40:30.049" v="18" actId="1076"/>
          <ac:picMkLst>
            <pc:docMk/>
            <pc:sldMk cId="468906826" sldId="265"/>
            <ac:picMk id="2" creationId="{94FEBB55-3DDF-4657-B7F1-DB6D0B143AA7}"/>
          </ac:picMkLst>
        </pc:picChg>
      </pc:sldChg>
      <pc:sldChg chg="modSp">
        <pc:chgData name="anudeep aks" userId="67ff3ad3f38e5489" providerId="LiveId" clId="{61DF65BC-BC75-4877-AF8F-878C77350F4A}" dt="2018-11-05T17:42:32.976" v="30" actId="1076"/>
        <pc:sldMkLst>
          <pc:docMk/>
          <pc:sldMk cId="1423987038" sldId="266"/>
        </pc:sldMkLst>
        <pc:spChg chg="mod">
          <ac:chgData name="anudeep aks" userId="67ff3ad3f38e5489" providerId="LiveId" clId="{61DF65BC-BC75-4877-AF8F-878C77350F4A}" dt="2018-11-05T17:42:32.976" v="30" actId="1076"/>
          <ac:spMkLst>
            <pc:docMk/>
            <pc:sldMk cId="1423987038" sldId="266"/>
            <ac:spMk id="3" creationId="{D2B0D282-7122-4A14-BE06-99176E7E30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FD07A1-E5F6-497B-9BCB-9C07263983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7E9E9-313F-4AD9-96AA-70866DFBB1B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8802A-6F9A-42E2-94D8-3A02DA56D476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19B76E0-45CC-49FC-A6BE-14656D572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0328C6E-2F87-4280-AC7C-C7AA23500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DADCD-F500-4ADE-B680-B1ECA9FC30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18D5B-67CA-42BA-B1C5-F38FDC20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E2027-FC59-4229-99DB-A78D7F8769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Controllers</a:t>
            </a:r>
            <a:r>
              <a:rPr lang="en-US" dirty="0"/>
              <a:t> - contains application logic and passing user input data to service</a:t>
            </a:r>
          </a:p>
          <a:p>
            <a:r>
              <a:rPr lang="en-US" b="1" dirty="0"/>
              <a:t>Services</a:t>
            </a:r>
            <a:r>
              <a:rPr lang="en-US" dirty="0"/>
              <a:t> - The middleware between controller and repository. Gather data from controller, performs validation and business logic, and calling repositories for data manipulation.</a:t>
            </a:r>
          </a:p>
          <a:p>
            <a:r>
              <a:rPr lang="en-US" b="1" dirty="0"/>
              <a:t>Repositories</a:t>
            </a:r>
            <a:r>
              <a:rPr lang="en-US" dirty="0"/>
              <a:t> - layer for interaction with models and performing DB operations</a:t>
            </a:r>
          </a:p>
          <a:p>
            <a:r>
              <a:rPr lang="en-US" b="1" dirty="0"/>
              <a:t>Models</a:t>
            </a:r>
            <a:r>
              <a:rPr lang="en-US" dirty="0"/>
              <a:t> - common  model files with relationships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3647E-9F3D-464B-8D9D-278C6B6BFD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9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907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2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082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2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5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3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9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0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5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5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E553A-B1FB-41A9-8B93-0AA63AFEEC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59F5F7-7AA9-46F4-B4A0-012250BA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9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C113-31DB-4CB9-B37C-F13269088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Rest Service</a:t>
            </a:r>
            <a:br>
              <a:rPr lang="en-US" dirty="0"/>
            </a:br>
            <a:r>
              <a:rPr lang="en-US" sz="2800" dirty="0"/>
              <a:t>Employee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8C104-3CC7-4AEB-BFF2-3DF7FBD86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Krish Ayyagari</a:t>
            </a:r>
          </a:p>
        </p:txBody>
      </p:sp>
    </p:spTree>
    <p:extLst>
      <p:ext uri="{BB962C8B-B14F-4D97-AF65-F5344CB8AC3E}">
        <p14:creationId xmlns:p14="http://schemas.microsoft.com/office/powerpoint/2010/main" val="288266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4875-ADAA-4656-84C4-08B9DC70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- Unit Testing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BC0A-85EC-402E-8BAA-639D80AF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</a:t>
            </a:r>
          </a:p>
          <a:p>
            <a:r>
              <a:rPr lang="en-US" dirty="0" err="1"/>
              <a:t>Jmock</a:t>
            </a:r>
            <a:r>
              <a:rPr lang="en-US" dirty="0"/>
              <a:t> </a:t>
            </a:r>
          </a:p>
          <a:p>
            <a:r>
              <a:rPr lang="en-US" dirty="0" err="1"/>
              <a:t>MockMVC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7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154D-CCFB-46D2-8E1F-089CCE54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3EC2-A2F3-410C-809C-0720B67E0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Search and View information on screen.</a:t>
            </a:r>
          </a:p>
          <a:p>
            <a:r>
              <a:rPr lang="en-US" dirty="0"/>
              <a:t>2. Add/Edit information like Employer registration or something.</a:t>
            </a:r>
          </a:p>
          <a:p>
            <a:r>
              <a:rPr lang="en-US" dirty="0"/>
              <a:t>3. Transaction Management</a:t>
            </a:r>
          </a:p>
          <a:p>
            <a:r>
              <a:rPr lang="en-US" dirty="0"/>
              <a:t>4. Exception Handling</a:t>
            </a:r>
          </a:p>
          <a:p>
            <a:r>
              <a:rPr lang="en-US" dirty="0"/>
              <a:t>5. Log4J logging</a:t>
            </a:r>
          </a:p>
          <a:p>
            <a:r>
              <a:rPr lang="en-US" dirty="0"/>
              <a:t>6. Queue Management – Any tool they may have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2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E4D3ECD-F7B4-4E30-ABE3-5DD96C8204B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21797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BF8A302-46C9-44BF-AFE7-201827CA3AD3}"/>
              </a:ext>
            </a:extLst>
          </p:cNvPr>
          <p:cNvSpPr/>
          <p:nvPr/>
        </p:nvSpPr>
        <p:spPr>
          <a:xfrm>
            <a:off x="8946614" y="2616319"/>
            <a:ext cx="1921566" cy="1192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(MySQL)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FC0BA5-0BA9-4201-A38C-6880338A8732}"/>
              </a:ext>
            </a:extLst>
          </p:cNvPr>
          <p:cNvSpPr/>
          <p:nvPr/>
        </p:nvSpPr>
        <p:spPr>
          <a:xfrm>
            <a:off x="2664520" y="1162784"/>
            <a:ext cx="5698434" cy="3896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44D6E-9256-4050-B8A0-F0B8D19DC8B9}"/>
              </a:ext>
            </a:extLst>
          </p:cNvPr>
          <p:cNvSpPr/>
          <p:nvPr/>
        </p:nvSpPr>
        <p:spPr>
          <a:xfrm>
            <a:off x="4909931" y="1568725"/>
            <a:ext cx="1616765" cy="116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1F4381-0A1F-492B-BD00-9830A00D9CF8}"/>
              </a:ext>
            </a:extLst>
          </p:cNvPr>
          <p:cNvSpPr/>
          <p:nvPr/>
        </p:nvSpPr>
        <p:spPr>
          <a:xfrm>
            <a:off x="4862847" y="3187835"/>
            <a:ext cx="1517374" cy="1742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Business logic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64F71-A0C6-4A8A-8E99-B2EE536D5C1E}"/>
              </a:ext>
            </a:extLst>
          </p:cNvPr>
          <p:cNvSpPr/>
          <p:nvPr/>
        </p:nvSpPr>
        <p:spPr>
          <a:xfrm>
            <a:off x="2941281" y="3200535"/>
            <a:ext cx="1686337" cy="1742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Controller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Request Handling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4F70DC-A4CB-4AC9-A038-868177AC5A70}"/>
              </a:ext>
            </a:extLst>
          </p:cNvPr>
          <p:cNvSpPr/>
          <p:nvPr/>
        </p:nvSpPr>
        <p:spPr>
          <a:xfrm>
            <a:off x="464095" y="1715553"/>
            <a:ext cx="1616765" cy="233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Postman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CD95478-8AF1-4875-87DF-D192748000D6}"/>
              </a:ext>
            </a:extLst>
          </p:cNvPr>
          <p:cNvCxnSpPr>
            <a:cxnSpLocks/>
          </p:cNvCxnSpPr>
          <p:nvPr/>
        </p:nvCxnSpPr>
        <p:spPr>
          <a:xfrm>
            <a:off x="2043722" y="3009935"/>
            <a:ext cx="964097" cy="5250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CA37AE4-8AD6-45B8-B00F-540DB1A91777}"/>
              </a:ext>
            </a:extLst>
          </p:cNvPr>
          <p:cNvCxnSpPr>
            <a:cxnSpLocks/>
          </p:cNvCxnSpPr>
          <p:nvPr/>
        </p:nvCxnSpPr>
        <p:spPr>
          <a:xfrm flipV="1">
            <a:off x="8212336" y="3429000"/>
            <a:ext cx="734278" cy="5632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A7334C-2BDF-47D5-BCE2-32D5748C62C3}"/>
              </a:ext>
            </a:extLst>
          </p:cNvPr>
          <p:cNvSpPr txBox="1"/>
          <p:nvPr/>
        </p:nvSpPr>
        <p:spPr>
          <a:xfrm>
            <a:off x="4909931" y="5455889"/>
            <a:ext cx="148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Server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5B3E92-A941-4964-90AF-9C2A4D9F651F}"/>
              </a:ext>
            </a:extLst>
          </p:cNvPr>
          <p:cNvSpPr txBox="1"/>
          <p:nvPr/>
        </p:nvSpPr>
        <p:spPr>
          <a:xfrm>
            <a:off x="5088834" y="484785"/>
            <a:ext cx="406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202020204" pitchFamily="34" charset="0"/>
              </a:rPr>
              <a:t>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1B8D0-DE6D-484B-8E0B-82AB72D5724C}"/>
              </a:ext>
            </a:extLst>
          </p:cNvPr>
          <p:cNvSpPr txBox="1"/>
          <p:nvPr/>
        </p:nvSpPr>
        <p:spPr>
          <a:xfrm>
            <a:off x="720580" y="4241775"/>
            <a:ext cx="148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Client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9F5586-719B-4F35-A96C-EA0445AA760B}"/>
              </a:ext>
            </a:extLst>
          </p:cNvPr>
          <p:cNvSpPr/>
          <p:nvPr/>
        </p:nvSpPr>
        <p:spPr>
          <a:xfrm>
            <a:off x="6615450" y="3187835"/>
            <a:ext cx="1517374" cy="1742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Repository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Database Access Operations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A40119-A3E9-4614-A63D-4D735EF12071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4627618" y="4059166"/>
            <a:ext cx="23522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64428D5-EF7E-4DBE-9D53-658919B76539}"/>
              </a:ext>
            </a:extLst>
          </p:cNvPr>
          <p:cNvCxnSpPr>
            <a:endCxn id="18" idx="1"/>
          </p:cNvCxnSpPr>
          <p:nvPr/>
        </p:nvCxnSpPr>
        <p:spPr>
          <a:xfrm>
            <a:off x="6357033" y="4048623"/>
            <a:ext cx="258417" cy="105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7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FEBB55-3DDF-4657-B7F1-DB6D0B14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23" y="1085070"/>
            <a:ext cx="6317087" cy="5133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969ADE-0627-4C02-BDCF-6E8247AA9486}"/>
              </a:ext>
            </a:extLst>
          </p:cNvPr>
          <p:cNvSpPr txBox="1"/>
          <p:nvPr/>
        </p:nvSpPr>
        <p:spPr>
          <a:xfrm>
            <a:off x="3547365" y="496811"/>
            <a:ext cx="406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202020204" pitchFamily="34" charset="0"/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46890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6B1D-1F20-45DF-8A05-A2F775CF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30"/>
            <a:ext cx="10515600" cy="1325563"/>
          </a:xfrm>
        </p:spPr>
        <p:txBody>
          <a:bodyPr/>
          <a:lstStyle/>
          <a:p>
            <a:r>
              <a:rPr lang="en-US" dirty="0"/>
              <a:t>1.Search and View information on screen.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985D-FD20-4E44-8B53-895EE6717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782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By Employee ID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By Employee First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By Employee Last Name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By Both First &amp; last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7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3A44-CA65-4AA1-B251-AB617101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Add/Edit information like Employer registration or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54EE-00D3-4D4A-A863-24FD28D0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the Employer</a:t>
            </a:r>
          </a:p>
          <a:p>
            <a:pPr marL="0" indent="0">
              <a:buNone/>
            </a:pPr>
            <a:r>
              <a:rPr lang="en-US" dirty="0"/>
              <a:t> -&gt; Validating if the Employee Id is present</a:t>
            </a:r>
          </a:p>
          <a:p>
            <a:pPr marL="0" indent="0">
              <a:buNone/>
            </a:pPr>
            <a:r>
              <a:rPr lang="en-US" dirty="0"/>
              <a:t> -&gt; Validating if the Department Name is valid</a:t>
            </a:r>
          </a:p>
          <a:p>
            <a:pPr marL="0" indent="0">
              <a:buNone/>
            </a:pPr>
            <a:r>
              <a:rPr lang="en-US" dirty="0"/>
              <a:t> -&gt;  Validating Mandatory Fields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Deleting the Employer</a:t>
            </a:r>
          </a:p>
          <a:p>
            <a:r>
              <a:rPr lang="en-US" dirty="0"/>
              <a:t>-&gt; Validating if the Employee Id is present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3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B334-4C4E-40DE-B7AB-DB5BB08C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Transaction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D282-7122-4A14-BE06-99176E7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7094"/>
            <a:ext cx="8596668" cy="3880773"/>
          </a:xfrm>
        </p:spPr>
        <p:txBody>
          <a:bodyPr/>
          <a:lstStyle/>
          <a:p>
            <a:r>
              <a:rPr lang="en-US" dirty="0"/>
              <a:t>Enabled in the Spring Boot Configurations</a:t>
            </a:r>
          </a:p>
          <a:p>
            <a:r>
              <a:rPr lang="en-US" dirty="0"/>
              <a:t>Enabled Transaction Trace in the Log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8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C966-F656-45B5-8990-7BD8DC2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CB4B-8F97-42B8-9F1B-A120780C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Validating Employees Details </a:t>
            </a:r>
          </a:p>
          <a:p>
            <a:r>
              <a:rPr lang="en-US" dirty="0"/>
              <a:t>Validating Department Name </a:t>
            </a:r>
          </a:p>
          <a:p>
            <a:r>
              <a:rPr lang="en-US" dirty="0"/>
              <a:t>Validating URL requests (Generic)</a:t>
            </a:r>
          </a:p>
          <a:p>
            <a:r>
              <a:rPr lang="en-US" dirty="0"/>
              <a:t>Validating CRUD Operations </a:t>
            </a:r>
          </a:p>
          <a:p>
            <a:r>
              <a:rPr lang="en-US" dirty="0" err="1"/>
              <a:t>Javax</a:t>
            </a:r>
            <a:r>
              <a:rPr lang="en-US" dirty="0"/>
              <a:t> validations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5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C4C2-3A5D-4E38-96EE-9F7F82AA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5.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C886-B2E2-4355-B148-D1F0A538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Log4j2 logging</a:t>
            </a:r>
          </a:p>
          <a:p>
            <a:r>
              <a:rPr lang="en-US" dirty="0"/>
              <a:t>JPA Show SQL</a:t>
            </a:r>
          </a:p>
          <a:p>
            <a:r>
              <a:rPr lang="en-US" dirty="0"/>
              <a:t>Transaction Interpreter Trace</a:t>
            </a:r>
          </a:p>
          <a:p>
            <a:pPr marL="0" indent="0">
              <a:buNone/>
            </a:pPr>
            <a:r>
              <a:rPr lang="en-US" dirty="0"/>
              <a:t>-&gt; Info</a:t>
            </a:r>
          </a:p>
          <a:p>
            <a:pPr marL="0" indent="0">
              <a:buNone/>
            </a:pPr>
            <a:r>
              <a:rPr lang="en-US" dirty="0"/>
              <a:t>-&gt; Error </a:t>
            </a:r>
          </a:p>
          <a:p>
            <a:pPr marL="0" indent="0">
              <a:buNone/>
            </a:pPr>
            <a:r>
              <a:rPr lang="en-US" dirty="0"/>
              <a:t>-&gt; warn</a:t>
            </a:r>
          </a:p>
          <a:p>
            <a:pPr marL="0" indent="0">
              <a:buNone/>
            </a:pPr>
            <a:r>
              <a:rPr lang="en-US" dirty="0"/>
              <a:t>-&gt; Debug</a:t>
            </a:r>
          </a:p>
          <a:p>
            <a:pPr marL="0" indent="0">
              <a:buNone/>
            </a:pPr>
            <a:r>
              <a:rPr lang="en-US" dirty="0"/>
              <a:t>-&gt; Trace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33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2224</TotalTime>
  <Words>205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Trebuchet MS</vt:lpstr>
      <vt:lpstr>Wingdings 3</vt:lpstr>
      <vt:lpstr>Facet</vt:lpstr>
      <vt:lpstr>Spring Boot Rest Service Employee Management</vt:lpstr>
      <vt:lpstr>Requirement </vt:lpstr>
      <vt:lpstr>PowerPoint Presentation</vt:lpstr>
      <vt:lpstr>PowerPoint Presentation</vt:lpstr>
      <vt:lpstr>1.Search and View information on screen. </vt:lpstr>
      <vt:lpstr>2. Add/Edit information like Employer registration or something</vt:lpstr>
      <vt:lpstr>3. Transaction Management </vt:lpstr>
      <vt:lpstr>4. Exception Handling</vt:lpstr>
      <vt:lpstr> 5. logging</vt:lpstr>
      <vt:lpstr>Additional - Unit Testing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anudeep aks</dc:creator>
  <cp:lastModifiedBy>anudeep aks</cp:lastModifiedBy>
  <cp:revision>19</cp:revision>
  <dcterms:created xsi:type="dcterms:W3CDTF">2018-11-03T19:24:18Z</dcterms:created>
  <dcterms:modified xsi:type="dcterms:W3CDTF">2018-11-05T17:44:41Z</dcterms:modified>
</cp:coreProperties>
</file>