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7" r:id="rId3"/>
    <p:sldId id="262" r:id="rId4"/>
    <p:sldId id="258" r:id="rId5"/>
    <p:sldId id="263" r:id="rId6"/>
    <p:sldId id="261" r:id="rId7"/>
    <p:sldId id="264" r:id="rId8"/>
    <p:sldId id="260"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743" autoAdjust="0"/>
  </p:normalViewPr>
  <p:slideViewPr>
    <p:cSldViewPr snapToGrid="0">
      <p:cViewPr>
        <p:scale>
          <a:sx n="45" d="100"/>
          <a:sy n="45" d="100"/>
        </p:scale>
        <p:origin x="14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ECBCC64-55B1-4C20-947E-1EA877AE1BFF}"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B2654AF7-AFD0-4E53-BDD1-2A1E84FB8FEE}">
      <dgm:prSet/>
      <dgm:spPr/>
      <dgm:t>
        <a:bodyPr/>
        <a:lstStyle/>
        <a:p>
          <a:r>
            <a:rPr lang="en-US" dirty="0"/>
            <a:t>GPA</a:t>
          </a:r>
        </a:p>
      </dgm:t>
    </dgm:pt>
    <dgm:pt modelId="{1AA65732-4AE2-4C3E-8A8F-8B6AED71C8F0}" type="parTrans" cxnId="{0118B9D2-F2AB-4AE4-920E-DF96F6E38772}">
      <dgm:prSet/>
      <dgm:spPr/>
      <dgm:t>
        <a:bodyPr/>
        <a:lstStyle/>
        <a:p>
          <a:endParaRPr lang="en-US"/>
        </a:p>
      </dgm:t>
    </dgm:pt>
    <dgm:pt modelId="{2557DA5E-07B1-4D24-8CF7-12F671058A60}" type="sibTrans" cxnId="{0118B9D2-F2AB-4AE4-920E-DF96F6E38772}">
      <dgm:prSet/>
      <dgm:spPr/>
      <dgm:t>
        <a:bodyPr/>
        <a:lstStyle/>
        <a:p>
          <a:endParaRPr lang="en-US"/>
        </a:p>
      </dgm:t>
    </dgm:pt>
    <dgm:pt modelId="{90D31020-9679-4031-B16F-BF609B23BF07}">
      <dgm:prSet/>
      <dgm:spPr/>
      <dgm:t>
        <a:bodyPr/>
        <a:lstStyle/>
        <a:p>
          <a:r>
            <a:rPr lang="en-US" dirty="0"/>
            <a:t>Class Participation</a:t>
          </a:r>
        </a:p>
      </dgm:t>
    </dgm:pt>
    <dgm:pt modelId="{0FB5F589-240A-4EB4-A623-7F1F6B41BE3F}" type="parTrans" cxnId="{CA19716D-974D-4A74-8AE1-BB0FA5AA5FDC}">
      <dgm:prSet/>
      <dgm:spPr/>
      <dgm:t>
        <a:bodyPr/>
        <a:lstStyle/>
        <a:p>
          <a:endParaRPr lang="en-US"/>
        </a:p>
      </dgm:t>
    </dgm:pt>
    <dgm:pt modelId="{1163EF01-7CB0-4184-B088-51E422FE3149}" type="sibTrans" cxnId="{CA19716D-974D-4A74-8AE1-BB0FA5AA5FDC}">
      <dgm:prSet/>
      <dgm:spPr/>
      <dgm:t>
        <a:bodyPr/>
        <a:lstStyle/>
        <a:p>
          <a:endParaRPr lang="en-US"/>
        </a:p>
      </dgm:t>
    </dgm:pt>
    <dgm:pt modelId="{E4D36D60-E8D3-4CCF-8C71-EE76DA77816D}">
      <dgm:prSet/>
      <dgm:spPr/>
      <dgm:t>
        <a:bodyPr/>
        <a:lstStyle/>
        <a:p>
          <a:r>
            <a:rPr lang="en-US" dirty="0"/>
            <a:t>Peer Evaluations</a:t>
          </a:r>
        </a:p>
      </dgm:t>
    </dgm:pt>
    <dgm:pt modelId="{7A06F1CB-BB83-4647-B1D5-90D0187D2159}" type="parTrans" cxnId="{59675DDD-E782-416A-A7A5-3D1DC6FF35BA}">
      <dgm:prSet/>
      <dgm:spPr/>
      <dgm:t>
        <a:bodyPr/>
        <a:lstStyle/>
        <a:p>
          <a:endParaRPr lang="en-US"/>
        </a:p>
      </dgm:t>
    </dgm:pt>
    <dgm:pt modelId="{9EB0DDC5-767F-4B1B-A86F-F4A6D2F2C2ED}" type="sibTrans" cxnId="{59675DDD-E782-416A-A7A5-3D1DC6FF35BA}">
      <dgm:prSet/>
      <dgm:spPr/>
      <dgm:t>
        <a:bodyPr/>
        <a:lstStyle/>
        <a:p>
          <a:endParaRPr lang="en-US"/>
        </a:p>
      </dgm:t>
    </dgm:pt>
    <dgm:pt modelId="{67C57753-8BCD-439C-B85C-83A45918918D}" type="pres">
      <dgm:prSet presAssocID="{AECBCC64-55B1-4C20-947E-1EA877AE1BFF}" presName="linear" presStyleCnt="0">
        <dgm:presLayoutVars>
          <dgm:dir/>
          <dgm:animLvl val="lvl"/>
          <dgm:resizeHandles val="exact"/>
        </dgm:presLayoutVars>
      </dgm:prSet>
      <dgm:spPr/>
    </dgm:pt>
    <dgm:pt modelId="{A1C2EC15-09D9-4719-B3AA-D4E5A8B230FA}" type="pres">
      <dgm:prSet presAssocID="{B2654AF7-AFD0-4E53-BDD1-2A1E84FB8FEE}" presName="parentLin" presStyleCnt="0"/>
      <dgm:spPr/>
    </dgm:pt>
    <dgm:pt modelId="{F8E3D609-FF43-4336-985D-FD9D6B4E8CAD}" type="pres">
      <dgm:prSet presAssocID="{B2654AF7-AFD0-4E53-BDD1-2A1E84FB8FEE}" presName="parentLeftMargin" presStyleLbl="node1" presStyleIdx="0" presStyleCnt="3"/>
      <dgm:spPr/>
    </dgm:pt>
    <dgm:pt modelId="{BD033FF9-D3AF-4D85-B11B-E9E7308B25B8}" type="pres">
      <dgm:prSet presAssocID="{B2654AF7-AFD0-4E53-BDD1-2A1E84FB8FEE}" presName="parentText" presStyleLbl="node1" presStyleIdx="0" presStyleCnt="3">
        <dgm:presLayoutVars>
          <dgm:chMax val="0"/>
          <dgm:bulletEnabled val="1"/>
        </dgm:presLayoutVars>
      </dgm:prSet>
      <dgm:spPr/>
    </dgm:pt>
    <dgm:pt modelId="{9FCB331A-B0A4-401E-8EA6-4357FB552A5B}" type="pres">
      <dgm:prSet presAssocID="{B2654AF7-AFD0-4E53-BDD1-2A1E84FB8FEE}" presName="negativeSpace" presStyleCnt="0"/>
      <dgm:spPr/>
    </dgm:pt>
    <dgm:pt modelId="{CD17E258-F6A0-4B4A-A3C7-DBBDD5E8A5CA}" type="pres">
      <dgm:prSet presAssocID="{B2654AF7-AFD0-4E53-BDD1-2A1E84FB8FEE}" presName="childText" presStyleLbl="conFgAcc1" presStyleIdx="0" presStyleCnt="3">
        <dgm:presLayoutVars>
          <dgm:bulletEnabled val="1"/>
        </dgm:presLayoutVars>
      </dgm:prSet>
      <dgm:spPr/>
    </dgm:pt>
    <dgm:pt modelId="{043647BA-00A6-4CD8-9F45-37D43A3D8001}" type="pres">
      <dgm:prSet presAssocID="{2557DA5E-07B1-4D24-8CF7-12F671058A60}" presName="spaceBetweenRectangles" presStyleCnt="0"/>
      <dgm:spPr/>
    </dgm:pt>
    <dgm:pt modelId="{D1598316-7167-4DB0-8FFE-98BE7880B472}" type="pres">
      <dgm:prSet presAssocID="{90D31020-9679-4031-B16F-BF609B23BF07}" presName="parentLin" presStyleCnt="0"/>
      <dgm:spPr/>
    </dgm:pt>
    <dgm:pt modelId="{84D03C3D-5198-4E13-B743-BA26A8FC741B}" type="pres">
      <dgm:prSet presAssocID="{90D31020-9679-4031-B16F-BF609B23BF07}" presName="parentLeftMargin" presStyleLbl="node1" presStyleIdx="0" presStyleCnt="3"/>
      <dgm:spPr/>
    </dgm:pt>
    <dgm:pt modelId="{CEC23806-42F6-4886-B5C5-055BD03459F7}" type="pres">
      <dgm:prSet presAssocID="{90D31020-9679-4031-B16F-BF609B23BF07}" presName="parentText" presStyleLbl="node1" presStyleIdx="1" presStyleCnt="3">
        <dgm:presLayoutVars>
          <dgm:chMax val="0"/>
          <dgm:bulletEnabled val="1"/>
        </dgm:presLayoutVars>
      </dgm:prSet>
      <dgm:spPr/>
    </dgm:pt>
    <dgm:pt modelId="{3A341EE0-C04D-45BA-B239-43A5F074664B}" type="pres">
      <dgm:prSet presAssocID="{90D31020-9679-4031-B16F-BF609B23BF07}" presName="negativeSpace" presStyleCnt="0"/>
      <dgm:spPr/>
    </dgm:pt>
    <dgm:pt modelId="{E0D270AA-FA63-4D8C-B044-9DAF935807E3}" type="pres">
      <dgm:prSet presAssocID="{90D31020-9679-4031-B16F-BF609B23BF07}" presName="childText" presStyleLbl="conFgAcc1" presStyleIdx="1" presStyleCnt="3">
        <dgm:presLayoutVars>
          <dgm:bulletEnabled val="1"/>
        </dgm:presLayoutVars>
      </dgm:prSet>
      <dgm:spPr/>
    </dgm:pt>
    <dgm:pt modelId="{3C213410-B48A-488E-A191-177F9EB7FC50}" type="pres">
      <dgm:prSet presAssocID="{1163EF01-7CB0-4184-B088-51E422FE3149}" presName="spaceBetweenRectangles" presStyleCnt="0"/>
      <dgm:spPr/>
    </dgm:pt>
    <dgm:pt modelId="{6124B247-81CF-4C9F-9566-CF20888D4F70}" type="pres">
      <dgm:prSet presAssocID="{E4D36D60-E8D3-4CCF-8C71-EE76DA77816D}" presName="parentLin" presStyleCnt="0"/>
      <dgm:spPr/>
    </dgm:pt>
    <dgm:pt modelId="{963E60DE-417A-462A-839C-85C9DB93A5BC}" type="pres">
      <dgm:prSet presAssocID="{E4D36D60-E8D3-4CCF-8C71-EE76DA77816D}" presName="parentLeftMargin" presStyleLbl="node1" presStyleIdx="1" presStyleCnt="3"/>
      <dgm:spPr/>
    </dgm:pt>
    <dgm:pt modelId="{CA9107B3-C2DC-427E-B255-96F18EBD2795}" type="pres">
      <dgm:prSet presAssocID="{E4D36D60-E8D3-4CCF-8C71-EE76DA77816D}" presName="parentText" presStyleLbl="node1" presStyleIdx="2" presStyleCnt="3">
        <dgm:presLayoutVars>
          <dgm:chMax val="0"/>
          <dgm:bulletEnabled val="1"/>
        </dgm:presLayoutVars>
      </dgm:prSet>
      <dgm:spPr/>
    </dgm:pt>
    <dgm:pt modelId="{0E4F6B9E-A364-4DB6-AB8B-1CD6A2917DA0}" type="pres">
      <dgm:prSet presAssocID="{E4D36D60-E8D3-4CCF-8C71-EE76DA77816D}" presName="negativeSpace" presStyleCnt="0"/>
      <dgm:spPr/>
    </dgm:pt>
    <dgm:pt modelId="{032D1E5C-9F8F-4E60-9C76-9872F3FC74EF}" type="pres">
      <dgm:prSet presAssocID="{E4D36D60-E8D3-4CCF-8C71-EE76DA77816D}" presName="childText" presStyleLbl="conFgAcc1" presStyleIdx="2" presStyleCnt="3">
        <dgm:presLayoutVars>
          <dgm:bulletEnabled val="1"/>
        </dgm:presLayoutVars>
      </dgm:prSet>
      <dgm:spPr/>
    </dgm:pt>
  </dgm:ptLst>
  <dgm:cxnLst>
    <dgm:cxn modelId="{DD769F04-DBD2-483D-B1B8-AC8A382846FA}" type="presOf" srcId="{B2654AF7-AFD0-4E53-BDD1-2A1E84FB8FEE}" destId="{BD033FF9-D3AF-4D85-B11B-E9E7308B25B8}" srcOrd="1" destOrd="0" presId="urn:microsoft.com/office/officeart/2005/8/layout/list1"/>
    <dgm:cxn modelId="{97E75107-02D9-40E0-969D-D37461C9AC31}" type="presOf" srcId="{B2654AF7-AFD0-4E53-BDD1-2A1E84FB8FEE}" destId="{F8E3D609-FF43-4336-985D-FD9D6B4E8CAD}" srcOrd="0" destOrd="0" presId="urn:microsoft.com/office/officeart/2005/8/layout/list1"/>
    <dgm:cxn modelId="{7E7E2511-1C39-4098-B17E-79F5A132BE98}" type="presOf" srcId="{AECBCC64-55B1-4C20-947E-1EA877AE1BFF}" destId="{67C57753-8BCD-439C-B85C-83A45918918D}" srcOrd="0" destOrd="0" presId="urn:microsoft.com/office/officeart/2005/8/layout/list1"/>
    <dgm:cxn modelId="{04FA7845-D0A7-45AA-9991-EAC2667FC38D}" type="presOf" srcId="{E4D36D60-E8D3-4CCF-8C71-EE76DA77816D}" destId="{963E60DE-417A-462A-839C-85C9DB93A5BC}" srcOrd="0" destOrd="0" presId="urn:microsoft.com/office/officeart/2005/8/layout/list1"/>
    <dgm:cxn modelId="{D21A7568-0B61-4057-BA1E-A1E5AAD6E6AD}" type="presOf" srcId="{90D31020-9679-4031-B16F-BF609B23BF07}" destId="{84D03C3D-5198-4E13-B743-BA26A8FC741B}" srcOrd="0" destOrd="0" presId="urn:microsoft.com/office/officeart/2005/8/layout/list1"/>
    <dgm:cxn modelId="{CA19716D-974D-4A74-8AE1-BB0FA5AA5FDC}" srcId="{AECBCC64-55B1-4C20-947E-1EA877AE1BFF}" destId="{90D31020-9679-4031-B16F-BF609B23BF07}" srcOrd="1" destOrd="0" parTransId="{0FB5F589-240A-4EB4-A623-7F1F6B41BE3F}" sibTransId="{1163EF01-7CB0-4184-B088-51E422FE3149}"/>
    <dgm:cxn modelId="{E28502C3-514E-4826-9A3F-20F170F4596E}" type="presOf" srcId="{E4D36D60-E8D3-4CCF-8C71-EE76DA77816D}" destId="{CA9107B3-C2DC-427E-B255-96F18EBD2795}" srcOrd="1" destOrd="0" presId="urn:microsoft.com/office/officeart/2005/8/layout/list1"/>
    <dgm:cxn modelId="{0118B9D2-F2AB-4AE4-920E-DF96F6E38772}" srcId="{AECBCC64-55B1-4C20-947E-1EA877AE1BFF}" destId="{B2654AF7-AFD0-4E53-BDD1-2A1E84FB8FEE}" srcOrd="0" destOrd="0" parTransId="{1AA65732-4AE2-4C3E-8A8F-8B6AED71C8F0}" sibTransId="{2557DA5E-07B1-4D24-8CF7-12F671058A60}"/>
    <dgm:cxn modelId="{59675DDD-E782-416A-A7A5-3D1DC6FF35BA}" srcId="{AECBCC64-55B1-4C20-947E-1EA877AE1BFF}" destId="{E4D36D60-E8D3-4CCF-8C71-EE76DA77816D}" srcOrd="2" destOrd="0" parTransId="{7A06F1CB-BB83-4647-B1D5-90D0187D2159}" sibTransId="{9EB0DDC5-767F-4B1B-A86F-F4A6D2F2C2ED}"/>
    <dgm:cxn modelId="{B82E33E8-79E5-4078-8D02-A31AE1F43B00}" type="presOf" srcId="{90D31020-9679-4031-B16F-BF609B23BF07}" destId="{CEC23806-42F6-4886-B5C5-055BD03459F7}" srcOrd="1" destOrd="0" presId="urn:microsoft.com/office/officeart/2005/8/layout/list1"/>
    <dgm:cxn modelId="{D168754C-7D1C-4249-A5CF-6BDDA3F93E32}" type="presParOf" srcId="{67C57753-8BCD-439C-B85C-83A45918918D}" destId="{A1C2EC15-09D9-4719-B3AA-D4E5A8B230FA}" srcOrd="0" destOrd="0" presId="urn:microsoft.com/office/officeart/2005/8/layout/list1"/>
    <dgm:cxn modelId="{5734DEA3-2959-4EAD-A8A3-F1174CF4E101}" type="presParOf" srcId="{A1C2EC15-09D9-4719-B3AA-D4E5A8B230FA}" destId="{F8E3D609-FF43-4336-985D-FD9D6B4E8CAD}" srcOrd="0" destOrd="0" presId="urn:microsoft.com/office/officeart/2005/8/layout/list1"/>
    <dgm:cxn modelId="{BB6CED0F-D2A2-4EA7-96EF-169766F9CAD3}" type="presParOf" srcId="{A1C2EC15-09D9-4719-B3AA-D4E5A8B230FA}" destId="{BD033FF9-D3AF-4D85-B11B-E9E7308B25B8}" srcOrd="1" destOrd="0" presId="urn:microsoft.com/office/officeart/2005/8/layout/list1"/>
    <dgm:cxn modelId="{33D2BDBC-512B-41EA-9AC1-ADC9377DD984}" type="presParOf" srcId="{67C57753-8BCD-439C-B85C-83A45918918D}" destId="{9FCB331A-B0A4-401E-8EA6-4357FB552A5B}" srcOrd="1" destOrd="0" presId="urn:microsoft.com/office/officeart/2005/8/layout/list1"/>
    <dgm:cxn modelId="{EE9B487D-7F21-4ECA-93CF-8CD01E959291}" type="presParOf" srcId="{67C57753-8BCD-439C-B85C-83A45918918D}" destId="{CD17E258-F6A0-4B4A-A3C7-DBBDD5E8A5CA}" srcOrd="2" destOrd="0" presId="urn:microsoft.com/office/officeart/2005/8/layout/list1"/>
    <dgm:cxn modelId="{581D4A6E-40B1-4A12-8998-69F09A40C820}" type="presParOf" srcId="{67C57753-8BCD-439C-B85C-83A45918918D}" destId="{043647BA-00A6-4CD8-9F45-37D43A3D8001}" srcOrd="3" destOrd="0" presId="urn:microsoft.com/office/officeart/2005/8/layout/list1"/>
    <dgm:cxn modelId="{34E29339-9BBF-4C37-A442-6F4CB6274DD6}" type="presParOf" srcId="{67C57753-8BCD-439C-B85C-83A45918918D}" destId="{D1598316-7167-4DB0-8FFE-98BE7880B472}" srcOrd="4" destOrd="0" presId="urn:microsoft.com/office/officeart/2005/8/layout/list1"/>
    <dgm:cxn modelId="{FEE89D8F-5249-464B-8CB8-4F6559887A4F}" type="presParOf" srcId="{D1598316-7167-4DB0-8FFE-98BE7880B472}" destId="{84D03C3D-5198-4E13-B743-BA26A8FC741B}" srcOrd="0" destOrd="0" presId="urn:microsoft.com/office/officeart/2005/8/layout/list1"/>
    <dgm:cxn modelId="{8A1CC8B4-0C24-4816-A0C6-7E15AAB672A2}" type="presParOf" srcId="{D1598316-7167-4DB0-8FFE-98BE7880B472}" destId="{CEC23806-42F6-4886-B5C5-055BD03459F7}" srcOrd="1" destOrd="0" presId="urn:microsoft.com/office/officeart/2005/8/layout/list1"/>
    <dgm:cxn modelId="{CBAAE44E-93F6-41B0-A4F4-7602D59AC378}" type="presParOf" srcId="{67C57753-8BCD-439C-B85C-83A45918918D}" destId="{3A341EE0-C04D-45BA-B239-43A5F074664B}" srcOrd="5" destOrd="0" presId="urn:microsoft.com/office/officeart/2005/8/layout/list1"/>
    <dgm:cxn modelId="{4F081A9E-F8F6-4310-8F96-9365FDB448C8}" type="presParOf" srcId="{67C57753-8BCD-439C-B85C-83A45918918D}" destId="{E0D270AA-FA63-4D8C-B044-9DAF935807E3}" srcOrd="6" destOrd="0" presId="urn:microsoft.com/office/officeart/2005/8/layout/list1"/>
    <dgm:cxn modelId="{ACA191EA-57E9-4B14-9106-CF3DBC22AD7B}" type="presParOf" srcId="{67C57753-8BCD-439C-B85C-83A45918918D}" destId="{3C213410-B48A-488E-A191-177F9EB7FC50}" srcOrd="7" destOrd="0" presId="urn:microsoft.com/office/officeart/2005/8/layout/list1"/>
    <dgm:cxn modelId="{292B0C42-1256-4905-8DB5-E8CC7A0DCE73}" type="presParOf" srcId="{67C57753-8BCD-439C-B85C-83A45918918D}" destId="{6124B247-81CF-4C9F-9566-CF20888D4F70}" srcOrd="8" destOrd="0" presId="urn:microsoft.com/office/officeart/2005/8/layout/list1"/>
    <dgm:cxn modelId="{BC60F83F-0F1A-4438-9657-2178B7519CE2}" type="presParOf" srcId="{6124B247-81CF-4C9F-9566-CF20888D4F70}" destId="{963E60DE-417A-462A-839C-85C9DB93A5BC}" srcOrd="0" destOrd="0" presId="urn:microsoft.com/office/officeart/2005/8/layout/list1"/>
    <dgm:cxn modelId="{01B56200-58FE-4C42-ADB1-5C65A2338D52}" type="presParOf" srcId="{6124B247-81CF-4C9F-9566-CF20888D4F70}" destId="{CA9107B3-C2DC-427E-B255-96F18EBD2795}" srcOrd="1" destOrd="0" presId="urn:microsoft.com/office/officeart/2005/8/layout/list1"/>
    <dgm:cxn modelId="{C29740C8-5DCA-465E-9ECF-861F59CBBE44}" type="presParOf" srcId="{67C57753-8BCD-439C-B85C-83A45918918D}" destId="{0E4F6B9E-A364-4DB6-AB8B-1CD6A2917DA0}" srcOrd="9" destOrd="0" presId="urn:microsoft.com/office/officeart/2005/8/layout/list1"/>
    <dgm:cxn modelId="{0EE3175E-8D3B-4270-9870-177183E7A69C}" type="presParOf" srcId="{67C57753-8BCD-439C-B85C-83A45918918D}" destId="{032D1E5C-9F8F-4E60-9C76-9872F3FC74E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051CFD-BEDD-4B65-8B40-06C39D650F50}"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9DA65B9-1E39-4A18-B4E4-E8750ADABF53}">
      <dgm:prSet/>
      <dgm:spPr/>
      <dgm:t>
        <a:bodyPr/>
        <a:lstStyle/>
        <a:p>
          <a:pPr>
            <a:defRPr b="1"/>
          </a:pPr>
          <a:r>
            <a:rPr lang="en-US"/>
            <a:t>GPA</a:t>
          </a:r>
        </a:p>
      </dgm:t>
    </dgm:pt>
    <dgm:pt modelId="{20BAF069-C0BF-4797-8786-4C9ACAF314FD}" type="parTrans" cxnId="{F3836A48-7DE0-4DFB-8DDA-793149E3ADEB}">
      <dgm:prSet/>
      <dgm:spPr/>
      <dgm:t>
        <a:bodyPr/>
        <a:lstStyle/>
        <a:p>
          <a:endParaRPr lang="en-US"/>
        </a:p>
      </dgm:t>
    </dgm:pt>
    <dgm:pt modelId="{79C8ECA5-D26C-4014-93E5-92C6D306002C}" type="sibTrans" cxnId="{F3836A48-7DE0-4DFB-8DDA-793149E3ADEB}">
      <dgm:prSet/>
      <dgm:spPr/>
      <dgm:t>
        <a:bodyPr/>
        <a:lstStyle/>
        <a:p>
          <a:endParaRPr lang="en-US"/>
        </a:p>
      </dgm:t>
    </dgm:pt>
    <dgm:pt modelId="{FC7DD892-E955-4417-931E-0888A779814A}">
      <dgm:prSet/>
      <dgm:spPr/>
      <dgm:t>
        <a:bodyPr/>
        <a:lstStyle/>
        <a:p>
          <a:r>
            <a:rPr lang="en-US" dirty="0"/>
            <a:t>Teachers have access to student GPA</a:t>
          </a:r>
        </a:p>
      </dgm:t>
    </dgm:pt>
    <dgm:pt modelId="{CD951488-599C-4770-8040-1F6CE1116DDA}" type="parTrans" cxnId="{5195F183-5548-4493-A846-F4F8E335C5E5}">
      <dgm:prSet/>
      <dgm:spPr/>
      <dgm:t>
        <a:bodyPr/>
        <a:lstStyle/>
        <a:p>
          <a:endParaRPr lang="en-US"/>
        </a:p>
      </dgm:t>
    </dgm:pt>
    <dgm:pt modelId="{4515A8DA-3517-49C2-84EF-C037F51A62B3}" type="sibTrans" cxnId="{5195F183-5548-4493-A846-F4F8E335C5E5}">
      <dgm:prSet/>
      <dgm:spPr/>
      <dgm:t>
        <a:bodyPr/>
        <a:lstStyle/>
        <a:p>
          <a:endParaRPr lang="en-US"/>
        </a:p>
      </dgm:t>
    </dgm:pt>
    <dgm:pt modelId="{0D3A5BBC-DD55-4355-A577-462B85387430}">
      <dgm:prSet/>
      <dgm:spPr/>
      <dgm:t>
        <a:bodyPr/>
        <a:lstStyle/>
        <a:p>
          <a:pPr>
            <a:defRPr b="1"/>
          </a:pPr>
          <a:r>
            <a:rPr lang="en-US"/>
            <a:t>Class Participation</a:t>
          </a:r>
        </a:p>
      </dgm:t>
    </dgm:pt>
    <dgm:pt modelId="{80923D3A-55D1-4448-AF59-FBBEA7354278}" type="parTrans" cxnId="{AD66CF83-DE5D-4199-8A07-06C33B1E60F4}">
      <dgm:prSet/>
      <dgm:spPr/>
      <dgm:t>
        <a:bodyPr/>
        <a:lstStyle/>
        <a:p>
          <a:endParaRPr lang="en-US"/>
        </a:p>
      </dgm:t>
    </dgm:pt>
    <dgm:pt modelId="{27640C79-5286-4FB3-8278-548C94E9E74F}" type="sibTrans" cxnId="{AD66CF83-DE5D-4199-8A07-06C33B1E60F4}">
      <dgm:prSet/>
      <dgm:spPr/>
      <dgm:t>
        <a:bodyPr/>
        <a:lstStyle/>
        <a:p>
          <a:endParaRPr lang="en-US"/>
        </a:p>
      </dgm:t>
    </dgm:pt>
    <dgm:pt modelId="{1A4D599D-5D62-4464-B1AA-AC163C0F270A}">
      <dgm:prSet/>
      <dgm:spPr/>
      <dgm:t>
        <a:bodyPr/>
        <a:lstStyle/>
        <a:p>
          <a:r>
            <a:rPr lang="en-US"/>
            <a:t>Determined by teacher during class</a:t>
          </a:r>
        </a:p>
      </dgm:t>
    </dgm:pt>
    <dgm:pt modelId="{E6539D38-34B0-4B7B-83A0-2F4813AF9C52}" type="parTrans" cxnId="{1730B540-AC83-459A-BF28-2164AAD0D686}">
      <dgm:prSet/>
      <dgm:spPr/>
      <dgm:t>
        <a:bodyPr/>
        <a:lstStyle/>
        <a:p>
          <a:endParaRPr lang="en-US"/>
        </a:p>
      </dgm:t>
    </dgm:pt>
    <dgm:pt modelId="{F796192F-0B4A-42AD-8972-DB4A983F7893}" type="sibTrans" cxnId="{1730B540-AC83-459A-BF28-2164AAD0D686}">
      <dgm:prSet/>
      <dgm:spPr/>
      <dgm:t>
        <a:bodyPr/>
        <a:lstStyle/>
        <a:p>
          <a:endParaRPr lang="en-US"/>
        </a:p>
      </dgm:t>
    </dgm:pt>
    <dgm:pt modelId="{B2389B31-DFB3-4A28-8A28-D0CC4B01B9F4}">
      <dgm:prSet/>
      <dgm:spPr/>
      <dgm:t>
        <a:bodyPr/>
        <a:lstStyle/>
        <a:p>
          <a:pPr>
            <a:defRPr b="1"/>
          </a:pPr>
          <a:r>
            <a:rPr lang="en-US"/>
            <a:t>Peer Evaluation</a:t>
          </a:r>
        </a:p>
      </dgm:t>
    </dgm:pt>
    <dgm:pt modelId="{AD87265E-167E-4A60-BD19-13B2FAF48347}" type="parTrans" cxnId="{1DDFEB1C-605C-4F96-8FB2-521FA5EF1669}">
      <dgm:prSet/>
      <dgm:spPr/>
      <dgm:t>
        <a:bodyPr/>
        <a:lstStyle/>
        <a:p>
          <a:endParaRPr lang="en-US"/>
        </a:p>
      </dgm:t>
    </dgm:pt>
    <dgm:pt modelId="{83E2089A-690E-4C25-BFDC-A468064ABD43}" type="sibTrans" cxnId="{1DDFEB1C-605C-4F96-8FB2-521FA5EF1669}">
      <dgm:prSet/>
      <dgm:spPr/>
      <dgm:t>
        <a:bodyPr/>
        <a:lstStyle/>
        <a:p>
          <a:endParaRPr lang="en-US"/>
        </a:p>
      </dgm:t>
    </dgm:pt>
    <dgm:pt modelId="{6CAC0E22-009E-40D0-97E4-FF3A1F7D6C00}">
      <dgm:prSet/>
      <dgm:spPr/>
      <dgm:t>
        <a:bodyPr/>
        <a:lstStyle/>
        <a:p>
          <a:r>
            <a:rPr lang="en-US"/>
            <a:t>Students evaluate each other in past assignments</a:t>
          </a:r>
        </a:p>
      </dgm:t>
    </dgm:pt>
    <dgm:pt modelId="{E891C2D8-5EAD-4DC9-BB8F-28CB7FC43CDF}" type="parTrans" cxnId="{4D0D1B15-6442-464F-8B54-C4A05EB43522}">
      <dgm:prSet/>
      <dgm:spPr/>
      <dgm:t>
        <a:bodyPr/>
        <a:lstStyle/>
        <a:p>
          <a:endParaRPr lang="en-US"/>
        </a:p>
      </dgm:t>
    </dgm:pt>
    <dgm:pt modelId="{50BB09C7-026C-4BA2-8529-14E414709CA9}" type="sibTrans" cxnId="{4D0D1B15-6442-464F-8B54-C4A05EB43522}">
      <dgm:prSet/>
      <dgm:spPr/>
      <dgm:t>
        <a:bodyPr/>
        <a:lstStyle/>
        <a:p>
          <a:endParaRPr lang="en-US"/>
        </a:p>
      </dgm:t>
    </dgm:pt>
    <dgm:pt modelId="{1D6C0C44-84AE-48C7-AFF3-DD67DEE3D700}" type="pres">
      <dgm:prSet presAssocID="{77051CFD-BEDD-4B65-8B40-06C39D650F50}" presName="root" presStyleCnt="0">
        <dgm:presLayoutVars>
          <dgm:dir/>
          <dgm:resizeHandles val="exact"/>
        </dgm:presLayoutVars>
      </dgm:prSet>
      <dgm:spPr/>
    </dgm:pt>
    <dgm:pt modelId="{89CDDA1B-C6C2-42F6-A0CC-A63C3EBB89C7}" type="pres">
      <dgm:prSet presAssocID="{89DA65B9-1E39-4A18-B4E4-E8750ADABF53}" presName="compNode" presStyleCnt="0"/>
      <dgm:spPr/>
    </dgm:pt>
    <dgm:pt modelId="{C60BC86B-A948-4237-8385-0C852680F507}" type="pres">
      <dgm:prSet presAssocID="{89DA65B9-1E39-4A18-B4E4-E8750ADABF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69F90408-89FB-40F2-9C7C-6121FC27A508}" type="pres">
      <dgm:prSet presAssocID="{89DA65B9-1E39-4A18-B4E4-E8750ADABF53}" presName="iconSpace" presStyleCnt="0"/>
      <dgm:spPr/>
    </dgm:pt>
    <dgm:pt modelId="{D398E852-93A9-44C7-B50F-1F18C125D661}" type="pres">
      <dgm:prSet presAssocID="{89DA65B9-1E39-4A18-B4E4-E8750ADABF53}" presName="parTx" presStyleLbl="revTx" presStyleIdx="0" presStyleCnt="6">
        <dgm:presLayoutVars>
          <dgm:chMax val="0"/>
          <dgm:chPref val="0"/>
        </dgm:presLayoutVars>
      </dgm:prSet>
      <dgm:spPr/>
    </dgm:pt>
    <dgm:pt modelId="{82CBC937-6B16-42D7-B7DC-C410A68A7AA6}" type="pres">
      <dgm:prSet presAssocID="{89DA65B9-1E39-4A18-B4E4-E8750ADABF53}" presName="txSpace" presStyleCnt="0"/>
      <dgm:spPr/>
    </dgm:pt>
    <dgm:pt modelId="{02D860B0-86B6-481B-AF06-A176D3228160}" type="pres">
      <dgm:prSet presAssocID="{89DA65B9-1E39-4A18-B4E4-E8750ADABF53}" presName="desTx" presStyleLbl="revTx" presStyleIdx="1" presStyleCnt="6">
        <dgm:presLayoutVars/>
      </dgm:prSet>
      <dgm:spPr/>
    </dgm:pt>
    <dgm:pt modelId="{B73FE9CF-F35F-481D-8B3A-E4C373CB57D4}" type="pres">
      <dgm:prSet presAssocID="{79C8ECA5-D26C-4014-93E5-92C6D306002C}" presName="sibTrans" presStyleCnt="0"/>
      <dgm:spPr/>
    </dgm:pt>
    <dgm:pt modelId="{C4323CDE-F38D-4382-9903-26F96C514027}" type="pres">
      <dgm:prSet presAssocID="{0D3A5BBC-DD55-4355-A577-462B85387430}" presName="compNode" presStyleCnt="0"/>
      <dgm:spPr/>
    </dgm:pt>
    <dgm:pt modelId="{F2A1741F-852B-4381-ADF6-0A3593EDBCFE}" type="pres">
      <dgm:prSet presAssocID="{0D3A5BBC-DD55-4355-A577-462B853874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FD420228-65E4-4F85-90C6-25CAB33F451D}" type="pres">
      <dgm:prSet presAssocID="{0D3A5BBC-DD55-4355-A577-462B85387430}" presName="iconSpace" presStyleCnt="0"/>
      <dgm:spPr/>
    </dgm:pt>
    <dgm:pt modelId="{6D0E5A94-3203-4FC7-BD7C-9F36F0926D80}" type="pres">
      <dgm:prSet presAssocID="{0D3A5BBC-DD55-4355-A577-462B85387430}" presName="parTx" presStyleLbl="revTx" presStyleIdx="2" presStyleCnt="6">
        <dgm:presLayoutVars>
          <dgm:chMax val="0"/>
          <dgm:chPref val="0"/>
        </dgm:presLayoutVars>
      </dgm:prSet>
      <dgm:spPr/>
    </dgm:pt>
    <dgm:pt modelId="{6D102ED3-F907-4FF9-A5CE-E06E8307B577}" type="pres">
      <dgm:prSet presAssocID="{0D3A5BBC-DD55-4355-A577-462B85387430}" presName="txSpace" presStyleCnt="0"/>
      <dgm:spPr/>
    </dgm:pt>
    <dgm:pt modelId="{3ACF1FF6-835C-4A5B-9CF2-1806E5F2403C}" type="pres">
      <dgm:prSet presAssocID="{0D3A5BBC-DD55-4355-A577-462B85387430}" presName="desTx" presStyleLbl="revTx" presStyleIdx="3" presStyleCnt="6">
        <dgm:presLayoutVars/>
      </dgm:prSet>
      <dgm:spPr/>
    </dgm:pt>
    <dgm:pt modelId="{3FF1CD8A-2C12-41FF-9FB0-8D619772BA4C}" type="pres">
      <dgm:prSet presAssocID="{27640C79-5286-4FB3-8278-548C94E9E74F}" presName="sibTrans" presStyleCnt="0"/>
      <dgm:spPr/>
    </dgm:pt>
    <dgm:pt modelId="{9E050A11-50E1-4AED-B998-AF9E6D1E8A1C}" type="pres">
      <dgm:prSet presAssocID="{B2389B31-DFB3-4A28-8A28-D0CC4B01B9F4}" presName="compNode" presStyleCnt="0"/>
      <dgm:spPr/>
    </dgm:pt>
    <dgm:pt modelId="{A2AF17FD-62EE-4B8D-B7AD-A1A6C14C2C50}" type="pres">
      <dgm:prSet presAssocID="{B2389B31-DFB3-4A28-8A28-D0CC4B01B9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066670A-1046-4EC7-8A25-B51D018636A7}" type="pres">
      <dgm:prSet presAssocID="{B2389B31-DFB3-4A28-8A28-D0CC4B01B9F4}" presName="iconSpace" presStyleCnt="0"/>
      <dgm:spPr/>
    </dgm:pt>
    <dgm:pt modelId="{289005CB-6B7F-4212-B715-62D19E4B725D}" type="pres">
      <dgm:prSet presAssocID="{B2389B31-DFB3-4A28-8A28-D0CC4B01B9F4}" presName="parTx" presStyleLbl="revTx" presStyleIdx="4" presStyleCnt="6">
        <dgm:presLayoutVars>
          <dgm:chMax val="0"/>
          <dgm:chPref val="0"/>
        </dgm:presLayoutVars>
      </dgm:prSet>
      <dgm:spPr/>
    </dgm:pt>
    <dgm:pt modelId="{8FAEF20E-2E37-458C-88CF-92971A746783}" type="pres">
      <dgm:prSet presAssocID="{B2389B31-DFB3-4A28-8A28-D0CC4B01B9F4}" presName="txSpace" presStyleCnt="0"/>
      <dgm:spPr/>
    </dgm:pt>
    <dgm:pt modelId="{92348956-B67F-495B-B6B7-42DE49C28B7D}" type="pres">
      <dgm:prSet presAssocID="{B2389B31-DFB3-4A28-8A28-D0CC4B01B9F4}" presName="desTx" presStyleLbl="revTx" presStyleIdx="5" presStyleCnt="6">
        <dgm:presLayoutVars/>
      </dgm:prSet>
      <dgm:spPr/>
    </dgm:pt>
  </dgm:ptLst>
  <dgm:cxnLst>
    <dgm:cxn modelId="{95F00310-CAAC-410B-BFF3-08C9E6EA47F3}" type="presOf" srcId="{B2389B31-DFB3-4A28-8A28-D0CC4B01B9F4}" destId="{289005CB-6B7F-4212-B715-62D19E4B725D}" srcOrd="0" destOrd="0" presId="urn:microsoft.com/office/officeart/2018/5/layout/CenteredIconLabelDescriptionList"/>
    <dgm:cxn modelId="{F08BD813-908F-49EB-B5A6-F04ADA8F0211}" type="presOf" srcId="{77051CFD-BEDD-4B65-8B40-06C39D650F50}" destId="{1D6C0C44-84AE-48C7-AFF3-DD67DEE3D700}" srcOrd="0" destOrd="0" presId="urn:microsoft.com/office/officeart/2018/5/layout/CenteredIconLabelDescriptionList"/>
    <dgm:cxn modelId="{4D0D1B15-6442-464F-8B54-C4A05EB43522}" srcId="{B2389B31-DFB3-4A28-8A28-D0CC4B01B9F4}" destId="{6CAC0E22-009E-40D0-97E4-FF3A1F7D6C00}" srcOrd="0" destOrd="0" parTransId="{E891C2D8-5EAD-4DC9-BB8F-28CB7FC43CDF}" sibTransId="{50BB09C7-026C-4BA2-8529-14E414709CA9}"/>
    <dgm:cxn modelId="{1DDFEB1C-605C-4F96-8FB2-521FA5EF1669}" srcId="{77051CFD-BEDD-4B65-8B40-06C39D650F50}" destId="{B2389B31-DFB3-4A28-8A28-D0CC4B01B9F4}" srcOrd="2" destOrd="0" parTransId="{AD87265E-167E-4A60-BD19-13B2FAF48347}" sibTransId="{83E2089A-690E-4C25-BFDC-A468064ABD43}"/>
    <dgm:cxn modelId="{A0B9EE1E-DD4C-4662-AB98-A79024C3AD34}" type="presOf" srcId="{1A4D599D-5D62-4464-B1AA-AC163C0F270A}" destId="{3ACF1FF6-835C-4A5B-9CF2-1806E5F2403C}" srcOrd="0" destOrd="0" presId="urn:microsoft.com/office/officeart/2018/5/layout/CenteredIconLabelDescriptionList"/>
    <dgm:cxn modelId="{1730B540-AC83-459A-BF28-2164AAD0D686}" srcId="{0D3A5BBC-DD55-4355-A577-462B85387430}" destId="{1A4D599D-5D62-4464-B1AA-AC163C0F270A}" srcOrd="0" destOrd="0" parTransId="{E6539D38-34B0-4B7B-83A0-2F4813AF9C52}" sibTransId="{F796192F-0B4A-42AD-8972-DB4A983F7893}"/>
    <dgm:cxn modelId="{F3836A48-7DE0-4DFB-8DDA-793149E3ADEB}" srcId="{77051CFD-BEDD-4B65-8B40-06C39D650F50}" destId="{89DA65B9-1E39-4A18-B4E4-E8750ADABF53}" srcOrd="0" destOrd="0" parTransId="{20BAF069-C0BF-4797-8786-4C9ACAF314FD}" sibTransId="{79C8ECA5-D26C-4014-93E5-92C6D306002C}"/>
    <dgm:cxn modelId="{AD66CF83-DE5D-4199-8A07-06C33B1E60F4}" srcId="{77051CFD-BEDD-4B65-8B40-06C39D650F50}" destId="{0D3A5BBC-DD55-4355-A577-462B85387430}" srcOrd="1" destOrd="0" parTransId="{80923D3A-55D1-4448-AF59-FBBEA7354278}" sibTransId="{27640C79-5286-4FB3-8278-548C94E9E74F}"/>
    <dgm:cxn modelId="{5195F183-5548-4493-A846-F4F8E335C5E5}" srcId="{89DA65B9-1E39-4A18-B4E4-E8750ADABF53}" destId="{FC7DD892-E955-4417-931E-0888A779814A}" srcOrd="0" destOrd="0" parTransId="{CD951488-599C-4770-8040-1F6CE1116DDA}" sibTransId="{4515A8DA-3517-49C2-84EF-C037F51A62B3}"/>
    <dgm:cxn modelId="{9A932CB1-89D5-4371-87A2-B23C6A3015F3}" type="presOf" srcId="{FC7DD892-E955-4417-931E-0888A779814A}" destId="{02D860B0-86B6-481B-AF06-A176D3228160}" srcOrd="0" destOrd="0" presId="urn:microsoft.com/office/officeart/2018/5/layout/CenteredIconLabelDescriptionList"/>
    <dgm:cxn modelId="{2D7D82C0-4AC0-4F97-B38B-4FF4A6C81DAC}" type="presOf" srcId="{89DA65B9-1E39-4A18-B4E4-E8750ADABF53}" destId="{D398E852-93A9-44C7-B50F-1F18C125D661}" srcOrd="0" destOrd="0" presId="urn:microsoft.com/office/officeart/2018/5/layout/CenteredIconLabelDescriptionList"/>
    <dgm:cxn modelId="{D1A773CB-60B2-43F3-A599-4B3F506C2C7D}" type="presOf" srcId="{6CAC0E22-009E-40D0-97E4-FF3A1F7D6C00}" destId="{92348956-B67F-495B-B6B7-42DE49C28B7D}" srcOrd="0" destOrd="0" presId="urn:microsoft.com/office/officeart/2018/5/layout/CenteredIconLabelDescriptionList"/>
    <dgm:cxn modelId="{398657F0-A9C1-4D56-BDEC-7E674DF8A3F5}" type="presOf" srcId="{0D3A5BBC-DD55-4355-A577-462B85387430}" destId="{6D0E5A94-3203-4FC7-BD7C-9F36F0926D80}" srcOrd="0" destOrd="0" presId="urn:microsoft.com/office/officeart/2018/5/layout/CenteredIconLabelDescriptionList"/>
    <dgm:cxn modelId="{95935FA5-3539-497A-9529-4E354A20B48F}" type="presParOf" srcId="{1D6C0C44-84AE-48C7-AFF3-DD67DEE3D700}" destId="{89CDDA1B-C6C2-42F6-A0CC-A63C3EBB89C7}" srcOrd="0" destOrd="0" presId="urn:microsoft.com/office/officeart/2018/5/layout/CenteredIconLabelDescriptionList"/>
    <dgm:cxn modelId="{FDB066F2-8C3D-45F6-BE56-09BA63CE6A05}" type="presParOf" srcId="{89CDDA1B-C6C2-42F6-A0CC-A63C3EBB89C7}" destId="{C60BC86B-A948-4237-8385-0C852680F507}" srcOrd="0" destOrd="0" presId="urn:microsoft.com/office/officeart/2018/5/layout/CenteredIconLabelDescriptionList"/>
    <dgm:cxn modelId="{58AB02E8-1F32-41A6-9138-77AB9F402DA0}" type="presParOf" srcId="{89CDDA1B-C6C2-42F6-A0CC-A63C3EBB89C7}" destId="{69F90408-89FB-40F2-9C7C-6121FC27A508}" srcOrd="1" destOrd="0" presId="urn:microsoft.com/office/officeart/2018/5/layout/CenteredIconLabelDescriptionList"/>
    <dgm:cxn modelId="{244A66C2-6711-45C5-AA91-B813605E4B18}" type="presParOf" srcId="{89CDDA1B-C6C2-42F6-A0CC-A63C3EBB89C7}" destId="{D398E852-93A9-44C7-B50F-1F18C125D661}" srcOrd="2" destOrd="0" presId="urn:microsoft.com/office/officeart/2018/5/layout/CenteredIconLabelDescriptionList"/>
    <dgm:cxn modelId="{EEE107DD-6215-40B2-8A8C-F269665C8676}" type="presParOf" srcId="{89CDDA1B-C6C2-42F6-A0CC-A63C3EBB89C7}" destId="{82CBC937-6B16-42D7-B7DC-C410A68A7AA6}" srcOrd="3" destOrd="0" presId="urn:microsoft.com/office/officeart/2018/5/layout/CenteredIconLabelDescriptionList"/>
    <dgm:cxn modelId="{A3F06B96-FBC7-4502-BCFE-62B50E5E6B70}" type="presParOf" srcId="{89CDDA1B-C6C2-42F6-A0CC-A63C3EBB89C7}" destId="{02D860B0-86B6-481B-AF06-A176D3228160}" srcOrd="4" destOrd="0" presId="urn:microsoft.com/office/officeart/2018/5/layout/CenteredIconLabelDescriptionList"/>
    <dgm:cxn modelId="{9533FABD-75A2-4F78-A48A-3A6003DB74B5}" type="presParOf" srcId="{1D6C0C44-84AE-48C7-AFF3-DD67DEE3D700}" destId="{B73FE9CF-F35F-481D-8B3A-E4C373CB57D4}" srcOrd="1" destOrd="0" presId="urn:microsoft.com/office/officeart/2018/5/layout/CenteredIconLabelDescriptionList"/>
    <dgm:cxn modelId="{BCBFE081-45FB-4CF6-9A66-6559AB32BABD}" type="presParOf" srcId="{1D6C0C44-84AE-48C7-AFF3-DD67DEE3D700}" destId="{C4323CDE-F38D-4382-9903-26F96C514027}" srcOrd="2" destOrd="0" presId="urn:microsoft.com/office/officeart/2018/5/layout/CenteredIconLabelDescriptionList"/>
    <dgm:cxn modelId="{3E160CA8-6213-4300-BF68-BB8024DBA783}" type="presParOf" srcId="{C4323CDE-F38D-4382-9903-26F96C514027}" destId="{F2A1741F-852B-4381-ADF6-0A3593EDBCFE}" srcOrd="0" destOrd="0" presId="urn:microsoft.com/office/officeart/2018/5/layout/CenteredIconLabelDescriptionList"/>
    <dgm:cxn modelId="{6A17189C-F4E1-47F9-BF70-498011DE48E7}" type="presParOf" srcId="{C4323CDE-F38D-4382-9903-26F96C514027}" destId="{FD420228-65E4-4F85-90C6-25CAB33F451D}" srcOrd="1" destOrd="0" presId="urn:microsoft.com/office/officeart/2018/5/layout/CenteredIconLabelDescriptionList"/>
    <dgm:cxn modelId="{F6E0BE93-624D-4C17-B744-A4EDD34DFE96}" type="presParOf" srcId="{C4323CDE-F38D-4382-9903-26F96C514027}" destId="{6D0E5A94-3203-4FC7-BD7C-9F36F0926D80}" srcOrd="2" destOrd="0" presId="urn:microsoft.com/office/officeart/2018/5/layout/CenteredIconLabelDescriptionList"/>
    <dgm:cxn modelId="{A46EF337-E835-48D3-B646-7A4C90166792}" type="presParOf" srcId="{C4323CDE-F38D-4382-9903-26F96C514027}" destId="{6D102ED3-F907-4FF9-A5CE-E06E8307B577}" srcOrd="3" destOrd="0" presId="urn:microsoft.com/office/officeart/2018/5/layout/CenteredIconLabelDescriptionList"/>
    <dgm:cxn modelId="{0FDC0D14-F184-49A8-A0BE-3B86FD820A2D}" type="presParOf" srcId="{C4323CDE-F38D-4382-9903-26F96C514027}" destId="{3ACF1FF6-835C-4A5B-9CF2-1806E5F2403C}" srcOrd="4" destOrd="0" presId="urn:microsoft.com/office/officeart/2018/5/layout/CenteredIconLabelDescriptionList"/>
    <dgm:cxn modelId="{A74F2C6D-5541-4CDF-ACC7-C3394AD1B4A7}" type="presParOf" srcId="{1D6C0C44-84AE-48C7-AFF3-DD67DEE3D700}" destId="{3FF1CD8A-2C12-41FF-9FB0-8D619772BA4C}" srcOrd="3" destOrd="0" presId="urn:microsoft.com/office/officeart/2018/5/layout/CenteredIconLabelDescriptionList"/>
    <dgm:cxn modelId="{BF36B6D7-FC25-4CB6-9C31-CAC770A9C6D2}" type="presParOf" srcId="{1D6C0C44-84AE-48C7-AFF3-DD67DEE3D700}" destId="{9E050A11-50E1-4AED-B998-AF9E6D1E8A1C}" srcOrd="4" destOrd="0" presId="urn:microsoft.com/office/officeart/2018/5/layout/CenteredIconLabelDescriptionList"/>
    <dgm:cxn modelId="{2800137C-F35C-4663-8E8A-00593EE8E054}" type="presParOf" srcId="{9E050A11-50E1-4AED-B998-AF9E6D1E8A1C}" destId="{A2AF17FD-62EE-4B8D-B7AD-A1A6C14C2C50}" srcOrd="0" destOrd="0" presId="urn:microsoft.com/office/officeart/2018/5/layout/CenteredIconLabelDescriptionList"/>
    <dgm:cxn modelId="{44182B9B-7C14-4F04-8652-C9606137521A}" type="presParOf" srcId="{9E050A11-50E1-4AED-B998-AF9E6D1E8A1C}" destId="{0066670A-1046-4EC7-8A25-B51D018636A7}" srcOrd="1" destOrd="0" presId="urn:microsoft.com/office/officeart/2018/5/layout/CenteredIconLabelDescriptionList"/>
    <dgm:cxn modelId="{ECD3CB06-93FF-4545-974B-EA0CCF144C96}" type="presParOf" srcId="{9E050A11-50E1-4AED-B998-AF9E6D1E8A1C}" destId="{289005CB-6B7F-4212-B715-62D19E4B725D}" srcOrd="2" destOrd="0" presId="urn:microsoft.com/office/officeart/2018/5/layout/CenteredIconLabelDescriptionList"/>
    <dgm:cxn modelId="{3F7D669E-99E7-4E18-A073-7D54F659F557}" type="presParOf" srcId="{9E050A11-50E1-4AED-B998-AF9E6D1E8A1C}" destId="{8FAEF20E-2E37-458C-88CF-92971A746783}" srcOrd="3" destOrd="0" presId="urn:microsoft.com/office/officeart/2018/5/layout/CenteredIconLabelDescriptionList"/>
    <dgm:cxn modelId="{49439F21-A3D6-43B5-8836-35C995BA79B4}" type="presParOf" srcId="{9E050A11-50E1-4AED-B998-AF9E6D1E8A1C}" destId="{92348956-B67F-495B-B6B7-42DE49C28B7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65CCE4-74FC-430F-8B4F-AB508E68EE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FB06FFC-51D1-46B6-83A7-30EA1F1A7673}">
      <dgm:prSet/>
      <dgm:spPr/>
      <dgm:t>
        <a:bodyPr/>
        <a:lstStyle/>
        <a:p>
          <a:r>
            <a:rPr lang="en-US" dirty="0"/>
            <a:t>12 constraints for each factor and each group</a:t>
          </a:r>
        </a:p>
      </dgm:t>
    </dgm:pt>
    <dgm:pt modelId="{FB39D598-6B7B-4A05-92B7-D5989B4C9C8E}" type="parTrans" cxnId="{3AFA4D60-213F-41F8-96E7-87D583BE27EC}">
      <dgm:prSet/>
      <dgm:spPr/>
      <dgm:t>
        <a:bodyPr/>
        <a:lstStyle/>
        <a:p>
          <a:endParaRPr lang="en-US"/>
        </a:p>
      </dgm:t>
    </dgm:pt>
    <dgm:pt modelId="{F0F9D761-E9B4-4056-9DA3-37BF2C56F252}" type="sibTrans" cxnId="{3AFA4D60-213F-41F8-96E7-87D583BE27EC}">
      <dgm:prSet/>
      <dgm:spPr/>
      <dgm:t>
        <a:bodyPr/>
        <a:lstStyle/>
        <a:p>
          <a:endParaRPr lang="en-US"/>
        </a:p>
      </dgm:t>
    </dgm:pt>
    <dgm:pt modelId="{B2706C9A-9413-4F77-B439-1B71593074BB}">
      <dgm:prSet/>
      <dgm:spPr/>
      <dgm:t>
        <a:bodyPr/>
        <a:lstStyle/>
        <a:p>
          <a:r>
            <a:rPr lang="en-US" dirty="0"/>
            <a:t>Ex.  Group1GPA: 3.4 Student11 + 2.8 Stduent21 + …..  &gt;= 8.4</a:t>
          </a:r>
        </a:p>
      </dgm:t>
    </dgm:pt>
    <dgm:pt modelId="{5FB45D5F-87B1-4A10-8F08-2CBE3209598C}" type="parTrans" cxnId="{F4AB61C9-90B4-4766-BA61-D5D4F26EFA74}">
      <dgm:prSet/>
      <dgm:spPr/>
      <dgm:t>
        <a:bodyPr/>
        <a:lstStyle/>
        <a:p>
          <a:endParaRPr lang="en-US"/>
        </a:p>
      </dgm:t>
    </dgm:pt>
    <dgm:pt modelId="{DE8F3611-70C9-4F1D-A089-D4077AE84963}" type="sibTrans" cxnId="{F4AB61C9-90B4-4766-BA61-D5D4F26EFA74}">
      <dgm:prSet/>
      <dgm:spPr/>
      <dgm:t>
        <a:bodyPr/>
        <a:lstStyle/>
        <a:p>
          <a:endParaRPr lang="en-US"/>
        </a:p>
      </dgm:t>
    </dgm:pt>
    <dgm:pt modelId="{A6B8B78F-5AC9-46E5-BFEE-4AF6DAC38129}">
      <dgm:prSet/>
      <dgm:spPr/>
      <dgm:t>
        <a:bodyPr/>
        <a:lstStyle/>
        <a:p>
          <a:r>
            <a:rPr lang="en-US"/>
            <a:t>Each group can only have 3 members</a:t>
          </a:r>
        </a:p>
      </dgm:t>
    </dgm:pt>
    <dgm:pt modelId="{9F2132D6-BC95-4190-97FA-A56471C9A2BC}" type="parTrans" cxnId="{B2D71BE4-33DC-40D8-8421-A0D162A9B46B}">
      <dgm:prSet/>
      <dgm:spPr/>
      <dgm:t>
        <a:bodyPr/>
        <a:lstStyle/>
        <a:p>
          <a:endParaRPr lang="en-US"/>
        </a:p>
      </dgm:t>
    </dgm:pt>
    <dgm:pt modelId="{23950E9B-1BC1-4A48-8513-D31B7CBABE6E}" type="sibTrans" cxnId="{B2D71BE4-33DC-40D8-8421-A0D162A9B46B}">
      <dgm:prSet/>
      <dgm:spPr/>
      <dgm:t>
        <a:bodyPr/>
        <a:lstStyle/>
        <a:p>
          <a:endParaRPr lang="en-US"/>
        </a:p>
      </dgm:t>
    </dgm:pt>
    <dgm:pt modelId="{FD079041-B882-4BFB-82DF-7103DD37B314}">
      <dgm:prSet/>
      <dgm:spPr/>
      <dgm:t>
        <a:bodyPr/>
        <a:lstStyle/>
        <a:p>
          <a:r>
            <a:rPr lang="en-US"/>
            <a:t>Ex. Group1: Student11 + Student21 + …. = 3</a:t>
          </a:r>
        </a:p>
      </dgm:t>
    </dgm:pt>
    <dgm:pt modelId="{E01E736E-D88D-42E0-BC46-2DC7EB0842C9}" type="parTrans" cxnId="{E45F8552-1CBC-4742-8CBD-7CEEC4EFE2DE}">
      <dgm:prSet/>
      <dgm:spPr/>
      <dgm:t>
        <a:bodyPr/>
        <a:lstStyle/>
        <a:p>
          <a:endParaRPr lang="en-US"/>
        </a:p>
      </dgm:t>
    </dgm:pt>
    <dgm:pt modelId="{B742D7B2-2482-4C15-8677-1BD29747C0E3}" type="sibTrans" cxnId="{E45F8552-1CBC-4742-8CBD-7CEEC4EFE2DE}">
      <dgm:prSet/>
      <dgm:spPr/>
      <dgm:t>
        <a:bodyPr/>
        <a:lstStyle/>
        <a:p>
          <a:endParaRPr lang="en-US"/>
        </a:p>
      </dgm:t>
    </dgm:pt>
    <dgm:pt modelId="{8DD104B4-B903-4B4C-B513-CD66B8AF37A5}">
      <dgm:prSet/>
      <dgm:spPr/>
      <dgm:t>
        <a:bodyPr/>
        <a:lstStyle/>
        <a:p>
          <a:r>
            <a:rPr lang="en-US"/>
            <a:t>Each student can only belong to one group</a:t>
          </a:r>
        </a:p>
      </dgm:t>
    </dgm:pt>
    <dgm:pt modelId="{B0669349-4989-439D-8ADA-721AA9C2B108}" type="parTrans" cxnId="{D8941CA1-B7FC-40F8-BFEA-D3B27E1AF611}">
      <dgm:prSet/>
      <dgm:spPr/>
      <dgm:t>
        <a:bodyPr/>
        <a:lstStyle/>
        <a:p>
          <a:endParaRPr lang="en-US"/>
        </a:p>
      </dgm:t>
    </dgm:pt>
    <dgm:pt modelId="{EE0129A6-D3E3-4C8E-8023-2739B64E342B}" type="sibTrans" cxnId="{D8941CA1-B7FC-40F8-BFEA-D3B27E1AF611}">
      <dgm:prSet/>
      <dgm:spPr/>
      <dgm:t>
        <a:bodyPr/>
        <a:lstStyle/>
        <a:p>
          <a:endParaRPr lang="en-US"/>
        </a:p>
      </dgm:t>
    </dgm:pt>
    <dgm:pt modelId="{87287D98-72BB-4E05-B661-43D36DA70644}">
      <dgm:prSet/>
      <dgm:spPr/>
      <dgm:t>
        <a:bodyPr/>
        <a:lstStyle/>
        <a:p>
          <a:r>
            <a:rPr lang="en-US"/>
            <a:t>Ex. Student 1: Student11 + Student12 + …. = 1</a:t>
          </a:r>
        </a:p>
      </dgm:t>
    </dgm:pt>
    <dgm:pt modelId="{E99CDCF4-7CA8-42C8-B298-F42CA470DAF6}" type="parTrans" cxnId="{F350FF0F-1B76-4772-94A7-685C0A7DB3D6}">
      <dgm:prSet/>
      <dgm:spPr/>
      <dgm:t>
        <a:bodyPr/>
        <a:lstStyle/>
        <a:p>
          <a:endParaRPr lang="en-US"/>
        </a:p>
      </dgm:t>
    </dgm:pt>
    <dgm:pt modelId="{8C1047BD-2427-492E-A03E-B1B621D633AA}" type="sibTrans" cxnId="{F350FF0F-1B76-4772-94A7-685C0A7DB3D6}">
      <dgm:prSet/>
      <dgm:spPr/>
      <dgm:t>
        <a:bodyPr/>
        <a:lstStyle/>
        <a:p>
          <a:endParaRPr lang="en-US"/>
        </a:p>
      </dgm:t>
    </dgm:pt>
    <dgm:pt modelId="{E8926E86-ADA4-4913-8C7F-BF13F8529831}">
      <dgm:prSet/>
      <dgm:spPr/>
      <dgm:t>
        <a:bodyPr/>
        <a:lstStyle/>
        <a:p>
          <a:r>
            <a:rPr lang="en-US"/>
            <a:t>All variables set to binary</a:t>
          </a:r>
        </a:p>
      </dgm:t>
    </dgm:pt>
    <dgm:pt modelId="{EB0DDACF-8AC8-4BBE-91E2-FB817B20FD39}" type="parTrans" cxnId="{CFC4FF75-9979-47BD-8FD6-8DD9526F0FCF}">
      <dgm:prSet/>
      <dgm:spPr/>
      <dgm:t>
        <a:bodyPr/>
        <a:lstStyle/>
        <a:p>
          <a:endParaRPr lang="en-US"/>
        </a:p>
      </dgm:t>
    </dgm:pt>
    <dgm:pt modelId="{CB4473D8-AD09-41C9-AD46-9A905E43DED8}" type="sibTrans" cxnId="{CFC4FF75-9979-47BD-8FD6-8DD9526F0FCF}">
      <dgm:prSet/>
      <dgm:spPr/>
      <dgm:t>
        <a:bodyPr/>
        <a:lstStyle/>
        <a:p>
          <a:endParaRPr lang="en-US"/>
        </a:p>
      </dgm:t>
    </dgm:pt>
    <dgm:pt modelId="{36237215-0198-47F6-98B2-43FEC30838E0}" type="pres">
      <dgm:prSet presAssocID="{5E65CCE4-74FC-430F-8B4F-AB508E68EEA7}" presName="root" presStyleCnt="0">
        <dgm:presLayoutVars>
          <dgm:dir/>
          <dgm:resizeHandles val="exact"/>
        </dgm:presLayoutVars>
      </dgm:prSet>
      <dgm:spPr/>
    </dgm:pt>
    <dgm:pt modelId="{CA2ABB95-F725-4A05-B904-E50B2BC019E4}" type="pres">
      <dgm:prSet presAssocID="{9FB06FFC-51D1-46B6-83A7-30EA1F1A7673}" presName="compNode" presStyleCnt="0"/>
      <dgm:spPr/>
    </dgm:pt>
    <dgm:pt modelId="{3035D704-BD44-4C4C-BF24-7EB1AE8EC262}" type="pres">
      <dgm:prSet presAssocID="{9FB06FFC-51D1-46B6-83A7-30EA1F1A7673}" presName="bgRect" presStyleLbl="bgShp" presStyleIdx="0" presStyleCnt="4"/>
      <dgm:spPr/>
    </dgm:pt>
    <dgm:pt modelId="{51F6AA66-B5D0-48EE-BF34-C76592183421}" type="pres">
      <dgm:prSet presAssocID="{9FB06FFC-51D1-46B6-83A7-30EA1F1A767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4706BABE-CAC3-4533-9F3D-9E2A558965A7}" type="pres">
      <dgm:prSet presAssocID="{9FB06FFC-51D1-46B6-83A7-30EA1F1A7673}" presName="spaceRect" presStyleCnt="0"/>
      <dgm:spPr/>
    </dgm:pt>
    <dgm:pt modelId="{FBD930E9-8A2B-4F89-8070-77908F0406FA}" type="pres">
      <dgm:prSet presAssocID="{9FB06FFC-51D1-46B6-83A7-30EA1F1A7673}" presName="parTx" presStyleLbl="revTx" presStyleIdx="0" presStyleCnt="7">
        <dgm:presLayoutVars>
          <dgm:chMax val="0"/>
          <dgm:chPref val="0"/>
        </dgm:presLayoutVars>
      </dgm:prSet>
      <dgm:spPr/>
    </dgm:pt>
    <dgm:pt modelId="{6BEE8007-573C-41B5-8DD0-3FB8AA6246DA}" type="pres">
      <dgm:prSet presAssocID="{9FB06FFC-51D1-46B6-83A7-30EA1F1A7673}" presName="desTx" presStyleLbl="revTx" presStyleIdx="1" presStyleCnt="7">
        <dgm:presLayoutVars/>
      </dgm:prSet>
      <dgm:spPr/>
    </dgm:pt>
    <dgm:pt modelId="{60523106-496B-442F-86CD-7FBDBC098062}" type="pres">
      <dgm:prSet presAssocID="{F0F9D761-E9B4-4056-9DA3-37BF2C56F252}" presName="sibTrans" presStyleCnt="0"/>
      <dgm:spPr/>
    </dgm:pt>
    <dgm:pt modelId="{AED67C5A-9C71-479C-A5B4-76EE1A5D6BB5}" type="pres">
      <dgm:prSet presAssocID="{A6B8B78F-5AC9-46E5-BFEE-4AF6DAC38129}" presName="compNode" presStyleCnt="0"/>
      <dgm:spPr/>
    </dgm:pt>
    <dgm:pt modelId="{1C0F186F-07D0-495A-8AB5-82DD3ABF34AE}" type="pres">
      <dgm:prSet presAssocID="{A6B8B78F-5AC9-46E5-BFEE-4AF6DAC38129}" presName="bgRect" presStyleLbl="bgShp" presStyleIdx="1" presStyleCnt="4"/>
      <dgm:spPr/>
    </dgm:pt>
    <dgm:pt modelId="{5011D9BA-B17F-42AF-B048-7F19F0C3E102}" type="pres">
      <dgm:prSet presAssocID="{A6B8B78F-5AC9-46E5-BFEE-4AF6DAC381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ers"/>
        </a:ext>
      </dgm:extLst>
    </dgm:pt>
    <dgm:pt modelId="{9284B61A-70E7-4A8C-9D80-16ADD95567BC}" type="pres">
      <dgm:prSet presAssocID="{A6B8B78F-5AC9-46E5-BFEE-4AF6DAC38129}" presName="spaceRect" presStyleCnt="0"/>
      <dgm:spPr/>
    </dgm:pt>
    <dgm:pt modelId="{8704736D-D9C5-4901-AC40-E5C87DCC64BC}" type="pres">
      <dgm:prSet presAssocID="{A6B8B78F-5AC9-46E5-BFEE-4AF6DAC38129}" presName="parTx" presStyleLbl="revTx" presStyleIdx="2" presStyleCnt="7">
        <dgm:presLayoutVars>
          <dgm:chMax val="0"/>
          <dgm:chPref val="0"/>
        </dgm:presLayoutVars>
      </dgm:prSet>
      <dgm:spPr/>
    </dgm:pt>
    <dgm:pt modelId="{2BCD5E06-9E7E-4FB8-BC01-F8EFDF52A31A}" type="pres">
      <dgm:prSet presAssocID="{A6B8B78F-5AC9-46E5-BFEE-4AF6DAC38129}" presName="desTx" presStyleLbl="revTx" presStyleIdx="3" presStyleCnt="7">
        <dgm:presLayoutVars/>
      </dgm:prSet>
      <dgm:spPr/>
    </dgm:pt>
    <dgm:pt modelId="{BFDCD347-9920-46CA-9CA7-57750F21A4C6}" type="pres">
      <dgm:prSet presAssocID="{23950E9B-1BC1-4A48-8513-D31B7CBABE6E}" presName="sibTrans" presStyleCnt="0"/>
      <dgm:spPr/>
    </dgm:pt>
    <dgm:pt modelId="{DBBDDC77-B9CD-4998-862C-051165AAA780}" type="pres">
      <dgm:prSet presAssocID="{8DD104B4-B903-4B4C-B513-CD66B8AF37A5}" presName="compNode" presStyleCnt="0"/>
      <dgm:spPr/>
    </dgm:pt>
    <dgm:pt modelId="{43B9698C-A9AF-47F6-8DD8-14D87468AC69}" type="pres">
      <dgm:prSet presAssocID="{8DD104B4-B903-4B4C-B513-CD66B8AF37A5}" presName="bgRect" presStyleLbl="bgShp" presStyleIdx="2" presStyleCnt="4"/>
      <dgm:spPr/>
    </dgm:pt>
    <dgm:pt modelId="{7413F904-CF70-4D41-A648-3C1772B03A16}" type="pres">
      <dgm:prSet presAssocID="{8DD104B4-B903-4B4C-B513-CD66B8AF37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D4F14C4C-F8F5-4CD5-B8BA-6CC433605352}" type="pres">
      <dgm:prSet presAssocID="{8DD104B4-B903-4B4C-B513-CD66B8AF37A5}" presName="spaceRect" presStyleCnt="0"/>
      <dgm:spPr/>
    </dgm:pt>
    <dgm:pt modelId="{E6C2AB63-EB75-4F75-ADDD-D2B8385F179E}" type="pres">
      <dgm:prSet presAssocID="{8DD104B4-B903-4B4C-B513-CD66B8AF37A5}" presName="parTx" presStyleLbl="revTx" presStyleIdx="4" presStyleCnt="7">
        <dgm:presLayoutVars>
          <dgm:chMax val="0"/>
          <dgm:chPref val="0"/>
        </dgm:presLayoutVars>
      </dgm:prSet>
      <dgm:spPr/>
    </dgm:pt>
    <dgm:pt modelId="{3572FEEB-7C80-4E7D-BB2E-721EF13159EC}" type="pres">
      <dgm:prSet presAssocID="{8DD104B4-B903-4B4C-B513-CD66B8AF37A5}" presName="desTx" presStyleLbl="revTx" presStyleIdx="5" presStyleCnt="7">
        <dgm:presLayoutVars/>
      </dgm:prSet>
      <dgm:spPr/>
    </dgm:pt>
    <dgm:pt modelId="{95AA082A-12E1-431A-9F84-72289C1B90F4}" type="pres">
      <dgm:prSet presAssocID="{EE0129A6-D3E3-4C8E-8023-2739B64E342B}" presName="sibTrans" presStyleCnt="0"/>
      <dgm:spPr/>
    </dgm:pt>
    <dgm:pt modelId="{5B25F3F6-3A54-4617-95FC-3C15E2BCB8BF}" type="pres">
      <dgm:prSet presAssocID="{E8926E86-ADA4-4913-8C7F-BF13F8529831}" presName="compNode" presStyleCnt="0"/>
      <dgm:spPr/>
    </dgm:pt>
    <dgm:pt modelId="{48E3545B-CFAE-4F21-80BE-734031AFE10B}" type="pres">
      <dgm:prSet presAssocID="{E8926E86-ADA4-4913-8C7F-BF13F8529831}" presName="bgRect" presStyleLbl="bgShp" presStyleIdx="3" presStyleCnt="4"/>
      <dgm:spPr/>
    </dgm:pt>
    <dgm:pt modelId="{AE2A956E-F769-47A7-A9E2-1BED7583C2C7}" type="pres">
      <dgm:prSet presAssocID="{E8926E86-ADA4-4913-8C7F-BF13F852983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D23D9648-BB83-410F-85E9-CCAF00696160}" type="pres">
      <dgm:prSet presAssocID="{E8926E86-ADA4-4913-8C7F-BF13F8529831}" presName="spaceRect" presStyleCnt="0"/>
      <dgm:spPr/>
    </dgm:pt>
    <dgm:pt modelId="{2526AEB3-1343-42F6-BA2A-4A62844A46EB}" type="pres">
      <dgm:prSet presAssocID="{E8926E86-ADA4-4913-8C7F-BF13F8529831}" presName="parTx" presStyleLbl="revTx" presStyleIdx="6" presStyleCnt="7">
        <dgm:presLayoutVars>
          <dgm:chMax val="0"/>
          <dgm:chPref val="0"/>
        </dgm:presLayoutVars>
      </dgm:prSet>
      <dgm:spPr/>
    </dgm:pt>
  </dgm:ptLst>
  <dgm:cxnLst>
    <dgm:cxn modelId="{69D70102-A589-4183-A5A1-C1F0DEA0FE29}" type="presOf" srcId="{A6B8B78F-5AC9-46E5-BFEE-4AF6DAC38129}" destId="{8704736D-D9C5-4901-AC40-E5C87DCC64BC}" srcOrd="0" destOrd="0" presId="urn:microsoft.com/office/officeart/2018/2/layout/IconVerticalSolidList"/>
    <dgm:cxn modelId="{F350FF0F-1B76-4772-94A7-685C0A7DB3D6}" srcId="{8DD104B4-B903-4B4C-B513-CD66B8AF37A5}" destId="{87287D98-72BB-4E05-B661-43D36DA70644}" srcOrd="0" destOrd="0" parTransId="{E99CDCF4-7CA8-42C8-B298-F42CA470DAF6}" sibTransId="{8C1047BD-2427-492E-A03E-B1B621D633AA}"/>
    <dgm:cxn modelId="{062D122A-FA5C-417A-ABE8-DD4AAE84ECAD}" type="presOf" srcId="{5E65CCE4-74FC-430F-8B4F-AB508E68EEA7}" destId="{36237215-0198-47F6-98B2-43FEC30838E0}" srcOrd="0" destOrd="0" presId="urn:microsoft.com/office/officeart/2018/2/layout/IconVerticalSolidList"/>
    <dgm:cxn modelId="{1B400E2D-28F8-428C-977F-F8B4A8FEE0E6}" type="presOf" srcId="{9FB06FFC-51D1-46B6-83A7-30EA1F1A7673}" destId="{FBD930E9-8A2B-4F89-8070-77908F0406FA}" srcOrd="0" destOrd="0" presId="urn:microsoft.com/office/officeart/2018/2/layout/IconVerticalSolidList"/>
    <dgm:cxn modelId="{3AFA4D60-213F-41F8-96E7-87D583BE27EC}" srcId="{5E65CCE4-74FC-430F-8B4F-AB508E68EEA7}" destId="{9FB06FFC-51D1-46B6-83A7-30EA1F1A7673}" srcOrd="0" destOrd="0" parTransId="{FB39D598-6B7B-4A05-92B7-D5989B4C9C8E}" sibTransId="{F0F9D761-E9B4-4056-9DA3-37BF2C56F252}"/>
    <dgm:cxn modelId="{D6B6D568-324B-4B80-B04B-43FB04B0B466}" type="presOf" srcId="{FD079041-B882-4BFB-82DF-7103DD37B314}" destId="{2BCD5E06-9E7E-4FB8-BC01-F8EFDF52A31A}" srcOrd="0" destOrd="0" presId="urn:microsoft.com/office/officeart/2018/2/layout/IconVerticalSolidList"/>
    <dgm:cxn modelId="{E45F8552-1CBC-4742-8CBD-7CEEC4EFE2DE}" srcId="{A6B8B78F-5AC9-46E5-BFEE-4AF6DAC38129}" destId="{FD079041-B882-4BFB-82DF-7103DD37B314}" srcOrd="0" destOrd="0" parTransId="{E01E736E-D88D-42E0-BC46-2DC7EB0842C9}" sibTransId="{B742D7B2-2482-4C15-8677-1BD29747C0E3}"/>
    <dgm:cxn modelId="{CFC4FF75-9979-47BD-8FD6-8DD9526F0FCF}" srcId="{5E65CCE4-74FC-430F-8B4F-AB508E68EEA7}" destId="{E8926E86-ADA4-4913-8C7F-BF13F8529831}" srcOrd="3" destOrd="0" parTransId="{EB0DDACF-8AC8-4BBE-91E2-FB817B20FD39}" sibTransId="{CB4473D8-AD09-41C9-AD46-9A905E43DED8}"/>
    <dgm:cxn modelId="{6BDD4797-24D9-4549-AE27-BA5354A9100E}" type="presOf" srcId="{B2706C9A-9413-4F77-B439-1B71593074BB}" destId="{6BEE8007-573C-41B5-8DD0-3FB8AA6246DA}" srcOrd="0" destOrd="0" presId="urn:microsoft.com/office/officeart/2018/2/layout/IconVerticalSolidList"/>
    <dgm:cxn modelId="{D8941CA1-B7FC-40F8-BFEA-D3B27E1AF611}" srcId="{5E65CCE4-74FC-430F-8B4F-AB508E68EEA7}" destId="{8DD104B4-B903-4B4C-B513-CD66B8AF37A5}" srcOrd="2" destOrd="0" parTransId="{B0669349-4989-439D-8ADA-721AA9C2B108}" sibTransId="{EE0129A6-D3E3-4C8E-8023-2739B64E342B}"/>
    <dgm:cxn modelId="{8D63C6B4-363C-43B7-AB43-59F0D82F15F3}" type="presOf" srcId="{8DD104B4-B903-4B4C-B513-CD66B8AF37A5}" destId="{E6C2AB63-EB75-4F75-ADDD-D2B8385F179E}" srcOrd="0" destOrd="0" presId="urn:microsoft.com/office/officeart/2018/2/layout/IconVerticalSolidList"/>
    <dgm:cxn modelId="{F4AB61C9-90B4-4766-BA61-D5D4F26EFA74}" srcId="{9FB06FFC-51D1-46B6-83A7-30EA1F1A7673}" destId="{B2706C9A-9413-4F77-B439-1B71593074BB}" srcOrd="0" destOrd="0" parTransId="{5FB45D5F-87B1-4A10-8F08-2CBE3209598C}" sibTransId="{DE8F3611-70C9-4F1D-A089-D4077AE84963}"/>
    <dgm:cxn modelId="{B2D71BE4-33DC-40D8-8421-A0D162A9B46B}" srcId="{5E65CCE4-74FC-430F-8B4F-AB508E68EEA7}" destId="{A6B8B78F-5AC9-46E5-BFEE-4AF6DAC38129}" srcOrd="1" destOrd="0" parTransId="{9F2132D6-BC95-4190-97FA-A56471C9A2BC}" sibTransId="{23950E9B-1BC1-4A48-8513-D31B7CBABE6E}"/>
    <dgm:cxn modelId="{2FD425F0-5C42-4674-B6DB-ECA2CF7B7503}" type="presOf" srcId="{E8926E86-ADA4-4913-8C7F-BF13F8529831}" destId="{2526AEB3-1343-42F6-BA2A-4A62844A46EB}" srcOrd="0" destOrd="0" presId="urn:microsoft.com/office/officeart/2018/2/layout/IconVerticalSolidList"/>
    <dgm:cxn modelId="{CDE3E8F0-0020-420E-AF0B-A58A865AAAE8}" type="presOf" srcId="{87287D98-72BB-4E05-B661-43D36DA70644}" destId="{3572FEEB-7C80-4E7D-BB2E-721EF13159EC}" srcOrd="0" destOrd="0" presId="urn:microsoft.com/office/officeart/2018/2/layout/IconVerticalSolidList"/>
    <dgm:cxn modelId="{696F9A18-9744-46F9-9BAF-BB9F158D8E27}" type="presParOf" srcId="{36237215-0198-47F6-98B2-43FEC30838E0}" destId="{CA2ABB95-F725-4A05-B904-E50B2BC019E4}" srcOrd="0" destOrd="0" presId="urn:microsoft.com/office/officeart/2018/2/layout/IconVerticalSolidList"/>
    <dgm:cxn modelId="{C7A6E853-6219-4617-8720-DDDBFEB2AB88}" type="presParOf" srcId="{CA2ABB95-F725-4A05-B904-E50B2BC019E4}" destId="{3035D704-BD44-4C4C-BF24-7EB1AE8EC262}" srcOrd="0" destOrd="0" presId="urn:microsoft.com/office/officeart/2018/2/layout/IconVerticalSolidList"/>
    <dgm:cxn modelId="{7B2E403F-EA18-4887-AA1A-03DC0EA57A58}" type="presParOf" srcId="{CA2ABB95-F725-4A05-B904-E50B2BC019E4}" destId="{51F6AA66-B5D0-48EE-BF34-C76592183421}" srcOrd="1" destOrd="0" presId="urn:microsoft.com/office/officeart/2018/2/layout/IconVerticalSolidList"/>
    <dgm:cxn modelId="{630EB87A-A4C1-4CEF-BFB4-C31DE40E1B26}" type="presParOf" srcId="{CA2ABB95-F725-4A05-B904-E50B2BC019E4}" destId="{4706BABE-CAC3-4533-9F3D-9E2A558965A7}" srcOrd="2" destOrd="0" presId="urn:microsoft.com/office/officeart/2018/2/layout/IconVerticalSolidList"/>
    <dgm:cxn modelId="{9E760BFE-D55E-4294-98B3-56741102D4A7}" type="presParOf" srcId="{CA2ABB95-F725-4A05-B904-E50B2BC019E4}" destId="{FBD930E9-8A2B-4F89-8070-77908F0406FA}" srcOrd="3" destOrd="0" presId="urn:microsoft.com/office/officeart/2018/2/layout/IconVerticalSolidList"/>
    <dgm:cxn modelId="{8CC69647-E0B1-4937-9BEC-0BDD9124C077}" type="presParOf" srcId="{CA2ABB95-F725-4A05-B904-E50B2BC019E4}" destId="{6BEE8007-573C-41B5-8DD0-3FB8AA6246DA}" srcOrd="4" destOrd="0" presId="urn:microsoft.com/office/officeart/2018/2/layout/IconVerticalSolidList"/>
    <dgm:cxn modelId="{FF86445D-BEF6-4192-873F-F9FE63C0F9BE}" type="presParOf" srcId="{36237215-0198-47F6-98B2-43FEC30838E0}" destId="{60523106-496B-442F-86CD-7FBDBC098062}" srcOrd="1" destOrd="0" presId="urn:microsoft.com/office/officeart/2018/2/layout/IconVerticalSolidList"/>
    <dgm:cxn modelId="{2286636B-D7C2-4DD1-89A3-22563DE9C6EC}" type="presParOf" srcId="{36237215-0198-47F6-98B2-43FEC30838E0}" destId="{AED67C5A-9C71-479C-A5B4-76EE1A5D6BB5}" srcOrd="2" destOrd="0" presId="urn:microsoft.com/office/officeart/2018/2/layout/IconVerticalSolidList"/>
    <dgm:cxn modelId="{CFD43DCF-97D4-4B28-B798-BF47009CC735}" type="presParOf" srcId="{AED67C5A-9C71-479C-A5B4-76EE1A5D6BB5}" destId="{1C0F186F-07D0-495A-8AB5-82DD3ABF34AE}" srcOrd="0" destOrd="0" presId="urn:microsoft.com/office/officeart/2018/2/layout/IconVerticalSolidList"/>
    <dgm:cxn modelId="{1C6A4E20-97FF-4B90-9C41-D4DF0A65B287}" type="presParOf" srcId="{AED67C5A-9C71-479C-A5B4-76EE1A5D6BB5}" destId="{5011D9BA-B17F-42AF-B048-7F19F0C3E102}" srcOrd="1" destOrd="0" presId="urn:microsoft.com/office/officeart/2018/2/layout/IconVerticalSolidList"/>
    <dgm:cxn modelId="{7F3F4B8D-FB12-427E-9FCC-A6C4FD8D48A3}" type="presParOf" srcId="{AED67C5A-9C71-479C-A5B4-76EE1A5D6BB5}" destId="{9284B61A-70E7-4A8C-9D80-16ADD95567BC}" srcOrd="2" destOrd="0" presId="urn:microsoft.com/office/officeart/2018/2/layout/IconVerticalSolidList"/>
    <dgm:cxn modelId="{707274E4-D36D-460A-B20F-6C95CC65D553}" type="presParOf" srcId="{AED67C5A-9C71-479C-A5B4-76EE1A5D6BB5}" destId="{8704736D-D9C5-4901-AC40-E5C87DCC64BC}" srcOrd="3" destOrd="0" presId="urn:microsoft.com/office/officeart/2018/2/layout/IconVerticalSolidList"/>
    <dgm:cxn modelId="{BE174E7F-0634-457E-BA8F-290A11CBFD22}" type="presParOf" srcId="{AED67C5A-9C71-479C-A5B4-76EE1A5D6BB5}" destId="{2BCD5E06-9E7E-4FB8-BC01-F8EFDF52A31A}" srcOrd="4" destOrd="0" presId="urn:microsoft.com/office/officeart/2018/2/layout/IconVerticalSolidList"/>
    <dgm:cxn modelId="{ABBF94CA-5CE4-474E-999C-D753273D3A1E}" type="presParOf" srcId="{36237215-0198-47F6-98B2-43FEC30838E0}" destId="{BFDCD347-9920-46CA-9CA7-57750F21A4C6}" srcOrd="3" destOrd="0" presId="urn:microsoft.com/office/officeart/2018/2/layout/IconVerticalSolidList"/>
    <dgm:cxn modelId="{D0E551CD-9680-4D7A-80F2-0A85DE866D78}" type="presParOf" srcId="{36237215-0198-47F6-98B2-43FEC30838E0}" destId="{DBBDDC77-B9CD-4998-862C-051165AAA780}" srcOrd="4" destOrd="0" presId="urn:microsoft.com/office/officeart/2018/2/layout/IconVerticalSolidList"/>
    <dgm:cxn modelId="{4F148D7D-613B-45DB-9C41-1F5826A2A53D}" type="presParOf" srcId="{DBBDDC77-B9CD-4998-862C-051165AAA780}" destId="{43B9698C-A9AF-47F6-8DD8-14D87468AC69}" srcOrd="0" destOrd="0" presId="urn:microsoft.com/office/officeart/2018/2/layout/IconVerticalSolidList"/>
    <dgm:cxn modelId="{98024D7B-684F-4313-B3A4-1015AF05D311}" type="presParOf" srcId="{DBBDDC77-B9CD-4998-862C-051165AAA780}" destId="{7413F904-CF70-4D41-A648-3C1772B03A16}" srcOrd="1" destOrd="0" presId="urn:microsoft.com/office/officeart/2018/2/layout/IconVerticalSolidList"/>
    <dgm:cxn modelId="{349E5833-F5F2-4F3D-BD52-C423BA380664}" type="presParOf" srcId="{DBBDDC77-B9CD-4998-862C-051165AAA780}" destId="{D4F14C4C-F8F5-4CD5-B8BA-6CC433605352}" srcOrd="2" destOrd="0" presId="urn:microsoft.com/office/officeart/2018/2/layout/IconVerticalSolidList"/>
    <dgm:cxn modelId="{0775349B-0FBD-45A0-B0BE-BA71B3AA5520}" type="presParOf" srcId="{DBBDDC77-B9CD-4998-862C-051165AAA780}" destId="{E6C2AB63-EB75-4F75-ADDD-D2B8385F179E}" srcOrd="3" destOrd="0" presId="urn:microsoft.com/office/officeart/2018/2/layout/IconVerticalSolidList"/>
    <dgm:cxn modelId="{30DA076C-D712-44AE-B67E-A4081687E04A}" type="presParOf" srcId="{DBBDDC77-B9CD-4998-862C-051165AAA780}" destId="{3572FEEB-7C80-4E7D-BB2E-721EF13159EC}" srcOrd="4" destOrd="0" presId="urn:microsoft.com/office/officeart/2018/2/layout/IconVerticalSolidList"/>
    <dgm:cxn modelId="{4AB5849B-B925-4876-B356-3C8E662E381E}" type="presParOf" srcId="{36237215-0198-47F6-98B2-43FEC30838E0}" destId="{95AA082A-12E1-431A-9F84-72289C1B90F4}" srcOrd="5" destOrd="0" presId="urn:microsoft.com/office/officeart/2018/2/layout/IconVerticalSolidList"/>
    <dgm:cxn modelId="{A12C9019-15C7-47DB-8054-BAD9198AA0E3}" type="presParOf" srcId="{36237215-0198-47F6-98B2-43FEC30838E0}" destId="{5B25F3F6-3A54-4617-95FC-3C15E2BCB8BF}" srcOrd="6" destOrd="0" presId="urn:microsoft.com/office/officeart/2018/2/layout/IconVerticalSolidList"/>
    <dgm:cxn modelId="{D0EA2347-C625-4D42-9BFE-28D92AB47193}" type="presParOf" srcId="{5B25F3F6-3A54-4617-95FC-3C15E2BCB8BF}" destId="{48E3545B-CFAE-4F21-80BE-734031AFE10B}" srcOrd="0" destOrd="0" presId="urn:microsoft.com/office/officeart/2018/2/layout/IconVerticalSolidList"/>
    <dgm:cxn modelId="{EC08C06B-42B9-40ED-AA6F-9995C8F6DA4C}" type="presParOf" srcId="{5B25F3F6-3A54-4617-95FC-3C15E2BCB8BF}" destId="{AE2A956E-F769-47A7-A9E2-1BED7583C2C7}" srcOrd="1" destOrd="0" presId="urn:microsoft.com/office/officeart/2018/2/layout/IconVerticalSolidList"/>
    <dgm:cxn modelId="{EA6E66F9-5240-4E88-898C-FFBD88B5180C}" type="presParOf" srcId="{5B25F3F6-3A54-4617-95FC-3C15E2BCB8BF}" destId="{D23D9648-BB83-410F-85E9-CCAF00696160}" srcOrd="2" destOrd="0" presId="urn:microsoft.com/office/officeart/2018/2/layout/IconVerticalSolidList"/>
    <dgm:cxn modelId="{83219A06-E057-4B17-BFA5-414B35080F1C}" type="presParOf" srcId="{5B25F3F6-3A54-4617-95FC-3C15E2BCB8BF}" destId="{2526AEB3-1343-42F6-BA2A-4A62844A46E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7E258-F6A0-4B4A-A3C7-DBBDD5E8A5CA}">
      <dsp:nvSpPr>
        <dsp:cNvPr id="0" name=""/>
        <dsp:cNvSpPr/>
      </dsp:nvSpPr>
      <dsp:spPr>
        <a:xfrm>
          <a:off x="0" y="797922"/>
          <a:ext cx="6651253" cy="93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033FF9-D3AF-4D85-B11B-E9E7308B25B8}">
      <dsp:nvSpPr>
        <dsp:cNvPr id="0" name=""/>
        <dsp:cNvSpPr/>
      </dsp:nvSpPr>
      <dsp:spPr>
        <a:xfrm>
          <a:off x="332562" y="251802"/>
          <a:ext cx="4655877" cy="1092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1644650">
            <a:lnSpc>
              <a:spcPct val="90000"/>
            </a:lnSpc>
            <a:spcBef>
              <a:spcPct val="0"/>
            </a:spcBef>
            <a:spcAft>
              <a:spcPct val="35000"/>
            </a:spcAft>
            <a:buNone/>
          </a:pPr>
          <a:r>
            <a:rPr lang="en-US" sz="3700" kern="1200" dirty="0"/>
            <a:t>GPA</a:t>
          </a:r>
        </a:p>
      </dsp:txBody>
      <dsp:txXfrm>
        <a:off x="385881" y="305121"/>
        <a:ext cx="4549239" cy="985602"/>
      </dsp:txXfrm>
    </dsp:sp>
    <dsp:sp modelId="{E0D270AA-FA63-4D8C-B044-9DAF935807E3}">
      <dsp:nvSpPr>
        <dsp:cNvPr id="0" name=""/>
        <dsp:cNvSpPr/>
      </dsp:nvSpPr>
      <dsp:spPr>
        <a:xfrm>
          <a:off x="0" y="2476242"/>
          <a:ext cx="6651253" cy="932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C23806-42F6-4886-B5C5-055BD03459F7}">
      <dsp:nvSpPr>
        <dsp:cNvPr id="0" name=""/>
        <dsp:cNvSpPr/>
      </dsp:nvSpPr>
      <dsp:spPr>
        <a:xfrm>
          <a:off x="332562" y="1930122"/>
          <a:ext cx="4655877" cy="1092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1644650">
            <a:lnSpc>
              <a:spcPct val="90000"/>
            </a:lnSpc>
            <a:spcBef>
              <a:spcPct val="0"/>
            </a:spcBef>
            <a:spcAft>
              <a:spcPct val="35000"/>
            </a:spcAft>
            <a:buNone/>
          </a:pPr>
          <a:r>
            <a:rPr lang="en-US" sz="3700" kern="1200" dirty="0"/>
            <a:t>Class Participation</a:t>
          </a:r>
        </a:p>
      </dsp:txBody>
      <dsp:txXfrm>
        <a:off x="385881" y="1983441"/>
        <a:ext cx="4549239" cy="985602"/>
      </dsp:txXfrm>
    </dsp:sp>
    <dsp:sp modelId="{032D1E5C-9F8F-4E60-9C76-9872F3FC74EF}">
      <dsp:nvSpPr>
        <dsp:cNvPr id="0" name=""/>
        <dsp:cNvSpPr/>
      </dsp:nvSpPr>
      <dsp:spPr>
        <a:xfrm>
          <a:off x="0" y="4154562"/>
          <a:ext cx="6651253" cy="932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9107B3-C2DC-427E-B255-96F18EBD2795}">
      <dsp:nvSpPr>
        <dsp:cNvPr id="0" name=""/>
        <dsp:cNvSpPr/>
      </dsp:nvSpPr>
      <dsp:spPr>
        <a:xfrm>
          <a:off x="332562" y="3608442"/>
          <a:ext cx="4655877" cy="1092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1644650">
            <a:lnSpc>
              <a:spcPct val="90000"/>
            </a:lnSpc>
            <a:spcBef>
              <a:spcPct val="0"/>
            </a:spcBef>
            <a:spcAft>
              <a:spcPct val="35000"/>
            </a:spcAft>
            <a:buNone/>
          </a:pPr>
          <a:r>
            <a:rPr lang="en-US" sz="3700" kern="1200" dirty="0"/>
            <a:t>Peer Evaluations</a:t>
          </a:r>
        </a:p>
      </dsp:txBody>
      <dsp:txXfrm>
        <a:off x="385881" y="3661761"/>
        <a:ext cx="4549239" cy="985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BC86B-A948-4237-8385-0C852680F507}">
      <dsp:nvSpPr>
        <dsp:cNvPr id="0" name=""/>
        <dsp:cNvSpPr/>
      </dsp:nvSpPr>
      <dsp:spPr>
        <a:xfrm>
          <a:off x="1020487" y="983322"/>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98E852-93A9-44C7-B50F-1F18C125D661}">
      <dsp:nvSpPr>
        <dsp:cNvPr id="0" name=""/>
        <dsp:cNvSpPr/>
      </dsp:nvSpPr>
      <dsp:spPr>
        <a:xfrm>
          <a:off x="393" y="217623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GPA</a:t>
          </a:r>
        </a:p>
      </dsp:txBody>
      <dsp:txXfrm>
        <a:off x="393" y="2176235"/>
        <a:ext cx="3138750" cy="470812"/>
      </dsp:txXfrm>
    </dsp:sp>
    <dsp:sp modelId="{02D860B0-86B6-481B-AF06-A176D3228160}">
      <dsp:nvSpPr>
        <dsp:cNvPr id="0" name=""/>
        <dsp:cNvSpPr/>
      </dsp:nvSpPr>
      <dsp:spPr>
        <a:xfrm>
          <a:off x="393" y="2690931"/>
          <a:ext cx="3138750" cy="486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Teachers have access to student GPA</a:t>
          </a:r>
        </a:p>
      </dsp:txBody>
      <dsp:txXfrm>
        <a:off x="393" y="2690931"/>
        <a:ext cx="3138750" cy="486582"/>
      </dsp:txXfrm>
    </dsp:sp>
    <dsp:sp modelId="{F2A1741F-852B-4381-ADF6-0A3593EDBCFE}">
      <dsp:nvSpPr>
        <dsp:cNvPr id="0" name=""/>
        <dsp:cNvSpPr/>
      </dsp:nvSpPr>
      <dsp:spPr>
        <a:xfrm>
          <a:off x="4708518" y="983322"/>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0E5A94-3203-4FC7-BD7C-9F36F0926D80}">
      <dsp:nvSpPr>
        <dsp:cNvPr id="0" name=""/>
        <dsp:cNvSpPr/>
      </dsp:nvSpPr>
      <dsp:spPr>
        <a:xfrm>
          <a:off x="3688425" y="217623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Class Participation</a:t>
          </a:r>
        </a:p>
      </dsp:txBody>
      <dsp:txXfrm>
        <a:off x="3688425" y="2176235"/>
        <a:ext cx="3138750" cy="470812"/>
      </dsp:txXfrm>
    </dsp:sp>
    <dsp:sp modelId="{3ACF1FF6-835C-4A5B-9CF2-1806E5F2403C}">
      <dsp:nvSpPr>
        <dsp:cNvPr id="0" name=""/>
        <dsp:cNvSpPr/>
      </dsp:nvSpPr>
      <dsp:spPr>
        <a:xfrm>
          <a:off x="3688425" y="2690931"/>
          <a:ext cx="3138750" cy="486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Determined by teacher during class</a:t>
          </a:r>
        </a:p>
      </dsp:txBody>
      <dsp:txXfrm>
        <a:off x="3688425" y="2690931"/>
        <a:ext cx="3138750" cy="486582"/>
      </dsp:txXfrm>
    </dsp:sp>
    <dsp:sp modelId="{A2AF17FD-62EE-4B8D-B7AD-A1A6C14C2C50}">
      <dsp:nvSpPr>
        <dsp:cNvPr id="0" name=""/>
        <dsp:cNvSpPr/>
      </dsp:nvSpPr>
      <dsp:spPr>
        <a:xfrm>
          <a:off x="8396550" y="983322"/>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9005CB-6B7F-4212-B715-62D19E4B725D}">
      <dsp:nvSpPr>
        <dsp:cNvPr id="0" name=""/>
        <dsp:cNvSpPr/>
      </dsp:nvSpPr>
      <dsp:spPr>
        <a:xfrm>
          <a:off x="7376456" y="217623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Peer Evaluation</a:t>
          </a:r>
        </a:p>
      </dsp:txBody>
      <dsp:txXfrm>
        <a:off x="7376456" y="2176235"/>
        <a:ext cx="3138750" cy="470812"/>
      </dsp:txXfrm>
    </dsp:sp>
    <dsp:sp modelId="{92348956-B67F-495B-B6B7-42DE49C28B7D}">
      <dsp:nvSpPr>
        <dsp:cNvPr id="0" name=""/>
        <dsp:cNvSpPr/>
      </dsp:nvSpPr>
      <dsp:spPr>
        <a:xfrm>
          <a:off x="7376456" y="2690931"/>
          <a:ext cx="3138750" cy="486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Students evaluate each other in past assignments</a:t>
          </a:r>
        </a:p>
      </dsp:txBody>
      <dsp:txXfrm>
        <a:off x="7376456" y="2690931"/>
        <a:ext cx="3138750" cy="486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5D704-BD44-4C4C-BF24-7EB1AE8EC262}">
      <dsp:nvSpPr>
        <dsp:cNvPr id="0" name=""/>
        <dsp:cNvSpPr/>
      </dsp:nvSpPr>
      <dsp:spPr>
        <a:xfrm>
          <a:off x="0" y="2215"/>
          <a:ext cx="6651253" cy="11230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6AA66-B5D0-48EE-BF34-C76592183421}">
      <dsp:nvSpPr>
        <dsp:cNvPr id="0" name=""/>
        <dsp:cNvSpPr/>
      </dsp:nvSpPr>
      <dsp:spPr>
        <a:xfrm>
          <a:off x="339712" y="254894"/>
          <a:ext cx="617659" cy="617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D930E9-8A2B-4F89-8070-77908F0406FA}">
      <dsp:nvSpPr>
        <dsp:cNvPr id="0" name=""/>
        <dsp:cNvSpPr/>
      </dsp:nvSpPr>
      <dsp:spPr>
        <a:xfrm>
          <a:off x="1297085" y="2215"/>
          <a:ext cx="2993063"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33450">
            <a:lnSpc>
              <a:spcPct val="90000"/>
            </a:lnSpc>
            <a:spcBef>
              <a:spcPct val="0"/>
            </a:spcBef>
            <a:spcAft>
              <a:spcPct val="35000"/>
            </a:spcAft>
            <a:buNone/>
          </a:pPr>
          <a:r>
            <a:rPr lang="en-US" sz="2100" kern="1200" dirty="0"/>
            <a:t>12 constraints for each factor and each group</a:t>
          </a:r>
        </a:p>
      </dsp:txBody>
      <dsp:txXfrm>
        <a:off x="1297085" y="2215"/>
        <a:ext cx="2993063" cy="1123017"/>
      </dsp:txXfrm>
    </dsp:sp>
    <dsp:sp modelId="{6BEE8007-573C-41B5-8DD0-3FB8AA6246DA}">
      <dsp:nvSpPr>
        <dsp:cNvPr id="0" name=""/>
        <dsp:cNvSpPr/>
      </dsp:nvSpPr>
      <dsp:spPr>
        <a:xfrm>
          <a:off x="4290148" y="2215"/>
          <a:ext cx="2361104"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666750">
            <a:lnSpc>
              <a:spcPct val="90000"/>
            </a:lnSpc>
            <a:spcBef>
              <a:spcPct val="0"/>
            </a:spcBef>
            <a:spcAft>
              <a:spcPct val="35000"/>
            </a:spcAft>
            <a:buNone/>
          </a:pPr>
          <a:r>
            <a:rPr lang="en-US" sz="1500" kern="1200" dirty="0"/>
            <a:t>Ex.  Group1GPA: 3.4 Student11 + 2.8 Stduent21 + …..  &gt;= 8.4</a:t>
          </a:r>
        </a:p>
      </dsp:txBody>
      <dsp:txXfrm>
        <a:off x="4290148" y="2215"/>
        <a:ext cx="2361104" cy="1123017"/>
      </dsp:txXfrm>
    </dsp:sp>
    <dsp:sp modelId="{1C0F186F-07D0-495A-8AB5-82DD3ABF34AE}">
      <dsp:nvSpPr>
        <dsp:cNvPr id="0" name=""/>
        <dsp:cNvSpPr/>
      </dsp:nvSpPr>
      <dsp:spPr>
        <a:xfrm>
          <a:off x="0" y="1405987"/>
          <a:ext cx="6651253" cy="11230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1D9BA-B17F-42AF-B048-7F19F0C3E102}">
      <dsp:nvSpPr>
        <dsp:cNvPr id="0" name=""/>
        <dsp:cNvSpPr/>
      </dsp:nvSpPr>
      <dsp:spPr>
        <a:xfrm>
          <a:off x="339712" y="1658666"/>
          <a:ext cx="617659" cy="617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04736D-D9C5-4901-AC40-E5C87DCC64BC}">
      <dsp:nvSpPr>
        <dsp:cNvPr id="0" name=""/>
        <dsp:cNvSpPr/>
      </dsp:nvSpPr>
      <dsp:spPr>
        <a:xfrm>
          <a:off x="1297085" y="1405987"/>
          <a:ext cx="2993063"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33450">
            <a:lnSpc>
              <a:spcPct val="90000"/>
            </a:lnSpc>
            <a:spcBef>
              <a:spcPct val="0"/>
            </a:spcBef>
            <a:spcAft>
              <a:spcPct val="35000"/>
            </a:spcAft>
            <a:buNone/>
          </a:pPr>
          <a:r>
            <a:rPr lang="en-US" sz="2100" kern="1200"/>
            <a:t>Each group can only have 3 members</a:t>
          </a:r>
        </a:p>
      </dsp:txBody>
      <dsp:txXfrm>
        <a:off x="1297085" y="1405987"/>
        <a:ext cx="2993063" cy="1123017"/>
      </dsp:txXfrm>
    </dsp:sp>
    <dsp:sp modelId="{2BCD5E06-9E7E-4FB8-BC01-F8EFDF52A31A}">
      <dsp:nvSpPr>
        <dsp:cNvPr id="0" name=""/>
        <dsp:cNvSpPr/>
      </dsp:nvSpPr>
      <dsp:spPr>
        <a:xfrm>
          <a:off x="4290148" y="1405987"/>
          <a:ext cx="2361104"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666750">
            <a:lnSpc>
              <a:spcPct val="90000"/>
            </a:lnSpc>
            <a:spcBef>
              <a:spcPct val="0"/>
            </a:spcBef>
            <a:spcAft>
              <a:spcPct val="35000"/>
            </a:spcAft>
            <a:buNone/>
          </a:pPr>
          <a:r>
            <a:rPr lang="en-US" sz="1500" kern="1200"/>
            <a:t>Ex. Group1: Student11 + Student21 + …. = 3</a:t>
          </a:r>
        </a:p>
      </dsp:txBody>
      <dsp:txXfrm>
        <a:off x="4290148" y="1405987"/>
        <a:ext cx="2361104" cy="1123017"/>
      </dsp:txXfrm>
    </dsp:sp>
    <dsp:sp modelId="{43B9698C-A9AF-47F6-8DD8-14D87468AC69}">
      <dsp:nvSpPr>
        <dsp:cNvPr id="0" name=""/>
        <dsp:cNvSpPr/>
      </dsp:nvSpPr>
      <dsp:spPr>
        <a:xfrm>
          <a:off x="0" y="2809759"/>
          <a:ext cx="6651253" cy="11230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3F904-CF70-4D41-A648-3C1772B03A16}">
      <dsp:nvSpPr>
        <dsp:cNvPr id="0" name=""/>
        <dsp:cNvSpPr/>
      </dsp:nvSpPr>
      <dsp:spPr>
        <a:xfrm>
          <a:off x="339712" y="3062438"/>
          <a:ext cx="617659" cy="617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C2AB63-EB75-4F75-ADDD-D2B8385F179E}">
      <dsp:nvSpPr>
        <dsp:cNvPr id="0" name=""/>
        <dsp:cNvSpPr/>
      </dsp:nvSpPr>
      <dsp:spPr>
        <a:xfrm>
          <a:off x="1297085" y="2809759"/>
          <a:ext cx="2993063"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33450">
            <a:lnSpc>
              <a:spcPct val="90000"/>
            </a:lnSpc>
            <a:spcBef>
              <a:spcPct val="0"/>
            </a:spcBef>
            <a:spcAft>
              <a:spcPct val="35000"/>
            </a:spcAft>
            <a:buNone/>
          </a:pPr>
          <a:r>
            <a:rPr lang="en-US" sz="2100" kern="1200"/>
            <a:t>Each student can only belong to one group</a:t>
          </a:r>
        </a:p>
      </dsp:txBody>
      <dsp:txXfrm>
        <a:off x="1297085" y="2809759"/>
        <a:ext cx="2993063" cy="1123017"/>
      </dsp:txXfrm>
    </dsp:sp>
    <dsp:sp modelId="{3572FEEB-7C80-4E7D-BB2E-721EF13159EC}">
      <dsp:nvSpPr>
        <dsp:cNvPr id="0" name=""/>
        <dsp:cNvSpPr/>
      </dsp:nvSpPr>
      <dsp:spPr>
        <a:xfrm>
          <a:off x="4290148" y="2809759"/>
          <a:ext cx="2361104"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666750">
            <a:lnSpc>
              <a:spcPct val="90000"/>
            </a:lnSpc>
            <a:spcBef>
              <a:spcPct val="0"/>
            </a:spcBef>
            <a:spcAft>
              <a:spcPct val="35000"/>
            </a:spcAft>
            <a:buNone/>
          </a:pPr>
          <a:r>
            <a:rPr lang="en-US" sz="1500" kern="1200"/>
            <a:t>Ex. Student 1: Student11 + Student12 + …. = 1</a:t>
          </a:r>
        </a:p>
      </dsp:txBody>
      <dsp:txXfrm>
        <a:off x="4290148" y="2809759"/>
        <a:ext cx="2361104" cy="1123017"/>
      </dsp:txXfrm>
    </dsp:sp>
    <dsp:sp modelId="{48E3545B-CFAE-4F21-80BE-734031AFE10B}">
      <dsp:nvSpPr>
        <dsp:cNvPr id="0" name=""/>
        <dsp:cNvSpPr/>
      </dsp:nvSpPr>
      <dsp:spPr>
        <a:xfrm>
          <a:off x="0" y="4213530"/>
          <a:ext cx="6651253" cy="11230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A956E-F769-47A7-A9E2-1BED7583C2C7}">
      <dsp:nvSpPr>
        <dsp:cNvPr id="0" name=""/>
        <dsp:cNvSpPr/>
      </dsp:nvSpPr>
      <dsp:spPr>
        <a:xfrm>
          <a:off x="339712" y="4466209"/>
          <a:ext cx="617659" cy="617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6AEB3-1343-42F6-BA2A-4A62844A46EB}">
      <dsp:nvSpPr>
        <dsp:cNvPr id="0" name=""/>
        <dsp:cNvSpPr/>
      </dsp:nvSpPr>
      <dsp:spPr>
        <a:xfrm>
          <a:off x="1297085" y="4213530"/>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33450">
            <a:lnSpc>
              <a:spcPct val="90000"/>
            </a:lnSpc>
            <a:spcBef>
              <a:spcPct val="0"/>
            </a:spcBef>
            <a:spcAft>
              <a:spcPct val="35000"/>
            </a:spcAft>
            <a:buNone/>
          </a:pPr>
          <a:r>
            <a:rPr lang="en-US" sz="2100" kern="1200"/>
            <a:t>All variables set to binary</a:t>
          </a:r>
        </a:p>
      </dsp:txBody>
      <dsp:txXfrm>
        <a:off x="1297085" y="4213530"/>
        <a:ext cx="5354167" cy="11230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465CF-58D0-4B27-AA73-3F256413E0D4}"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4BF10-F41D-4639-9671-4266502A9FFE}" type="slidenum">
              <a:rPr lang="en-US" smtClean="0"/>
              <a:t>‹#›</a:t>
            </a:fld>
            <a:endParaRPr lang="en-US"/>
          </a:p>
        </p:txBody>
      </p:sp>
    </p:spTree>
    <p:extLst>
      <p:ext uri="{BB962C8B-B14F-4D97-AF65-F5344CB8AC3E}">
        <p14:creationId xmlns:p14="http://schemas.microsoft.com/office/powerpoint/2010/main" val="261097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4BF10-F41D-4639-9671-4266502A9FFE}" type="slidenum">
              <a:rPr lang="en-US" smtClean="0"/>
              <a:t>1</a:t>
            </a:fld>
            <a:endParaRPr lang="en-US"/>
          </a:p>
        </p:txBody>
      </p:sp>
    </p:spTree>
    <p:extLst>
      <p:ext uri="{BB962C8B-B14F-4D97-AF65-F5344CB8AC3E}">
        <p14:creationId xmlns:p14="http://schemas.microsoft.com/office/powerpoint/2010/main" val="358671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4BF10-F41D-4639-9671-4266502A9FFE}" type="slidenum">
              <a:rPr lang="en-US" smtClean="0"/>
              <a:t>2</a:t>
            </a:fld>
            <a:endParaRPr lang="en-US"/>
          </a:p>
        </p:txBody>
      </p:sp>
    </p:spTree>
    <p:extLst>
      <p:ext uri="{BB962C8B-B14F-4D97-AF65-F5344CB8AC3E}">
        <p14:creationId xmlns:p14="http://schemas.microsoft.com/office/powerpoint/2010/main" val="1850941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4BF10-F41D-4639-9671-4266502A9FFE}" type="slidenum">
              <a:rPr lang="en-US" smtClean="0"/>
              <a:t>4</a:t>
            </a:fld>
            <a:endParaRPr lang="en-US"/>
          </a:p>
        </p:txBody>
      </p:sp>
    </p:spTree>
    <p:extLst>
      <p:ext uri="{BB962C8B-B14F-4D97-AF65-F5344CB8AC3E}">
        <p14:creationId xmlns:p14="http://schemas.microsoft.com/office/powerpoint/2010/main" val="128391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D4BF10-F41D-4639-9671-4266502A9FFE}" type="slidenum">
              <a:rPr lang="en-US" smtClean="0"/>
              <a:t>6</a:t>
            </a:fld>
            <a:endParaRPr lang="en-US"/>
          </a:p>
        </p:txBody>
      </p:sp>
    </p:spTree>
    <p:extLst>
      <p:ext uri="{BB962C8B-B14F-4D97-AF65-F5344CB8AC3E}">
        <p14:creationId xmlns:p14="http://schemas.microsoft.com/office/powerpoint/2010/main" val="2191660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4BF10-F41D-4639-9671-4266502A9FFE}" type="slidenum">
              <a:rPr lang="en-US" smtClean="0"/>
              <a:t>8</a:t>
            </a:fld>
            <a:endParaRPr lang="en-US"/>
          </a:p>
        </p:txBody>
      </p:sp>
    </p:spTree>
    <p:extLst>
      <p:ext uri="{BB962C8B-B14F-4D97-AF65-F5344CB8AC3E}">
        <p14:creationId xmlns:p14="http://schemas.microsoft.com/office/powerpoint/2010/main" val="397316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055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504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2959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397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411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515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702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0029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9404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6838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6478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12/12/2022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2288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12/12/2022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7908618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77" r:id="rId6"/>
    <p:sldLayoutId id="2147483672" r:id="rId7"/>
    <p:sldLayoutId id="2147483673" r:id="rId8"/>
    <p:sldLayoutId id="2147483674" r:id="rId9"/>
    <p:sldLayoutId id="2147483675" r:id="rId10"/>
    <p:sldLayoutId id="2147483676" r:id="rId11"/>
    <p:sldLayoutId id="214748367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27F3F19-5A4B-42AD-9A79-B8279086A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Glasses on top of a book">
            <a:extLst>
              <a:ext uri="{FF2B5EF4-FFF2-40B4-BE49-F238E27FC236}">
                <a16:creationId xmlns:a16="http://schemas.microsoft.com/office/drawing/2014/main" id="{37C0C565-2F1D-4D7E-8DB9-A114CC471D6A}"/>
              </a:ext>
            </a:extLst>
          </p:cNvPr>
          <p:cNvPicPr>
            <a:picLocks noChangeAspect="1"/>
          </p:cNvPicPr>
          <p:nvPr/>
        </p:nvPicPr>
        <p:blipFill rotWithShape="1">
          <a:blip r:embed="rId3"/>
          <a:srcRect t="14112" b="983"/>
          <a:stretch/>
        </p:blipFill>
        <p:spPr>
          <a:xfrm>
            <a:off x="20" y="133569"/>
            <a:ext cx="12191980" cy="6857990"/>
          </a:xfrm>
          <a:prstGeom prst="rect">
            <a:avLst/>
          </a:prstGeom>
        </p:spPr>
      </p:pic>
      <p:sp useBgFill="1">
        <p:nvSpPr>
          <p:cNvPr id="15" name="Freeform: Shape 10">
            <a:extLst>
              <a:ext uri="{FF2B5EF4-FFF2-40B4-BE49-F238E27FC236}">
                <a16:creationId xmlns:a16="http://schemas.microsoft.com/office/drawing/2014/main" id="{8202C37C-3123-4850-965F-F823CD438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4441" y="3562564"/>
            <a:ext cx="6007383" cy="2746580"/>
          </a:xfrm>
          <a:custGeom>
            <a:avLst/>
            <a:gdLst>
              <a:gd name="connsiteX0" fmla="*/ 7360262 w 8491753"/>
              <a:gd name="connsiteY0" fmla="*/ 0 h 3882436"/>
              <a:gd name="connsiteX1" fmla="*/ 7800623 w 8491753"/>
              <a:gd name="connsiteY1" fmla="*/ 266118 h 3882436"/>
              <a:gd name="connsiteX2" fmla="*/ 8418395 w 8491753"/>
              <a:gd name="connsiteY2" fmla="*/ 817361 h 3882436"/>
              <a:gd name="connsiteX3" fmla="*/ 8469084 w 8491753"/>
              <a:gd name="connsiteY3" fmla="*/ 2062410 h 3882436"/>
              <a:gd name="connsiteX4" fmla="*/ 7993875 w 8491753"/>
              <a:gd name="connsiteY4" fmla="*/ 3538728 h 3882436"/>
              <a:gd name="connsiteX5" fmla="*/ 7486985 w 8491753"/>
              <a:gd name="connsiteY5" fmla="*/ 3877711 h 3882436"/>
              <a:gd name="connsiteX6" fmla="*/ 4198536 w 8491753"/>
              <a:gd name="connsiteY6" fmla="*/ 3808014 h 3882436"/>
              <a:gd name="connsiteX7" fmla="*/ 1942874 w 8491753"/>
              <a:gd name="connsiteY7" fmla="*/ 3259939 h 3882436"/>
              <a:gd name="connsiteX8" fmla="*/ 2291361 w 8491753"/>
              <a:gd name="connsiteY8" fmla="*/ 3193410 h 3882436"/>
              <a:gd name="connsiteX9" fmla="*/ 1451824 w 8491753"/>
              <a:gd name="connsiteY9" fmla="*/ 3047678 h 3882436"/>
              <a:gd name="connsiteX10" fmla="*/ 1499345 w 8491753"/>
              <a:gd name="connsiteY10" fmla="*/ 3028670 h 3882436"/>
              <a:gd name="connsiteX11" fmla="*/ 1407471 w 8491753"/>
              <a:gd name="connsiteY11" fmla="*/ 2952636 h 3882436"/>
              <a:gd name="connsiteX12" fmla="*/ 1030471 w 8491753"/>
              <a:gd name="connsiteY12" fmla="*/ 2832250 h 3882436"/>
              <a:gd name="connsiteX13" fmla="*/ 1499345 w 8491753"/>
              <a:gd name="connsiteY13" fmla="*/ 2629494 h 3882436"/>
              <a:gd name="connsiteX14" fmla="*/ 970279 w 8491753"/>
              <a:gd name="connsiteY14" fmla="*/ 2353873 h 3882436"/>
              <a:gd name="connsiteX15" fmla="*/ 700993 w 8491753"/>
              <a:gd name="connsiteY15" fmla="*/ 2287343 h 3882436"/>
              <a:gd name="connsiteX16" fmla="*/ 1588051 w 8491753"/>
              <a:gd name="connsiteY16" fmla="*/ 1942023 h 3882436"/>
              <a:gd name="connsiteX17" fmla="*/ 149751 w 8491753"/>
              <a:gd name="connsiteY17" fmla="*/ 1770949 h 3882436"/>
              <a:gd name="connsiteX18" fmla="*/ 266969 w 8491753"/>
              <a:gd name="connsiteY18" fmla="*/ 1701251 h 3882436"/>
              <a:gd name="connsiteX19" fmla="*/ 1160362 w 8491753"/>
              <a:gd name="connsiteY19" fmla="*/ 1720259 h 3882436"/>
              <a:gd name="connsiteX20" fmla="*/ 1309262 w 8491753"/>
              <a:gd name="connsiteY20" fmla="*/ 1666403 h 3882436"/>
              <a:gd name="connsiteX21" fmla="*/ 1160362 w 8491753"/>
              <a:gd name="connsiteY21" fmla="*/ 1580864 h 3882436"/>
              <a:gd name="connsiteX22" fmla="*/ 580607 w 8491753"/>
              <a:gd name="connsiteY22" fmla="*/ 1517503 h 3882436"/>
              <a:gd name="connsiteX23" fmla="*/ 428540 w 8491753"/>
              <a:gd name="connsiteY23" fmla="*/ 1374940 h 3882436"/>
              <a:gd name="connsiteX24" fmla="*/ 171927 w 8491753"/>
              <a:gd name="connsiteY24" fmla="*/ 1210201 h 3882436"/>
              <a:gd name="connsiteX25" fmla="*/ 349338 w 8491753"/>
              <a:gd name="connsiteY25" fmla="*/ 1073974 h 3882436"/>
              <a:gd name="connsiteX26" fmla="*/ 61044 w 8491753"/>
              <a:gd name="connsiteY26" fmla="*/ 871218 h 3882436"/>
              <a:gd name="connsiteX27" fmla="*/ 143414 w 8491753"/>
              <a:gd name="connsiteY27" fmla="*/ 605101 h 3882436"/>
              <a:gd name="connsiteX28" fmla="*/ 628128 w 8491753"/>
              <a:gd name="connsiteY28" fmla="*/ 541739 h 3882436"/>
              <a:gd name="connsiteX29" fmla="*/ 1277580 w 8491753"/>
              <a:gd name="connsiteY29" fmla="*/ 449865 h 3882436"/>
              <a:gd name="connsiteX30" fmla="*/ 1930202 w 8491753"/>
              <a:gd name="connsiteY30" fmla="*/ 370664 h 3882436"/>
              <a:gd name="connsiteX31" fmla="*/ 2582822 w 8491753"/>
              <a:gd name="connsiteY31" fmla="*/ 370664 h 3882436"/>
              <a:gd name="connsiteX32" fmla="*/ 2769739 w 8491753"/>
              <a:gd name="connsiteY32" fmla="*/ 377000 h 3882436"/>
              <a:gd name="connsiteX33" fmla="*/ 2772907 w 8491753"/>
              <a:gd name="connsiteY33" fmla="*/ 377000 h 3882436"/>
              <a:gd name="connsiteX34" fmla="*/ 3583931 w 8491753"/>
              <a:gd name="connsiteY34" fmla="*/ 405513 h 3882436"/>
              <a:gd name="connsiteX35" fmla="*/ 3884897 w 8491753"/>
              <a:gd name="connsiteY35" fmla="*/ 408681 h 3882436"/>
              <a:gd name="connsiteX36" fmla="*/ 4537518 w 8491753"/>
              <a:gd name="connsiteY36" fmla="*/ 411848 h 3882436"/>
              <a:gd name="connsiteX37" fmla="*/ 5186971 w 8491753"/>
              <a:gd name="connsiteY37" fmla="*/ 399176 h 3882436"/>
              <a:gd name="connsiteX38" fmla="*/ 5845928 w 8491753"/>
              <a:gd name="connsiteY38" fmla="*/ 361159 h 3882436"/>
              <a:gd name="connsiteX39" fmla="*/ 6495381 w 8491753"/>
              <a:gd name="connsiteY39" fmla="*/ 310470 h 3882436"/>
              <a:gd name="connsiteX40" fmla="*/ 6910398 w 8491753"/>
              <a:gd name="connsiteY40" fmla="*/ 196420 h 3882436"/>
              <a:gd name="connsiteX41" fmla="*/ 7360262 w 8491753"/>
              <a:gd name="connsiteY41" fmla="*/ 0 h 388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1753" h="3882436">
                <a:moveTo>
                  <a:pt x="7360262" y="0"/>
                </a:moveTo>
                <a:cubicBezTo>
                  <a:pt x="7477481" y="142563"/>
                  <a:pt x="7651725" y="183748"/>
                  <a:pt x="7800623" y="266118"/>
                </a:cubicBezTo>
                <a:cubicBezTo>
                  <a:pt x="7946354" y="329479"/>
                  <a:pt x="8361371" y="696974"/>
                  <a:pt x="8418395" y="817361"/>
                </a:cubicBezTo>
                <a:cubicBezTo>
                  <a:pt x="8519774" y="1026453"/>
                  <a:pt x="8494429" y="1793125"/>
                  <a:pt x="8469084" y="2062410"/>
                </a:cubicBezTo>
                <a:cubicBezTo>
                  <a:pt x="8374043" y="2734040"/>
                  <a:pt x="8025556" y="3507048"/>
                  <a:pt x="7993875" y="3538728"/>
                </a:cubicBezTo>
                <a:cubicBezTo>
                  <a:pt x="7892497" y="3516552"/>
                  <a:pt x="7661229" y="3865039"/>
                  <a:pt x="7486985" y="3877711"/>
                </a:cubicBezTo>
                <a:cubicBezTo>
                  <a:pt x="7303237" y="3890384"/>
                  <a:pt x="4604047" y="3880880"/>
                  <a:pt x="4198536" y="3808014"/>
                </a:cubicBezTo>
                <a:cubicBezTo>
                  <a:pt x="1993563" y="3405670"/>
                  <a:pt x="1942874" y="3259939"/>
                  <a:pt x="1942874" y="3259939"/>
                </a:cubicBezTo>
                <a:cubicBezTo>
                  <a:pt x="1942874" y="3259939"/>
                  <a:pt x="2177311" y="3231426"/>
                  <a:pt x="2291361" y="3193410"/>
                </a:cubicBezTo>
                <a:cubicBezTo>
                  <a:pt x="2126622" y="3190241"/>
                  <a:pt x="1477169" y="3069855"/>
                  <a:pt x="1451824" y="3047678"/>
                </a:cubicBezTo>
                <a:cubicBezTo>
                  <a:pt x="1464497" y="3041343"/>
                  <a:pt x="1483505" y="3035006"/>
                  <a:pt x="1499345" y="3028670"/>
                </a:cubicBezTo>
                <a:cubicBezTo>
                  <a:pt x="1464497" y="3009662"/>
                  <a:pt x="1435984" y="2987486"/>
                  <a:pt x="1407471" y="2952636"/>
                </a:cubicBezTo>
                <a:cubicBezTo>
                  <a:pt x="1315597" y="2835418"/>
                  <a:pt x="1160362" y="2876603"/>
                  <a:pt x="1030471" y="2832250"/>
                </a:cubicBezTo>
                <a:cubicBezTo>
                  <a:pt x="1112841" y="2585141"/>
                  <a:pt x="1331438" y="2677015"/>
                  <a:pt x="1499345" y="2629494"/>
                </a:cubicBezTo>
                <a:cubicBezTo>
                  <a:pt x="1058984" y="2483763"/>
                  <a:pt x="1144523" y="2407729"/>
                  <a:pt x="970279" y="2353873"/>
                </a:cubicBezTo>
                <a:cubicBezTo>
                  <a:pt x="751682" y="2287343"/>
                  <a:pt x="700993" y="2287343"/>
                  <a:pt x="700993" y="2287343"/>
                </a:cubicBezTo>
                <a:cubicBezTo>
                  <a:pt x="957606" y="2084587"/>
                  <a:pt x="1264908" y="2303184"/>
                  <a:pt x="1588051" y="1942023"/>
                </a:cubicBezTo>
                <a:cubicBezTo>
                  <a:pt x="1277580" y="1891335"/>
                  <a:pt x="349338" y="1865990"/>
                  <a:pt x="149751" y="1770949"/>
                </a:cubicBezTo>
                <a:cubicBezTo>
                  <a:pt x="225784" y="1805797"/>
                  <a:pt x="232120" y="1701251"/>
                  <a:pt x="266969" y="1701251"/>
                </a:cubicBezTo>
                <a:cubicBezTo>
                  <a:pt x="561599" y="1698083"/>
                  <a:pt x="862565" y="1758277"/>
                  <a:pt x="1160362" y="1720259"/>
                </a:cubicBezTo>
                <a:cubicBezTo>
                  <a:pt x="1214219" y="1717092"/>
                  <a:pt x="1299758" y="1745604"/>
                  <a:pt x="1309262" y="1666403"/>
                </a:cubicBezTo>
                <a:cubicBezTo>
                  <a:pt x="1318765" y="1568192"/>
                  <a:pt x="1207884" y="1590368"/>
                  <a:pt x="1160362" y="1580864"/>
                </a:cubicBezTo>
                <a:cubicBezTo>
                  <a:pt x="967110" y="1549184"/>
                  <a:pt x="777027" y="1536512"/>
                  <a:pt x="580607" y="1517503"/>
                </a:cubicBezTo>
                <a:cubicBezTo>
                  <a:pt x="498238" y="1507999"/>
                  <a:pt x="396860" y="1527007"/>
                  <a:pt x="428540" y="1374940"/>
                </a:cubicBezTo>
                <a:cubicBezTo>
                  <a:pt x="403195" y="1229209"/>
                  <a:pt x="251129" y="1279898"/>
                  <a:pt x="171927" y="1210201"/>
                </a:cubicBezTo>
                <a:cubicBezTo>
                  <a:pt x="209944" y="1127831"/>
                  <a:pt x="317658" y="1184857"/>
                  <a:pt x="349338" y="1073974"/>
                </a:cubicBezTo>
                <a:cubicBezTo>
                  <a:pt x="197271" y="1108823"/>
                  <a:pt x="213112" y="868050"/>
                  <a:pt x="61044" y="871218"/>
                </a:cubicBezTo>
                <a:cubicBezTo>
                  <a:pt x="-65678" y="728655"/>
                  <a:pt x="26196" y="658957"/>
                  <a:pt x="143414" y="605101"/>
                </a:cubicBezTo>
                <a:cubicBezTo>
                  <a:pt x="295481" y="538572"/>
                  <a:pt x="463388" y="554411"/>
                  <a:pt x="628128" y="541739"/>
                </a:cubicBezTo>
                <a:cubicBezTo>
                  <a:pt x="846725" y="513227"/>
                  <a:pt x="1055817" y="446698"/>
                  <a:pt x="1277580" y="449865"/>
                </a:cubicBezTo>
                <a:cubicBezTo>
                  <a:pt x="1486673" y="383336"/>
                  <a:pt x="1717941" y="456201"/>
                  <a:pt x="1930202" y="370664"/>
                </a:cubicBezTo>
                <a:cubicBezTo>
                  <a:pt x="2145630" y="370664"/>
                  <a:pt x="2364226" y="370664"/>
                  <a:pt x="2582822" y="370664"/>
                </a:cubicBezTo>
                <a:cubicBezTo>
                  <a:pt x="2646185" y="373831"/>
                  <a:pt x="2706377" y="373831"/>
                  <a:pt x="2769739" y="377000"/>
                </a:cubicBezTo>
                <a:cubicBezTo>
                  <a:pt x="2769739" y="377000"/>
                  <a:pt x="2772907" y="377000"/>
                  <a:pt x="2772907" y="377000"/>
                </a:cubicBezTo>
                <a:cubicBezTo>
                  <a:pt x="3045361" y="386504"/>
                  <a:pt x="3314646" y="392840"/>
                  <a:pt x="3583931" y="405513"/>
                </a:cubicBezTo>
                <a:cubicBezTo>
                  <a:pt x="3685309" y="405513"/>
                  <a:pt x="3783519" y="408681"/>
                  <a:pt x="3884897" y="408681"/>
                </a:cubicBezTo>
                <a:cubicBezTo>
                  <a:pt x="4100325" y="424520"/>
                  <a:pt x="4318922" y="434025"/>
                  <a:pt x="4537518" y="411848"/>
                </a:cubicBezTo>
                <a:cubicBezTo>
                  <a:pt x="4756115" y="430857"/>
                  <a:pt x="4968375" y="418185"/>
                  <a:pt x="5186971" y="399176"/>
                </a:cubicBezTo>
                <a:cubicBezTo>
                  <a:pt x="5408735" y="421353"/>
                  <a:pt x="5627332" y="389672"/>
                  <a:pt x="5845928" y="361159"/>
                </a:cubicBezTo>
                <a:cubicBezTo>
                  <a:pt x="6064526" y="373831"/>
                  <a:pt x="6283122" y="373831"/>
                  <a:pt x="6495381" y="310470"/>
                </a:cubicBezTo>
                <a:cubicBezTo>
                  <a:pt x="6656953" y="380168"/>
                  <a:pt x="6736155" y="152067"/>
                  <a:pt x="6910398" y="196420"/>
                </a:cubicBezTo>
                <a:cubicBezTo>
                  <a:pt x="7084641" y="243941"/>
                  <a:pt x="7208196" y="63361"/>
                  <a:pt x="736026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3CA32A-598B-4AA6-99B2-7CC0373E79BD}"/>
              </a:ext>
            </a:extLst>
          </p:cNvPr>
          <p:cNvSpPr>
            <a:spLocks noGrp="1"/>
          </p:cNvSpPr>
          <p:nvPr>
            <p:ph type="ctrTitle"/>
          </p:nvPr>
        </p:nvSpPr>
        <p:spPr>
          <a:xfrm>
            <a:off x="6809094" y="3802228"/>
            <a:ext cx="4054890" cy="1000067"/>
          </a:xfrm>
        </p:spPr>
        <p:txBody>
          <a:bodyPr anchor="b">
            <a:normAutofit/>
          </a:bodyPr>
          <a:lstStyle/>
          <a:p>
            <a:pPr algn="ctr"/>
            <a:r>
              <a:rPr lang="en-US" sz="3200" u="sng" dirty="0"/>
              <a:t>QMM</a:t>
            </a:r>
            <a:br>
              <a:rPr lang="en-US" sz="3200" u="sng" dirty="0"/>
            </a:br>
            <a:r>
              <a:rPr lang="en-US" sz="3200" u="sng" dirty="0"/>
              <a:t>FINAL PROJECT</a:t>
            </a:r>
          </a:p>
        </p:txBody>
      </p:sp>
      <p:sp>
        <p:nvSpPr>
          <p:cNvPr id="3" name="Subtitle 2">
            <a:extLst>
              <a:ext uri="{FF2B5EF4-FFF2-40B4-BE49-F238E27FC236}">
                <a16:creationId xmlns:a16="http://schemas.microsoft.com/office/drawing/2014/main" id="{BC7B8947-485F-42AD-8601-8B2401DA1434}"/>
              </a:ext>
            </a:extLst>
          </p:cNvPr>
          <p:cNvSpPr>
            <a:spLocks noGrp="1"/>
          </p:cNvSpPr>
          <p:nvPr>
            <p:ph type="subTitle" idx="1"/>
          </p:nvPr>
        </p:nvSpPr>
        <p:spPr>
          <a:xfrm>
            <a:off x="7546920" y="4935854"/>
            <a:ext cx="3317064" cy="646785"/>
          </a:xfrm>
        </p:spPr>
        <p:txBody>
          <a:bodyPr>
            <a:noAutofit/>
          </a:bodyPr>
          <a:lstStyle/>
          <a:p>
            <a:pPr algn="ctr">
              <a:lnSpc>
                <a:spcPct val="90000"/>
              </a:lnSpc>
            </a:pPr>
            <a:r>
              <a:rPr lang="en-US" dirty="0"/>
              <a:t>AKSA TANIYA</a:t>
            </a:r>
          </a:p>
          <a:p>
            <a:pPr algn="ctr">
              <a:lnSpc>
                <a:spcPct val="90000"/>
              </a:lnSpc>
            </a:pPr>
            <a:r>
              <a:rPr lang="en-US" dirty="0"/>
              <a:t>SURAJ GADAPA</a:t>
            </a:r>
          </a:p>
          <a:p>
            <a:pPr algn="ctr">
              <a:lnSpc>
                <a:spcPct val="90000"/>
              </a:lnSpc>
            </a:pPr>
            <a:r>
              <a:rPr lang="en-US" dirty="0"/>
              <a:t>SAI SREE PULIMAMIDI</a:t>
            </a:r>
          </a:p>
        </p:txBody>
      </p:sp>
    </p:spTree>
    <p:extLst>
      <p:ext uri="{BB962C8B-B14F-4D97-AF65-F5344CB8AC3E}">
        <p14:creationId xmlns:p14="http://schemas.microsoft.com/office/powerpoint/2010/main" val="1089738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580"/>
    </mc:Choice>
    <mc:Fallback xmlns="">
      <p:transition spd="slow" advTm="658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210D63-09AF-454C-A78D-003680006E39}"/>
              </a:ext>
            </a:extLst>
          </p:cNvPr>
          <p:cNvSpPr>
            <a:spLocks noGrp="1"/>
          </p:cNvSpPr>
          <p:nvPr>
            <p:ph type="title"/>
          </p:nvPr>
        </p:nvSpPr>
        <p:spPr>
          <a:xfrm>
            <a:off x="838200" y="1495426"/>
            <a:ext cx="3220880" cy="4024310"/>
          </a:xfrm>
        </p:spPr>
        <p:txBody>
          <a:bodyPr>
            <a:normAutofit/>
          </a:bodyPr>
          <a:lstStyle/>
          <a:p>
            <a:r>
              <a:rPr lang="en-US" sz="3600" dirty="0"/>
              <a:t>Factors to consider</a:t>
            </a:r>
          </a:p>
        </p:txBody>
      </p:sp>
      <p:graphicFrame>
        <p:nvGraphicFramePr>
          <p:cNvPr id="5" name="Content Placeholder 2">
            <a:extLst>
              <a:ext uri="{FF2B5EF4-FFF2-40B4-BE49-F238E27FC236}">
                <a16:creationId xmlns:a16="http://schemas.microsoft.com/office/drawing/2014/main" id="{F371F419-BB51-4EE3-883B-3CF95BF72505}"/>
              </a:ext>
            </a:extLst>
          </p:cNvPr>
          <p:cNvGraphicFramePr>
            <a:graphicFrameLocks noGrp="1"/>
          </p:cNvGraphicFramePr>
          <p:nvPr>
            <p:ph idx="1"/>
            <p:extLst>
              <p:ext uri="{D42A27DB-BD31-4B8C-83A1-F6EECF244321}">
                <p14:modId xmlns:p14="http://schemas.microsoft.com/office/powerpoint/2010/main" val="3623695545"/>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5057019"/>
      </p:ext>
    </p:extLst>
  </p:cSld>
  <p:clrMapOvr>
    <a:masterClrMapping/>
  </p:clrMapOvr>
  <mc:AlternateContent xmlns:mc="http://schemas.openxmlformats.org/markup-compatibility/2006" xmlns:p14="http://schemas.microsoft.com/office/powerpoint/2010/main">
    <mc:Choice Requires="p14">
      <p:transition spd="slow" p14:dur="2000" advTm="47005"/>
    </mc:Choice>
    <mc:Fallback xmlns="">
      <p:transition spd="slow" advTm="4700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77AEA3-C702-5695-C2FC-FD3CC5888474}"/>
              </a:ext>
            </a:extLst>
          </p:cNvPr>
          <p:cNvSpPr>
            <a:spLocks noGrp="1"/>
          </p:cNvSpPr>
          <p:nvPr>
            <p:ph type="subTitle" idx="1"/>
          </p:nvPr>
        </p:nvSpPr>
        <p:spPr>
          <a:xfrm>
            <a:off x="442913" y="142876"/>
            <a:ext cx="11401425" cy="6715124"/>
          </a:xfrm>
        </p:spPr>
        <p:txBody>
          <a:bodyPr>
            <a:noAutofit/>
          </a:bodyPr>
          <a:lstStyle/>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this project: GPA, Class Participation, and Peer Evaluation were decided to be the decision factors. </a:t>
            </a:r>
          </a:p>
          <a:p>
            <a:r>
              <a:rPr lang="en-US" sz="2000" dirty="0">
                <a:latin typeface="Calibri" panose="020F0502020204030204" pitchFamily="34" charset="0"/>
                <a:cs typeface="Calibri" panose="020F0502020204030204" pitchFamily="34" charset="0"/>
              </a:rPr>
              <a:t>This stems from what makes a good group: knowledge, motivation, and cohesiveness. </a:t>
            </a:r>
          </a:p>
          <a:p>
            <a:r>
              <a:rPr lang="en-US" sz="2000" dirty="0">
                <a:latin typeface="Calibri" panose="020F0502020204030204" pitchFamily="34" charset="0"/>
                <a:cs typeface="Calibri" panose="020F0502020204030204" pitchFamily="34" charset="0"/>
              </a:rPr>
              <a:t>A good GPA will indicate someone who likely studies well or understands the topic well. This is a useful skill as it will add direct benefit to the group when they go to work on their assignment.</a:t>
            </a:r>
          </a:p>
          <a:p>
            <a:r>
              <a:rPr lang="en-US" sz="2000" dirty="0">
                <a:latin typeface="Calibri" panose="020F0502020204030204" pitchFamily="34" charset="0"/>
                <a:cs typeface="Calibri" panose="020F0502020204030204" pitchFamily="34" charset="0"/>
              </a:rPr>
              <a:t>Strong class participation indicates a student who is motivated and has the drive to complete the assignment correctly and on time. This is valuable as it pushes the group to work together sooner and complete the assignment before the deadline. </a:t>
            </a:r>
          </a:p>
          <a:p>
            <a:r>
              <a:rPr lang="en-US" sz="2000" dirty="0">
                <a:latin typeface="Calibri" panose="020F0502020204030204" pitchFamily="34" charset="0"/>
                <a:cs typeface="Calibri" panose="020F0502020204030204" pitchFamily="34" charset="0"/>
              </a:rPr>
              <a:t>A student who scores well on peer evaluations is likely a student who gets along well with their peers. This is important as cohesiveness can make or break a group. </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349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9AA67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3EA0AD-C560-449C-9E78-F5322EDEBBFC}"/>
              </a:ext>
            </a:extLst>
          </p:cNvPr>
          <p:cNvSpPr>
            <a:spLocks noGrp="1"/>
          </p:cNvSpPr>
          <p:nvPr>
            <p:ph type="title"/>
          </p:nvPr>
        </p:nvSpPr>
        <p:spPr>
          <a:xfrm>
            <a:off x="838200" y="365125"/>
            <a:ext cx="10515600" cy="1325563"/>
          </a:xfrm>
        </p:spPr>
        <p:txBody>
          <a:bodyPr>
            <a:normAutofit/>
          </a:bodyPr>
          <a:lstStyle/>
          <a:p>
            <a:r>
              <a:rPr lang="en-US"/>
              <a:t>Data Collection</a:t>
            </a:r>
            <a:endParaRPr lang="en-US" dirty="0"/>
          </a:p>
        </p:txBody>
      </p:sp>
      <p:graphicFrame>
        <p:nvGraphicFramePr>
          <p:cNvPr id="5" name="Content Placeholder 2">
            <a:extLst>
              <a:ext uri="{FF2B5EF4-FFF2-40B4-BE49-F238E27FC236}">
                <a16:creationId xmlns:a16="http://schemas.microsoft.com/office/drawing/2014/main" id="{7965FEC4-8691-4FAC-978D-80571116EFF1}"/>
              </a:ext>
            </a:extLst>
          </p:cNvPr>
          <p:cNvGraphicFramePr>
            <a:graphicFrameLocks noGrp="1"/>
          </p:cNvGraphicFramePr>
          <p:nvPr>
            <p:ph idx="1"/>
            <p:extLst>
              <p:ext uri="{D42A27DB-BD31-4B8C-83A1-F6EECF244321}">
                <p14:modId xmlns:p14="http://schemas.microsoft.com/office/powerpoint/2010/main" val="2024212836"/>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1446819"/>
      </p:ext>
    </p:extLst>
  </p:cSld>
  <p:clrMapOvr>
    <a:masterClrMapping/>
  </p:clrMapOvr>
  <mc:AlternateContent xmlns:mc="http://schemas.openxmlformats.org/markup-compatibility/2006" xmlns:p14="http://schemas.microsoft.com/office/powerpoint/2010/main">
    <mc:Choice Requires="p14">
      <p:transition spd="slow" p14:dur="2000" advTm="40084"/>
    </mc:Choice>
    <mc:Fallback xmlns="">
      <p:transition spd="slow" advTm="400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E2FBB-DEF1-3537-CEDE-3FC9F9BED299}"/>
              </a:ext>
            </a:extLst>
          </p:cNvPr>
          <p:cNvSpPr txBox="1"/>
          <p:nvPr/>
        </p:nvSpPr>
        <p:spPr>
          <a:xfrm>
            <a:off x="914400" y="985838"/>
            <a:ext cx="10415587" cy="4401205"/>
          </a:xfrm>
          <a:prstGeom prst="rect">
            <a:avLst/>
          </a:prstGeom>
          <a:noFill/>
        </p:spPr>
        <p:txBody>
          <a:bodyPr wrap="square">
            <a:spAutoFit/>
          </a:bodyPr>
          <a:lstStyle/>
          <a:p>
            <a:r>
              <a:rPr lang="en-US" sz="2000" dirty="0"/>
              <a:t>So how do we collect the data for these three factors?</a:t>
            </a:r>
          </a:p>
          <a:p>
            <a:endParaRPr lang="en-US" sz="2000" dirty="0"/>
          </a:p>
          <a:p>
            <a:r>
              <a:rPr lang="en-US" sz="2000" dirty="0"/>
              <a:t>All teachers will have access to their students’ GPA at the beginning of and throughout the semester. Making this factor accessible from even before day one of class.</a:t>
            </a:r>
          </a:p>
          <a:p>
            <a:endParaRPr lang="en-US" sz="2000" dirty="0"/>
          </a:p>
          <a:p>
            <a:r>
              <a:rPr lang="en-US" sz="2000" dirty="0"/>
              <a:t>Class participation is a metric decided on by the teacher, and either monitored or used as a grade in the class. This data is created and kept by the teacher, making it available as soon as the teacher tracks it.</a:t>
            </a:r>
          </a:p>
          <a:p>
            <a:endParaRPr lang="en-US" sz="2000" dirty="0"/>
          </a:p>
          <a:p>
            <a:r>
              <a:rPr lang="en-US" sz="2000" dirty="0"/>
              <a:t>Peer evaluation, however, is determined by the students in the class about each other. This will require prior group work on previous assignments. After this is created by the students, the teacher will have access to this data as it may contribute to the students’ grades. </a:t>
            </a:r>
          </a:p>
        </p:txBody>
      </p:sp>
    </p:spTree>
    <p:extLst>
      <p:ext uri="{BB962C8B-B14F-4D97-AF65-F5344CB8AC3E}">
        <p14:creationId xmlns:p14="http://schemas.microsoft.com/office/powerpoint/2010/main" val="332710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39EADA-DE18-4487-9BA4-84CCECA41D82}"/>
              </a:ext>
            </a:extLst>
          </p:cNvPr>
          <p:cNvSpPr>
            <a:spLocks noGrp="1"/>
          </p:cNvSpPr>
          <p:nvPr>
            <p:ph type="title"/>
          </p:nvPr>
        </p:nvSpPr>
        <p:spPr>
          <a:xfrm>
            <a:off x="838200" y="1495426"/>
            <a:ext cx="3220880" cy="4024310"/>
          </a:xfrm>
        </p:spPr>
        <p:txBody>
          <a:bodyPr>
            <a:normAutofit/>
          </a:bodyPr>
          <a:lstStyle/>
          <a:p>
            <a:r>
              <a:rPr lang="en-US" sz="3600"/>
              <a:t>Formulation: Constraints</a:t>
            </a:r>
          </a:p>
        </p:txBody>
      </p:sp>
      <p:graphicFrame>
        <p:nvGraphicFramePr>
          <p:cNvPr id="5" name="Content Placeholder 2">
            <a:extLst>
              <a:ext uri="{FF2B5EF4-FFF2-40B4-BE49-F238E27FC236}">
                <a16:creationId xmlns:a16="http://schemas.microsoft.com/office/drawing/2014/main" id="{3CF7AAED-43DF-46C9-AE31-0F25864D688B}"/>
              </a:ext>
            </a:extLst>
          </p:cNvPr>
          <p:cNvGraphicFramePr>
            <a:graphicFrameLocks noGrp="1"/>
          </p:cNvGraphicFramePr>
          <p:nvPr>
            <p:ph idx="1"/>
            <p:extLst>
              <p:ext uri="{D42A27DB-BD31-4B8C-83A1-F6EECF244321}">
                <p14:modId xmlns:p14="http://schemas.microsoft.com/office/powerpoint/2010/main" val="3429426458"/>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5030622"/>
      </p:ext>
    </p:extLst>
  </p:cSld>
  <p:clrMapOvr>
    <a:masterClrMapping/>
  </p:clrMapOvr>
  <mc:AlternateContent xmlns:mc="http://schemas.openxmlformats.org/markup-compatibility/2006" xmlns:p14="http://schemas.microsoft.com/office/powerpoint/2010/main">
    <mc:Choice Requires="p14">
      <p:transition spd="slow" p14:dur="2000" advTm="59139"/>
    </mc:Choice>
    <mc:Fallback xmlns="">
      <p:transition spd="slow" advTm="5913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F5A8A3-8F97-939E-6169-8085EE8C42E9}"/>
              </a:ext>
            </a:extLst>
          </p:cNvPr>
          <p:cNvSpPr txBox="1"/>
          <p:nvPr/>
        </p:nvSpPr>
        <p:spPr>
          <a:xfrm>
            <a:off x="1257301" y="1028343"/>
            <a:ext cx="9929811"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constraints of the model, we are able to reflect the requirements needed to establish these groups.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For our 4 groups, each of the three factors must be represented. This leaves us with 12 initial constraints that provide a lower limit to our three factors.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For example, Group1 has a GPA constraint where we want an average GPA above 3.1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since there are 3 members per group, that comes out to the 9.1 as seen here. </a:t>
            </a:r>
          </a:p>
          <a:p>
            <a:endParaRPr lang="en-US" dirty="0"/>
          </a:p>
          <a:p>
            <a:r>
              <a:rPr lang="en-US" dirty="0"/>
              <a:t>Each group can only have three members. This is clearly reflected by a simple constraint where each group is set to  all students possible for that group = to 3. </a:t>
            </a:r>
          </a:p>
          <a:p>
            <a:endParaRPr lang="en-US" dirty="0"/>
          </a:p>
          <a:p>
            <a:r>
              <a:rPr lang="en-US" dirty="0"/>
              <a:t>Each student can only be in one group at a time. Which also easily translates to the constraint of setting a student constraint = to 1 for each student as seen on this slide. </a:t>
            </a:r>
          </a:p>
          <a:p>
            <a:endParaRPr lang="en-US" dirty="0"/>
          </a:p>
          <a:p>
            <a:r>
              <a:rPr lang="en-US" dirty="0"/>
              <a:t>All Variables are set to binary as a partial student can not be allocated, additionally a student cannot be part of a portion of a group.</a:t>
            </a:r>
          </a:p>
        </p:txBody>
      </p:sp>
    </p:spTree>
    <p:extLst>
      <p:ext uri="{BB962C8B-B14F-4D97-AF65-F5344CB8AC3E}">
        <p14:creationId xmlns:p14="http://schemas.microsoft.com/office/powerpoint/2010/main" val="386569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0277-57E2-4BCE-B7DC-85399A57B44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A2CD8C2-FA74-471C-A334-7397E919E643}"/>
              </a:ext>
            </a:extLst>
          </p:cNvPr>
          <p:cNvSpPr>
            <a:spLocks noGrp="1"/>
          </p:cNvSpPr>
          <p:nvPr>
            <p:ph idx="1"/>
          </p:nvPr>
        </p:nvSpPr>
        <p:spPr>
          <a:xfrm>
            <a:off x="2376855" y="2018714"/>
            <a:ext cx="3077308" cy="4160520"/>
          </a:xfrm>
        </p:spPr>
        <p:txBody>
          <a:bodyPr>
            <a:normAutofit/>
          </a:bodyPr>
          <a:lstStyle/>
          <a:p>
            <a:r>
              <a:rPr lang="en-US" dirty="0"/>
              <a:t>Group 1</a:t>
            </a:r>
          </a:p>
          <a:p>
            <a:pPr lvl="1"/>
            <a:r>
              <a:rPr lang="en-US" dirty="0"/>
              <a:t>Student 5</a:t>
            </a:r>
          </a:p>
          <a:p>
            <a:pPr lvl="1"/>
            <a:r>
              <a:rPr lang="en-US" dirty="0"/>
              <a:t>Student 7</a:t>
            </a:r>
          </a:p>
          <a:p>
            <a:pPr lvl="1"/>
            <a:r>
              <a:rPr lang="en-US" dirty="0"/>
              <a:t>Student 11</a:t>
            </a:r>
          </a:p>
          <a:p>
            <a:r>
              <a:rPr lang="en-US" dirty="0"/>
              <a:t>Group 2</a:t>
            </a:r>
          </a:p>
          <a:p>
            <a:pPr lvl="1"/>
            <a:r>
              <a:rPr lang="en-US" dirty="0"/>
              <a:t>Student 6</a:t>
            </a:r>
          </a:p>
          <a:p>
            <a:pPr lvl="1"/>
            <a:r>
              <a:rPr lang="en-US" dirty="0"/>
              <a:t>Student 9</a:t>
            </a:r>
          </a:p>
          <a:p>
            <a:pPr lvl="1"/>
            <a:r>
              <a:rPr lang="en-US" dirty="0"/>
              <a:t>Student 12</a:t>
            </a:r>
          </a:p>
        </p:txBody>
      </p:sp>
      <p:sp>
        <p:nvSpPr>
          <p:cNvPr id="4" name="Content Placeholder 2">
            <a:extLst>
              <a:ext uri="{FF2B5EF4-FFF2-40B4-BE49-F238E27FC236}">
                <a16:creationId xmlns:a16="http://schemas.microsoft.com/office/drawing/2014/main" id="{41E1986B-4E60-431C-BBDD-B1C4C64024AA}"/>
              </a:ext>
            </a:extLst>
          </p:cNvPr>
          <p:cNvSpPr txBox="1">
            <a:spLocks/>
          </p:cNvSpPr>
          <p:nvPr/>
        </p:nvSpPr>
        <p:spPr>
          <a:xfrm>
            <a:off x="6737839" y="2018714"/>
            <a:ext cx="3077308" cy="4160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Group 3</a:t>
            </a:r>
          </a:p>
          <a:p>
            <a:pPr lvl="1"/>
            <a:r>
              <a:rPr lang="en-US" dirty="0"/>
              <a:t>Student 1</a:t>
            </a:r>
          </a:p>
          <a:p>
            <a:pPr lvl="1"/>
            <a:r>
              <a:rPr lang="en-US" dirty="0"/>
              <a:t>Student 8</a:t>
            </a:r>
          </a:p>
          <a:p>
            <a:pPr lvl="1"/>
            <a:r>
              <a:rPr lang="en-US" dirty="0"/>
              <a:t>Student 10</a:t>
            </a:r>
          </a:p>
          <a:p>
            <a:r>
              <a:rPr lang="en-US" dirty="0"/>
              <a:t>Group 4</a:t>
            </a:r>
          </a:p>
          <a:p>
            <a:pPr lvl="1"/>
            <a:r>
              <a:rPr lang="en-US" dirty="0"/>
              <a:t>Student 2</a:t>
            </a:r>
          </a:p>
          <a:p>
            <a:pPr lvl="1"/>
            <a:r>
              <a:rPr lang="en-US" dirty="0"/>
              <a:t>Student 3</a:t>
            </a:r>
          </a:p>
          <a:p>
            <a:pPr lvl="1"/>
            <a:r>
              <a:rPr lang="en-US" dirty="0"/>
              <a:t>Student 4</a:t>
            </a:r>
          </a:p>
        </p:txBody>
      </p:sp>
    </p:spTree>
    <p:extLst>
      <p:ext uri="{BB962C8B-B14F-4D97-AF65-F5344CB8AC3E}">
        <p14:creationId xmlns:p14="http://schemas.microsoft.com/office/powerpoint/2010/main" val="3216732374"/>
      </p:ext>
    </p:extLst>
  </p:cSld>
  <p:clrMapOvr>
    <a:masterClrMapping/>
  </p:clrMapOvr>
  <mc:AlternateContent xmlns:mc="http://schemas.openxmlformats.org/markup-compatibility/2006" xmlns:p14="http://schemas.microsoft.com/office/powerpoint/2010/main">
    <mc:Choice Requires="p14">
      <p:transition spd="slow" p14:dur="2000" advTm="44356"/>
    </mc:Choice>
    <mc:Fallback xmlns="">
      <p:transition spd="slow" advTm="4435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6B1D-7D31-5ECA-3375-5CD5F47A936C}"/>
              </a:ext>
            </a:extLst>
          </p:cNvPr>
          <p:cNvSpPr>
            <a:spLocks noGrp="1"/>
          </p:cNvSpPr>
          <p:nvPr>
            <p:ph type="title"/>
          </p:nvPr>
        </p:nvSpPr>
        <p:spPr/>
        <p:txBody>
          <a:bodyPr/>
          <a:lstStyle/>
          <a:p>
            <a:r>
              <a:rPr lang="en-IN" b="1" dirty="0">
                <a:latin typeface="Algerian" panose="04020705040A02060702" pitchFamily="82" charset="0"/>
              </a:rPr>
              <a:t>THANK YOU</a:t>
            </a:r>
          </a:p>
        </p:txBody>
      </p:sp>
    </p:spTree>
    <p:extLst>
      <p:ext uri="{BB962C8B-B14F-4D97-AF65-F5344CB8AC3E}">
        <p14:creationId xmlns:p14="http://schemas.microsoft.com/office/powerpoint/2010/main" val="574801011"/>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1F2D37"/>
      </a:dk2>
      <a:lt2>
        <a:srgbClr val="E4E2E8"/>
      </a:lt2>
      <a:accent1>
        <a:srgbClr val="9AA67D"/>
      </a:accent1>
      <a:accent2>
        <a:srgbClr val="A9A273"/>
      </a:accent2>
      <a:accent3>
        <a:srgbClr val="BB9B81"/>
      </a:accent3>
      <a:accent4>
        <a:srgbClr val="BA827F"/>
      </a:accent4>
      <a:accent5>
        <a:srgbClr val="C492A4"/>
      </a:accent5>
      <a:accent6>
        <a:srgbClr val="BA7FAD"/>
      </a:accent6>
      <a:hlink>
        <a:srgbClr val="7E69AE"/>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629</Words>
  <Application>Microsoft Office PowerPoint</Application>
  <PresentationFormat>Widescreen</PresentationFormat>
  <Paragraphs>71</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Calibri</vt:lpstr>
      <vt:lpstr>Century Gothic</vt:lpstr>
      <vt:lpstr>BrushVTI</vt:lpstr>
      <vt:lpstr>QMM FINAL PROJECT</vt:lpstr>
      <vt:lpstr>Factors to consider</vt:lpstr>
      <vt:lpstr>PowerPoint Presentation</vt:lpstr>
      <vt:lpstr>Data Collection</vt:lpstr>
      <vt:lpstr>PowerPoint Presentation</vt:lpstr>
      <vt:lpstr>Formulation: Constraints</vt:lpstr>
      <vt:lpstr>PowerPoint Presentation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Allocation</dc:title>
  <dc:creator>Spake, Ryan</dc:creator>
  <cp:lastModifiedBy>Aksa Taniya</cp:lastModifiedBy>
  <cp:revision>17</cp:revision>
  <dcterms:created xsi:type="dcterms:W3CDTF">2021-12-14T20:16:33Z</dcterms:created>
  <dcterms:modified xsi:type="dcterms:W3CDTF">2022-12-13T03:25:35Z</dcterms:modified>
</cp:coreProperties>
</file>