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B9D-2B1C-49C6-A227-983B8ED1635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8CE4-F762-4435-9351-15863B9A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3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B9D-2B1C-49C6-A227-983B8ED1635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8CE4-F762-4435-9351-15863B9A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9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B9D-2B1C-49C6-A227-983B8ED1635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8CE4-F762-4435-9351-15863B9A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7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B9D-2B1C-49C6-A227-983B8ED1635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8CE4-F762-4435-9351-15863B9A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B9D-2B1C-49C6-A227-983B8ED1635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8CE4-F762-4435-9351-15863B9A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5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B9D-2B1C-49C6-A227-983B8ED1635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8CE4-F762-4435-9351-15863B9A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B9D-2B1C-49C6-A227-983B8ED1635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8CE4-F762-4435-9351-15863B9A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9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B9D-2B1C-49C6-A227-983B8ED1635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8CE4-F762-4435-9351-15863B9A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9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B9D-2B1C-49C6-A227-983B8ED1635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8CE4-F762-4435-9351-15863B9A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80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B9D-2B1C-49C6-A227-983B8ED1635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8CE4-F762-4435-9351-15863B9A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39B9D-2B1C-49C6-A227-983B8ED1635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18CE4-F762-4435-9351-15863B9A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03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39B9D-2B1C-49C6-A227-983B8ED16353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18CE4-F762-4435-9351-15863B9A8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909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6357E0-00AE-D1F4-029C-73D3645D18B7}"/>
              </a:ext>
            </a:extLst>
          </p:cNvPr>
          <p:cNvSpPr txBox="1"/>
          <p:nvPr/>
        </p:nvSpPr>
        <p:spPr>
          <a:xfrm>
            <a:off x="969264" y="761362"/>
            <a:ext cx="9445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Superstore Data -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6032C-7F33-48D6-EB93-A6F1A21F57F1}"/>
              </a:ext>
            </a:extLst>
          </p:cNvPr>
          <p:cNvSpPr txBox="1"/>
          <p:nvPr/>
        </p:nvSpPr>
        <p:spPr>
          <a:xfrm>
            <a:off x="1097280" y="1481328"/>
            <a:ext cx="10789921" cy="4384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Key Takeaways:</a:t>
            </a: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Strong Overall Performance: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 Total sales amount to $2.3M with a total profit of $286.4K. This translates to a healthy profit margin of 12.47%.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Dominant Region: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 The West region appears to be the most successful, generating the highest total sales and profit across all categories.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High Demand for Office Supplies: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 Office Supplies make up the majority of sales, suggesting a strong focus on that market segment.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Effective Discount Strategies: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 The "High Discount" category contributes significantly to profit, indicating the effectiveness of discount strategies to boost sales.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Standard Shipping Preference: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 The "Standard Class" shipping mode is the most popular, likely due to its cost-effectiveness or reliability.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Consumer Segment Domination: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 Consumer sales account for the largest portion of revenue, highlighting the importance of catering to individual customers.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Geographic Distribution: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 The map reveals that sales are concentrated in the eastern and mid-western US, with a few key areas showing higher activity.</a:t>
            </a:r>
          </a:p>
        </p:txBody>
      </p:sp>
    </p:spTree>
    <p:extLst>
      <p:ext uri="{BB962C8B-B14F-4D97-AF65-F5344CB8AC3E}">
        <p14:creationId xmlns:p14="http://schemas.microsoft.com/office/powerpoint/2010/main" val="419604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FD55B4-4DAA-A338-FA79-439D252304FA}"/>
              </a:ext>
            </a:extLst>
          </p:cNvPr>
          <p:cNvSpPr txBox="1"/>
          <p:nvPr/>
        </p:nvSpPr>
        <p:spPr>
          <a:xfrm>
            <a:off x="1005392" y="484632"/>
            <a:ext cx="3237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effectLst/>
                <a:latin typeface="__Inter_36bd41"/>
              </a:rPr>
              <a:t>Areas for Improvement: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DD084-6E7D-DA09-7E28-0AA6C4DDC440}"/>
              </a:ext>
            </a:extLst>
          </p:cNvPr>
          <p:cNvSpPr txBox="1"/>
          <p:nvPr/>
        </p:nvSpPr>
        <p:spPr>
          <a:xfrm>
            <a:off x="1124713" y="1243584"/>
            <a:ext cx="6236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Explore New Markets: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 While the West is strong, expanding sales to other regions, especially the South and Central, could increase overall revenue.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Diversify Product Portfolio: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 While Office Supplies are successful, diversifying into other product categories, potentially targeting business clients, could bring new growth opportunities.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Optimize Shipping Options: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 While Standard is popular, analyzing the costs and speed of other shipping methods (Second Class, First Class) might offer better profitability.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>
                  <a:lumMod val="95000"/>
                </a:schemeClr>
              </a:solidFill>
              <a:effectLst/>
              <a:latin typeface="__Inter_36bd41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Strengthen Corporate Segment:</a:t>
            </a: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__Inter_36bd41"/>
              </a:rPr>
              <a:t> The corporate segment's sales are significantly lower compared to consumer, suggesting untapped potential.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4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</TotalTime>
  <Words>288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__Inter_36bd41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SAURABH PAL</dc:creator>
  <cp:lastModifiedBy>SAURABH PAL</cp:lastModifiedBy>
  <cp:revision>2</cp:revision>
  <dcterms:created xsi:type="dcterms:W3CDTF">2024-08-27T13:20:36Z</dcterms:created>
  <dcterms:modified xsi:type="dcterms:W3CDTF">2024-08-27T13:21:59Z</dcterms:modified>
</cp:coreProperties>
</file>