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159" d="100"/>
          <a:sy n="159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23066"/>
            <a:ext cx="621792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41495"/>
            <a:ext cx="5486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67758"/>
            <a:ext cx="157734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67758"/>
            <a:ext cx="464058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1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253809"/>
            <a:ext cx="630936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365607"/>
            <a:ext cx="630936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338792"/>
            <a:ext cx="31089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67759"/>
            <a:ext cx="630936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32853"/>
            <a:ext cx="309467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837055"/>
            <a:ext cx="309467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232853"/>
            <a:ext cx="310991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837055"/>
            <a:ext cx="310991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24113"/>
            <a:ext cx="370332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35280"/>
            <a:ext cx="235934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24113"/>
            <a:ext cx="370332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508760"/>
            <a:ext cx="235934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67759"/>
            <a:ext cx="630936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38792"/>
            <a:ext cx="630936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1076-CB1D-A34A-BCF0-74CB5DEB95F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661325"/>
            <a:ext cx="24688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661325"/>
            <a:ext cx="16459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E291-33DC-A84C-AAB9-5EF7DD31D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6808A-C07C-144A-A36E-38CE60D73F1D}"/>
              </a:ext>
            </a:extLst>
          </p:cNvPr>
          <p:cNvSpPr/>
          <p:nvPr/>
        </p:nvSpPr>
        <p:spPr>
          <a:xfrm>
            <a:off x="738266" y="3113316"/>
            <a:ext cx="243840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E0346-FB86-F145-A446-C511EDAD691B}"/>
              </a:ext>
            </a:extLst>
          </p:cNvPr>
          <p:cNvSpPr/>
          <p:nvPr/>
        </p:nvSpPr>
        <p:spPr>
          <a:xfrm>
            <a:off x="3753787" y="3113315"/>
            <a:ext cx="243840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/>
              <p:nvPr/>
            </p:nvSpPr>
            <p:spPr>
              <a:xfrm>
                <a:off x="926268" y="4377127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9F4B8-A34B-F047-84CA-A1A1836C6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68" y="4377127"/>
                <a:ext cx="2062397" cy="389337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7">
            <a:extLst>
              <a:ext uri="{FF2B5EF4-FFF2-40B4-BE49-F238E27FC236}">
                <a16:creationId xmlns:a16="http://schemas.microsoft.com/office/drawing/2014/main" id="{9828E1EB-9FCA-6549-868C-FF4D6D3D9387}"/>
              </a:ext>
            </a:extLst>
          </p:cNvPr>
          <p:cNvSpPr/>
          <p:nvPr/>
        </p:nvSpPr>
        <p:spPr>
          <a:xfrm>
            <a:off x="2553324" y="396841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A9A04B-AF62-A345-A822-491C6606B0FC}"/>
              </a:ext>
            </a:extLst>
          </p:cNvPr>
          <p:cNvSpPr/>
          <p:nvPr/>
        </p:nvSpPr>
        <p:spPr>
          <a:xfrm>
            <a:off x="1971830" y="400867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B61944E-A04A-294F-9578-4257BE64E554}"/>
              </a:ext>
            </a:extLst>
          </p:cNvPr>
          <p:cNvSpPr/>
          <p:nvPr/>
        </p:nvSpPr>
        <p:spPr>
          <a:xfrm>
            <a:off x="1390336" y="400867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53B76-F19B-0540-B667-28D3D2E7B85E}"/>
              </a:ext>
            </a:extLst>
          </p:cNvPr>
          <p:cNvSpPr/>
          <p:nvPr/>
        </p:nvSpPr>
        <p:spPr>
          <a:xfrm>
            <a:off x="3216639" y="4404916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5745B3B-3142-B442-A84E-2D3E6931D4BF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16200000" flipH="1">
            <a:off x="2648798" y="2421984"/>
            <a:ext cx="413657" cy="1796321"/>
          </a:xfrm>
          <a:prstGeom prst="bentConnector4">
            <a:avLst>
              <a:gd name="adj1" fmla="val -55263"/>
              <a:gd name="adj2" fmla="val 839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/>
              <p:nvPr/>
            </p:nvSpPr>
            <p:spPr>
              <a:xfrm>
                <a:off x="3766016" y="4385147"/>
                <a:ext cx="2062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37E66F-F240-1940-9014-6D94CA932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16" y="4385147"/>
                <a:ext cx="20623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iangle 25">
            <a:extLst>
              <a:ext uri="{FF2B5EF4-FFF2-40B4-BE49-F238E27FC236}">
                <a16:creationId xmlns:a16="http://schemas.microsoft.com/office/drawing/2014/main" id="{D06EA8FD-0149-324B-8753-58C8D62D5A79}"/>
              </a:ext>
            </a:extLst>
          </p:cNvPr>
          <p:cNvSpPr/>
          <p:nvPr/>
        </p:nvSpPr>
        <p:spPr>
          <a:xfrm>
            <a:off x="5099779" y="3940630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607225E-BACA-8843-A6ED-10D78327AF8A}"/>
              </a:ext>
            </a:extLst>
          </p:cNvPr>
          <p:cNvSpPr/>
          <p:nvPr/>
        </p:nvSpPr>
        <p:spPr>
          <a:xfrm>
            <a:off x="4518285" y="3980881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7133CF75-218C-6944-9F05-B529058FCDC1}"/>
              </a:ext>
            </a:extLst>
          </p:cNvPr>
          <p:cNvSpPr/>
          <p:nvPr/>
        </p:nvSpPr>
        <p:spPr>
          <a:xfrm>
            <a:off x="3936791" y="3980881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58CD55C-5AE4-0049-A6E8-442571D82EA2}"/>
              </a:ext>
            </a:extLst>
          </p:cNvPr>
          <p:cNvCxnSpPr>
            <a:stCxn id="11" idx="0"/>
            <a:endCxn id="28" idx="1"/>
          </p:cNvCxnSpPr>
          <p:nvPr/>
        </p:nvCxnSpPr>
        <p:spPr>
          <a:xfrm rot="5400000" flipH="1" flipV="1">
            <a:off x="3581329" y="3977782"/>
            <a:ext cx="205786" cy="648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56CB6D1-2D50-0140-A1F0-3DE1AA89E13C}"/>
              </a:ext>
            </a:extLst>
          </p:cNvPr>
          <p:cNvCxnSpPr>
            <a:stCxn id="11" idx="0"/>
            <a:endCxn id="8" idx="5"/>
          </p:cNvCxnSpPr>
          <p:nvPr/>
        </p:nvCxnSpPr>
        <p:spPr>
          <a:xfrm rot="16200000" flipV="1">
            <a:off x="2955036" y="3999969"/>
            <a:ext cx="218248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AC3F2E5D-2D1A-F64A-BE5D-798082122BB5}"/>
              </a:ext>
            </a:extLst>
          </p:cNvPr>
          <p:cNvSpPr/>
          <p:nvPr/>
        </p:nvSpPr>
        <p:spPr>
          <a:xfrm>
            <a:off x="5099779" y="266915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C418D228-7E8C-F648-8CE8-2374AF408851}"/>
              </a:ext>
            </a:extLst>
          </p:cNvPr>
          <p:cNvSpPr/>
          <p:nvPr/>
        </p:nvSpPr>
        <p:spPr>
          <a:xfrm>
            <a:off x="4518284" y="266654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ABA2B67B-A2D9-AE4D-8231-B66C8B967015}"/>
              </a:ext>
            </a:extLst>
          </p:cNvPr>
          <p:cNvSpPr/>
          <p:nvPr/>
        </p:nvSpPr>
        <p:spPr>
          <a:xfrm>
            <a:off x="3936791" y="2663149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/>
              <p:nvPr/>
            </p:nvSpPr>
            <p:spPr>
              <a:xfrm>
                <a:off x="3753787" y="2266937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2F2753-2C23-E349-AE73-CFB510A9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87" y="2266937"/>
                <a:ext cx="2062397" cy="389337"/>
              </a:xfrm>
              <a:prstGeom prst="rect">
                <a:avLst/>
              </a:prstGeom>
              <a:blipFill>
                <a:blip r:embed="rId4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/>
              <p:nvPr/>
            </p:nvSpPr>
            <p:spPr>
              <a:xfrm>
                <a:off x="986228" y="1844562"/>
                <a:ext cx="2062397" cy="389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2A05B-0D2E-DA4F-A369-D4C9CE40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28" y="1844562"/>
                <a:ext cx="2062397" cy="389337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riangle 73">
            <a:extLst>
              <a:ext uri="{FF2B5EF4-FFF2-40B4-BE49-F238E27FC236}">
                <a16:creationId xmlns:a16="http://schemas.microsoft.com/office/drawing/2014/main" id="{B25CB23B-A5EB-8C47-B7BE-F2C2B5AE63FE}"/>
              </a:ext>
            </a:extLst>
          </p:cNvPr>
          <p:cNvSpPr/>
          <p:nvPr/>
        </p:nvSpPr>
        <p:spPr>
          <a:xfrm>
            <a:off x="2613284" y="1435854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E3FE6ABF-34B1-284E-A613-DD5D45D732F4}"/>
              </a:ext>
            </a:extLst>
          </p:cNvPr>
          <p:cNvSpPr/>
          <p:nvPr/>
        </p:nvSpPr>
        <p:spPr>
          <a:xfrm>
            <a:off x="2031790" y="147610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67193B30-AA2E-0A4F-9B80-417439A57CB5}"/>
              </a:ext>
            </a:extLst>
          </p:cNvPr>
          <p:cNvSpPr/>
          <p:nvPr/>
        </p:nvSpPr>
        <p:spPr>
          <a:xfrm>
            <a:off x="1450296" y="1476105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71592E-955A-3744-9629-5F361C9FA05A}"/>
              </a:ext>
            </a:extLst>
          </p:cNvPr>
          <p:cNvSpPr/>
          <p:nvPr/>
        </p:nvSpPr>
        <p:spPr>
          <a:xfrm>
            <a:off x="3276599" y="1872351"/>
            <a:ext cx="286687" cy="38933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~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0477B6F7-A9B9-3E40-9336-E66FC227A0DD}"/>
              </a:ext>
            </a:extLst>
          </p:cNvPr>
          <p:cNvSpPr/>
          <p:nvPr/>
        </p:nvSpPr>
        <p:spPr>
          <a:xfrm>
            <a:off x="4518285" y="144831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6915D6BC-9803-274B-B1A4-1579839887B9}"/>
              </a:ext>
            </a:extLst>
          </p:cNvPr>
          <p:cNvSpPr/>
          <p:nvPr/>
        </p:nvSpPr>
        <p:spPr>
          <a:xfrm>
            <a:off x="3936791" y="1448316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87883D4-4135-7947-BA1A-84FF4212E028}"/>
              </a:ext>
            </a:extLst>
          </p:cNvPr>
          <p:cNvCxnSpPr>
            <a:stCxn id="77" idx="0"/>
            <a:endCxn id="80" idx="1"/>
          </p:cNvCxnSpPr>
          <p:nvPr/>
        </p:nvCxnSpPr>
        <p:spPr>
          <a:xfrm rot="5400000" flipH="1" flipV="1">
            <a:off x="3611309" y="1475197"/>
            <a:ext cx="205786" cy="588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C9E401E-697D-AD48-92B3-502F53282A81}"/>
              </a:ext>
            </a:extLst>
          </p:cNvPr>
          <p:cNvCxnSpPr>
            <a:stCxn id="77" idx="0"/>
            <a:endCxn id="74" idx="5"/>
          </p:cNvCxnSpPr>
          <p:nvPr/>
        </p:nvCxnSpPr>
        <p:spPr>
          <a:xfrm rot="16200000" flipV="1">
            <a:off x="3014996" y="1467404"/>
            <a:ext cx="218248" cy="591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riangle 82">
            <a:extLst>
              <a:ext uri="{FF2B5EF4-FFF2-40B4-BE49-F238E27FC236}">
                <a16:creationId xmlns:a16="http://schemas.microsoft.com/office/drawing/2014/main" id="{E113036C-9AEE-F649-B0B1-369D91669A16}"/>
              </a:ext>
            </a:extLst>
          </p:cNvPr>
          <p:cNvSpPr/>
          <p:nvPr/>
        </p:nvSpPr>
        <p:spPr>
          <a:xfrm>
            <a:off x="5084789" y="1435853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9380EFD6-DFBF-6647-8D5B-603CA12AAF43}"/>
              </a:ext>
            </a:extLst>
          </p:cNvPr>
          <p:cNvSpPr/>
          <p:nvPr/>
        </p:nvSpPr>
        <p:spPr>
          <a:xfrm>
            <a:off x="5020453" y="196093"/>
            <a:ext cx="286687" cy="436497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9FA3F1-2C8C-404A-BAC5-8C990397F0F3}"/>
              </a:ext>
            </a:extLst>
          </p:cNvPr>
          <p:cNvSpPr/>
          <p:nvPr/>
        </p:nvSpPr>
        <p:spPr>
          <a:xfrm>
            <a:off x="738267" y="612464"/>
            <a:ext cx="5453920" cy="827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447478-7E4C-A846-8BC2-9DA37AA11FE8}"/>
              </a:ext>
            </a:extLst>
          </p:cNvPr>
          <p:cNvSpPr txBox="1"/>
          <p:nvPr/>
        </p:nvSpPr>
        <p:spPr>
          <a:xfrm>
            <a:off x="3986695" y="257046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Real/fake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E9C8596-3A8F-7B4B-A894-FC9509E8CEAD}"/>
              </a:ext>
            </a:extLst>
          </p:cNvPr>
          <p:cNvSpPr/>
          <p:nvPr/>
        </p:nvSpPr>
        <p:spPr>
          <a:xfrm>
            <a:off x="529653" y="104931"/>
            <a:ext cx="5906125" cy="22035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8DB3B2-027D-164E-96D3-8453B8B76702}"/>
              </a:ext>
            </a:extLst>
          </p:cNvPr>
          <p:cNvSpPr txBox="1"/>
          <p:nvPr/>
        </p:nvSpPr>
        <p:spPr>
          <a:xfrm rot="5400000">
            <a:off x="5939242" y="102204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4927D61-3F2C-E041-A69F-1EC611B38424}"/>
              </a:ext>
            </a:extLst>
          </p:cNvPr>
          <p:cNvSpPr/>
          <p:nvPr/>
        </p:nvSpPr>
        <p:spPr>
          <a:xfrm>
            <a:off x="529653" y="2369440"/>
            <a:ext cx="5906125" cy="253234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6F178F-0A42-B549-B9FF-392380C96B2C}"/>
              </a:ext>
            </a:extLst>
          </p:cNvPr>
          <p:cNvSpPr txBox="1"/>
          <p:nvPr/>
        </p:nvSpPr>
        <p:spPr>
          <a:xfrm rot="5400000">
            <a:off x="5831433" y="3477752"/>
            <a:ext cx="166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B13308C-92B7-CC47-A7D8-C458677DC379}"/>
              </a:ext>
            </a:extLst>
          </p:cNvPr>
          <p:cNvCxnSpPr>
            <a:stCxn id="70" idx="0"/>
            <a:endCxn id="27" idx="3"/>
          </p:cNvCxnSpPr>
          <p:nvPr/>
        </p:nvCxnSpPr>
        <p:spPr>
          <a:xfrm rot="16200000" flipH="1">
            <a:off x="3493767" y="3249516"/>
            <a:ext cx="1754229" cy="581494"/>
          </a:xfrm>
          <a:prstGeom prst="bentConnector5">
            <a:avLst>
              <a:gd name="adj1" fmla="val -13031"/>
              <a:gd name="adj2" fmla="val 50000"/>
              <a:gd name="adj3" fmla="val 1130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B7016B7-B673-B141-A5CC-386986735BBB}"/>
              </a:ext>
            </a:extLst>
          </p:cNvPr>
          <p:cNvCxnSpPr>
            <a:stCxn id="69" idx="0"/>
            <a:endCxn id="26" idx="3"/>
          </p:cNvCxnSpPr>
          <p:nvPr/>
        </p:nvCxnSpPr>
        <p:spPr>
          <a:xfrm rot="16200000" flipH="1">
            <a:off x="4097084" y="3231089"/>
            <a:ext cx="1710581" cy="581495"/>
          </a:xfrm>
          <a:prstGeom prst="bentConnector5">
            <a:avLst>
              <a:gd name="adj1" fmla="val -13364"/>
              <a:gd name="adj2" fmla="val 50000"/>
              <a:gd name="adj3" fmla="val 1133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D4CAD04-ADA2-1347-98C9-BFD500CA711B}"/>
              </a:ext>
            </a:extLst>
          </p:cNvPr>
          <p:cNvCxnSpPr>
            <a:stCxn id="68" idx="0"/>
          </p:cNvCxnSpPr>
          <p:nvPr/>
        </p:nvCxnSpPr>
        <p:spPr>
          <a:xfrm rot="16200000" flipH="1">
            <a:off x="4536913" y="3375365"/>
            <a:ext cx="1776012" cy="363593"/>
          </a:xfrm>
          <a:prstGeom prst="bentConnector3">
            <a:avLst>
              <a:gd name="adj1" fmla="val -128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74B16BA-5D88-B845-8D45-CDB3F95B71B8}"/>
              </a:ext>
            </a:extLst>
          </p:cNvPr>
          <p:cNvCxnSpPr>
            <a:stCxn id="70" idx="0"/>
            <a:endCxn id="80" idx="3"/>
          </p:cNvCxnSpPr>
          <p:nvPr/>
        </p:nvCxnSpPr>
        <p:spPr>
          <a:xfrm rot="5400000" flipH="1" flipV="1">
            <a:off x="3690967" y="2273981"/>
            <a:ext cx="7783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C976FD2-882A-B842-B7F7-C0A5FEF5B6EB}"/>
              </a:ext>
            </a:extLst>
          </p:cNvPr>
          <p:cNvCxnSpPr>
            <a:stCxn id="69" idx="0"/>
            <a:endCxn id="79" idx="3"/>
          </p:cNvCxnSpPr>
          <p:nvPr/>
        </p:nvCxnSpPr>
        <p:spPr>
          <a:xfrm rot="5400000" flipH="1" flipV="1">
            <a:off x="4270762" y="2275680"/>
            <a:ext cx="7817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1C4CD3A-9FA7-ED4C-8614-6285BA3B24D6}"/>
              </a:ext>
            </a:extLst>
          </p:cNvPr>
          <p:cNvCxnSpPr>
            <a:stCxn id="68" idx="0"/>
            <a:endCxn id="83" idx="3"/>
          </p:cNvCxnSpPr>
          <p:nvPr/>
        </p:nvCxnSpPr>
        <p:spPr>
          <a:xfrm rot="16200000" flipV="1">
            <a:off x="4837226" y="2263258"/>
            <a:ext cx="796805" cy="14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Sbaih</dc:creator>
  <cp:lastModifiedBy>Akram Sbaih</cp:lastModifiedBy>
  <cp:revision>6</cp:revision>
  <dcterms:created xsi:type="dcterms:W3CDTF">2021-02-26T23:20:26Z</dcterms:created>
  <dcterms:modified xsi:type="dcterms:W3CDTF">2021-03-08T23:06:29Z</dcterms:modified>
</cp:coreProperties>
</file>