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7315200" cy="5029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/>
    <p:restoredTop sz="94648"/>
  </p:normalViewPr>
  <p:slideViewPr>
    <p:cSldViewPr snapToGrid="0" snapToObjects="1">
      <p:cViewPr varScale="1">
        <p:scale>
          <a:sx n="159" d="100"/>
          <a:sy n="159" d="100"/>
        </p:scale>
        <p:origin x="103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640" y="823066"/>
            <a:ext cx="6217920" cy="1750907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2641495"/>
            <a:ext cx="5486400" cy="1214225"/>
          </a:xfrm>
        </p:spPr>
        <p:txBody>
          <a:bodyPr/>
          <a:lstStyle>
            <a:lvl1pPr marL="0" indent="0" algn="ctr">
              <a:buNone/>
              <a:defRPr sz="1760"/>
            </a:lvl1pPr>
            <a:lvl2pPr marL="335265" indent="0" algn="ctr">
              <a:buNone/>
              <a:defRPr sz="1467"/>
            </a:lvl2pPr>
            <a:lvl3pPr marL="670530" indent="0" algn="ctr">
              <a:buNone/>
              <a:defRPr sz="1320"/>
            </a:lvl3pPr>
            <a:lvl4pPr marL="1005794" indent="0" algn="ctr">
              <a:buNone/>
              <a:defRPr sz="1173"/>
            </a:lvl4pPr>
            <a:lvl5pPr marL="1341059" indent="0" algn="ctr">
              <a:buNone/>
              <a:defRPr sz="1173"/>
            </a:lvl5pPr>
            <a:lvl6pPr marL="1676324" indent="0" algn="ctr">
              <a:buNone/>
              <a:defRPr sz="1173"/>
            </a:lvl6pPr>
            <a:lvl7pPr marL="2011589" indent="0" algn="ctr">
              <a:buNone/>
              <a:defRPr sz="1173"/>
            </a:lvl7pPr>
            <a:lvl8pPr marL="2346853" indent="0" algn="ctr">
              <a:buNone/>
              <a:defRPr sz="1173"/>
            </a:lvl8pPr>
            <a:lvl9pPr marL="2682118" indent="0" algn="ctr">
              <a:buNone/>
              <a:defRPr sz="117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41076-CB1D-A34A-BCF0-74CB5DEB95F1}" type="datetimeFigureOut">
              <a:rPr lang="en-US" smtClean="0"/>
              <a:t>3/8/21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1E291-33DC-A84C-AAB9-5EF7DD31D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895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41076-CB1D-A34A-BCF0-74CB5DEB95F1}" type="datetimeFigureOut">
              <a:rPr lang="en-US" smtClean="0"/>
              <a:t>3/8/21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1E291-33DC-A84C-AAB9-5EF7DD31D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591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234940" y="267758"/>
            <a:ext cx="1577340" cy="426201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267758"/>
            <a:ext cx="4640580" cy="426201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41076-CB1D-A34A-BCF0-74CB5DEB95F1}" type="datetimeFigureOut">
              <a:rPr lang="en-US" smtClean="0"/>
              <a:t>3/8/21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1E291-33DC-A84C-AAB9-5EF7DD31D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101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41076-CB1D-A34A-BCF0-74CB5DEB95F1}" type="datetimeFigureOut">
              <a:rPr lang="en-US" smtClean="0"/>
              <a:t>3/8/21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1E291-33DC-A84C-AAB9-5EF7DD31D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863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110" y="1253809"/>
            <a:ext cx="6309360" cy="209200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9110" y="3365607"/>
            <a:ext cx="6309360" cy="1100137"/>
          </a:xfrm>
        </p:spPr>
        <p:txBody>
          <a:bodyPr/>
          <a:lstStyle>
            <a:lvl1pPr marL="0" indent="0">
              <a:buNone/>
              <a:defRPr sz="1760">
                <a:solidFill>
                  <a:schemeClr val="tx1"/>
                </a:solidFill>
              </a:defRPr>
            </a:lvl1pPr>
            <a:lvl2pPr marL="335265" indent="0">
              <a:buNone/>
              <a:defRPr sz="1467">
                <a:solidFill>
                  <a:schemeClr val="tx1">
                    <a:tint val="75000"/>
                  </a:schemeClr>
                </a:solidFill>
              </a:defRPr>
            </a:lvl2pPr>
            <a:lvl3pPr marL="67053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3pPr>
            <a:lvl4pPr marL="1005794" indent="0">
              <a:buNone/>
              <a:defRPr sz="1173">
                <a:solidFill>
                  <a:schemeClr val="tx1">
                    <a:tint val="75000"/>
                  </a:schemeClr>
                </a:solidFill>
              </a:defRPr>
            </a:lvl4pPr>
            <a:lvl5pPr marL="1341059" indent="0">
              <a:buNone/>
              <a:defRPr sz="1173">
                <a:solidFill>
                  <a:schemeClr val="tx1">
                    <a:tint val="75000"/>
                  </a:schemeClr>
                </a:solidFill>
              </a:defRPr>
            </a:lvl5pPr>
            <a:lvl6pPr marL="1676324" indent="0">
              <a:buNone/>
              <a:defRPr sz="1173">
                <a:solidFill>
                  <a:schemeClr val="tx1">
                    <a:tint val="75000"/>
                  </a:schemeClr>
                </a:solidFill>
              </a:defRPr>
            </a:lvl6pPr>
            <a:lvl7pPr marL="2011589" indent="0">
              <a:buNone/>
              <a:defRPr sz="1173">
                <a:solidFill>
                  <a:schemeClr val="tx1">
                    <a:tint val="75000"/>
                  </a:schemeClr>
                </a:solidFill>
              </a:defRPr>
            </a:lvl7pPr>
            <a:lvl8pPr marL="2346853" indent="0">
              <a:buNone/>
              <a:defRPr sz="1173">
                <a:solidFill>
                  <a:schemeClr val="tx1">
                    <a:tint val="75000"/>
                  </a:schemeClr>
                </a:solidFill>
              </a:defRPr>
            </a:lvl8pPr>
            <a:lvl9pPr marL="2682118" indent="0">
              <a:buNone/>
              <a:defRPr sz="117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41076-CB1D-A34A-BCF0-74CB5DEB95F1}" type="datetimeFigureOut">
              <a:rPr lang="en-US" smtClean="0"/>
              <a:t>3/8/21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1E291-33DC-A84C-AAB9-5EF7DD31D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044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1338792"/>
            <a:ext cx="3108960" cy="31909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03320" y="1338792"/>
            <a:ext cx="3108960" cy="31909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41076-CB1D-A34A-BCF0-74CB5DEB95F1}" type="datetimeFigureOut">
              <a:rPr lang="en-US" smtClean="0"/>
              <a:t>3/8/21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1E291-33DC-A84C-AAB9-5EF7DD31D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046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267759"/>
            <a:ext cx="6309360" cy="972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874" y="1232853"/>
            <a:ext cx="3094672" cy="604202"/>
          </a:xfrm>
        </p:spPr>
        <p:txBody>
          <a:bodyPr anchor="b"/>
          <a:lstStyle>
            <a:lvl1pPr marL="0" indent="0">
              <a:buNone/>
              <a:defRPr sz="1760" b="1"/>
            </a:lvl1pPr>
            <a:lvl2pPr marL="335265" indent="0">
              <a:buNone/>
              <a:defRPr sz="1467" b="1"/>
            </a:lvl2pPr>
            <a:lvl3pPr marL="670530" indent="0">
              <a:buNone/>
              <a:defRPr sz="1320" b="1"/>
            </a:lvl3pPr>
            <a:lvl4pPr marL="1005794" indent="0">
              <a:buNone/>
              <a:defRPr sz="1173" b="1"/>
            </a:lvl4pPr>
            <a:lvl5pPr marL="1341059" indent="0">
              <a:buNone/>
              <a:defRPr sz="1173" b="1"/>
            </a:lvl5pPr>
            <a:lvl6pPr marL="1676324" indent="0">
              <a:buNone/>
              <a:defRPr sz="1173" b="1"/>
            </a:lvl6pPr>
            <a:lvl7pPr marL="2011589" indent="0">
              <a:buNone/>
              <a:defRPr sz="1173" b="1"/>
            </a:lvl7pPr>
            <a:lvl8pPr marL="2346853" indent="0">
              <a:buNone/>
              <a:defRPr sz="1173" b="1"/>
            </a:lvl8pPr>
            <a:lvl9pPr marL="2682118" indent="0">
              <a:buNone/>
              <a:defRPr sz="117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874" y="1837055"/>
            <a:ext cx="3094672" cy="27020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03320" y="1232853"/>
            <a:ext cx="3109913" cy="604202"/>
          </a:xfrm>
        </p:spPr>
        <p:txBody>
          <a:bodyPr anchor="b"/>
          <a:lstStyle>
            <a:lvl1pPr marL="0" indent="0">
              <a:buNone/>
              <a:defRPr sz="1760" b="1"/>
            </a:lvl1pPr>
            <a:lvl2pPr marL="335265" indent="0">
              <a:buNone/>
              <a:defRPr sz="1467" b="1"/>
            </a:lvl2pPr>
            <a:lvl3pPr marL="670530" indent="0">
              <a:buNone/>
              <a:defRPr sz="1320" b="1"/>
            </a:lvl3pPr>
            <a:lvl4pPr marL="1005794" indent="0">
              <a:buNone/>
              <a:defRPr sz="1173" b="1"/>
            </a:lvl4pPr>
            <a:lvl5pPr marL="1341059" indent="0">
              <a:buNone/>
              <a:defRPr sz="1173" b="1"/>
            </a:lvl5pPr>
            <a:lvl6pPr marL="1676324" indent="0">
              <a:buNone/>
              <a:defRPr sz="1173" b="1"/>
            </a:lvl6pPr>
            <a:lvl7pPr marL="2011589" indent="0">
              <a:buNone/>
              <a:defRPr sz="1173" b="1"/>
            </a:lvl7pPr>
            <a:lvl8pPr marL="2346853" indent="0">
              <a:buNone/>
              <a:defRPr sz="1173" b="1"/>
            </a:lvl8pPr>
            <a:lvl9pPr marL="2682118" indent="0">
              <a:buNone/>
              <a:defRPr sz="117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03320" y="1837055"/>
            <a:ext cx="3109913" cy="27020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41076-CB1D-A34A-BCF0-74CB5DEB95F1}" type="datetimeFigureOut">
              <a:rPr lang="en-US" smtClean="0"/>
              <a:t>3/8/21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1E291-33DC-A84C-AAB9-5EF7DD31D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234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41076-CB1D-A34A-BCF0-74CB5DEB95F1}" type="datetimeFigureOut">
              <a:rPr lang="en-US" smtClean="0"/>
              <a:t>3/8/21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1E291-33DC-A84C-AAB9-5EF7DD31D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395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41076-CB1D-A34A-BCF0-74CB5DEB95F1}" type="datetimeFigureOut">
              <a:rPr lang="en-US" smtClean="0"/>
              <a:t>3/8/21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1E291-33DC-A84C-AAB9-5EF7DD31D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472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335280"/>
            <a:ext cx="2359342" cy="1173480"/>
          </a:xfrm>
        </p:spPr>
        <p:txBody>
          <a:bodyPr anchor="b"/>
          <a:lstStyle>
            <a:lvl1pPr>
              <a:defRPr sz="234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9913" y="724113"/>
            <a:ext cx="3703320" cy="3573992"/>
          </a:xfrm>
        </p:spPr>
        <p:txBody>
          <a:bodyPr/>
          <a:lstStyle>
            <a:lvl1pPr>
              <a:defRPr sz="2347"/>
            </a:lvl1pPr>
            <a:lvl2pPr>
              <a:defRPr sz="2053"/>
            </a:lvl2pPr>
            <a:lvl3pPr>
              <a:defRPr sz="1760"/>
            </a:lvl3pPr>
            <a:lvl4pPr>
              <a:defRPr sz="1467"/>
            </a:lvl4pPr>
            <a:lvl5pPr>
              <a:defRPr sz="1467"/>
            </a:lvl5pPr>
            <a:lvl6pPr>
              <a:defRPr sz="1467"/>
            </a:lvl6pPr>
            <a:lvl7pPr>
              <a:defRPr sz="1467"/>
            </a:lvl7pPr>
            <a:lvl8pPr>
              <a:defRPr sz="1467"/>
            </a:lvl8pPr>
            <a:lvl9pPr>
              <a:defRPr sz="14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1508760"/>
            <a:ext cx="2359342" cy="2795165"/>
          </a:xfrm>
        </p:spPr>
        <p:txBody>
          <a:bodyPr/>
          <a:lstStyle>
            <a:lvl1pPr marL="0" indent="0">
              <a:buNone/>
              <a:defRPr sz="1173"/>
            </a:lvl1pPr>
            <a:lvl2pPr marL="335265" indent="0">
              <a:buNone/>
              <a:defRPr sz="1027"/>
            </a:lvl2pPr>
            <a:lvl3pPr marL="670530" indent="0">
              <a:buNone/>
              <a:defRPr sz="880"/>
            </a:lvl3pPr>
            <a:lvl4pPr marL="1005794" indent="0">
              <a:buNone/>
              <a:defRPr sz="733"/>
            </a:lvl4pPr>
            <a:lvl5pPr marL="1341059" indent="0">
              <a:buNone/>
              <a:defRPr sz="733"/>
            </a:lvl5pPr>
            <a:lvl6pPr marL="1676324" indent="0">
              <a:buNone/>
              <a:defRPr sz="733"/>
            </a:lvl6pPr>
            <a:lvl7pPr marL="2011589" indent="0">
              <a:buNone/>
              <a:defRPr sz="733"/>
            </a:lvl7pPr>
            <a:lvl8pPr marL="2346853" indent="0">
              <a:buNone/>
              <a:defRPr sz="733"/>
            </a:lvl8pPr>
            <a:lvl9pPr marL="2682118" indent="0">
              <a:buNone/>
              <a:defRPr sz="7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41076-CB1D-A34A-BCF0-74CB5DEB95F1}" type="datetimeFigureOut">
              <a:rPr lang="en-US" smtClean="0"/>
              <a:t>3/8/21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1E291-33DC-A84C-AAB9-5EF7DD31D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106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335280"/>
            <a:ext cx="2359342" cy="1173480"/>
          </a:xfrm>
        </p:spPr>
        <p:txBody>
          <a:bodyPr anchor="b"/>
          <a:lstStyle>
            <a:lvl1pPr>
              <a:defRPr sz="234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109913" y="724113"/>
            <a:ext cx="3703320" cy="3573992"/>
          </a:xfrm>
        </p:spPr>
        <p:txBody>
          <a:bodyPr anchor="t"/>
          <a:lstStyle>
            <a:lvl1pPr marL="0" indent="0">
              <a:buNone/>
              <a:defRPr sz="2347"/>
            </a:lvl1pPr>
            <a:lvl2pPr marL="335265" indent="0">
              <a:buNone/>
              <a:defRPr sz="2053"/>
            </a:lvl2pPr>
            <a:lvl3pPr marL="670530" indent="0">
              <a:buNone/>
              <a:defRPr sz="1760"/>
            </a:lvl3pPr>
            <a:lvl4pPr marL="1005794" indent="0">
              <a:buNone/>
              <a:defRPr sz="1467"/>
            </a:lvl4pPr>
            <a:lvl5pPr marL="1341059" indent="0">
              <a:buNone/>
              <a:defRPr sz="1467"/>
            </a:lvl5pPr>
            <a:lvl6pPr marL="1676324" indent="0">
              <a:buNone/>
              <a:defRPr sz="1467"/>
            </a:lvl6pPr>
            <a:lvl7pPr marL="2011589" indent="0">
              <a:buNone/>
              <a:defRPr sz="1467"/>
            </a:lvl7pPr>
            <a:lvl8pPr marL="2346853" indent="0">
              <a:buNone/>
              <a:defRPr sz="1467"/>
            </a:lvl8pPr>
            <a:lvl9pPr marL="2682118" indent="0">
              <a:buNone/>
              <a:defRPr sz="14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1508760"/>
            <a:ext cx="2359342" cy="2795165"/>
          </a:xfrm>
        </p:spPr>
        <p:txBody>
          <a:bodyPr/>
          <a:lstStyle>
            <a:lvl1pPr marL="0" indent="0">
              <a:buNone/>
              <a:defRPr sz="1173"/>
            </a:lvl1pPr>
            <a:lvl2pPr marL="335265" indent="0">
              <a:buNone/>
              <a:defRPr sz="1027"/>
            </a:lvl2pPr>
            <a:lvl3pPr marL="670530" indent="0">
              <a:buNone/>
              <a:defRPr sz="880"/>
            </a:lvl3pPr>
            <a:lvl4pPr marL="1005794" indent="0">
              <a:buNone/>
              <a:defRPr sz="733"/>
            </a:lvl4pPr>
            <a:lvl5pPr marL="1341059" indent="0">
              <a:buNone/>
              <a:defRPr sz="733"/>
            </a:lvl5pPr>
            <a:lvl6pPr marL="1676324" indent="0">
              <a:buNone/>
              <a:defRPr sz="733"/>
            </a:lvl6pPr>
            <a:lvl7pPr marL="2011589" indent="0">
              <a:buNone/>
              <a:defRPr sz="733"/>
            </a:lvl7pPr>
            <a:lvl8pPr marL="2346853" indent="0">
              <a:buNone/>
              <a:defRPr sz="733"/>
            </a:lvl8pPr>
            <a:lvl9pPr marL="2682118" indent="0">
              <a:buNone/>
              <a:defRPr sz="7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41076-CB1D-A34A-BCF0-74CB5DEB95F1}" type="datetimeFigureOut">
              <a:rPr lang="en-US" smtClean="0"/>
              <a:t>3/8/21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1E291-33DC-A84C-AAB9-5EF7DD31D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959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267759"/>
            <a:ext cx="6309360" cy="972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338792"/>
            <a:ext cx="6309360" cy="31909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4661325"/>
            <a:ext cx="164592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B41076-CB1D-A34A-BCF0-74CB5DEB95F1}" type="datetimeFigureOut">
              <a:rPr lang="en-US" smtClean="0"/>
              <a:t>3/8/21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23160" y="4661325"/>
            <a:ext cx="246888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66360" y="4661325"/>
            <a:ext cx="164592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01E291-33DC-A84C-AAB9-5EF7DD31D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33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70530" rtl="0" eaLnBrk="1" latinLnBrk="0" hangingPunct="1">
        <a:lnSpc>
          <a:spcPct val="90000"/>
        </a:lnSpc>
        <a:spcBef>
          <a:spcPct val="0"/>
        </a:spcBef>
        <a:buNone/>
        <a:defRPr sz="322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7632" indent="-167632" algn="l" defTabSz="67053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053" kern="1200">
          <a:solidFill>
            <a:schemeClr val="tx1"/>
          </a:solidFill>
          <a:latin typeface="+mn-lt"/>
          <a:ea typeface="+mn-ea"/>
          <a:cs typeface="+mn-cs"/>
        </a:defRPr>
      </a:lvl1pPr>
      <a:lvl2pPr marL="502897" indent="-167632" algn="l" defTabSz="670530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760" kern="1200">
          <a:solidFill>
            <a:schemeClr val="tx1"/>
          </a:solidFill>
          <a:latin typeface="+mn-lt"/>
          <a:ea typeface="+mn-ea"/>
          <a:cs typeface="+mn-cs"/>
        </a:defRPr>
      </a:lvl2pPr>
      <a:lvl3pPr marL="838162" indent="-167632" algn="l" defTabSz="670530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467" kern="1200">
          <a:solidFill>
            <a:schemeClr val="tx1"/>
          </a:solidFill>
          <a:latin typeface="+mn-lt"/>
          <a:ea typeface="+mn-ea"/>
          <a:cs typeface="+mn-cs"/>
        </a:defRPr>
      </a:lvl3pPr>
      <a:lvl4pPr marL="1173427" indent="-167632" algn="l" defTabSz="670530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0" kern="1200">
          <a:solidFill>
            <a:schemeClr val="tx1"/>
          </a:solidFill>
          <a:latin typeface="+mn-lt"/>
          <a:ea typeface="+mn-ea"/>
          <a:cs typeface="+mn-cs"/>
        </a:defRPr>
      </a:lvl4pPr>
      <a:lvl5pPr marL="1508691" indent="-167632" algn="l" defTabSz="670530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0" kern="1200">
          <a:solidFill>
            <a:schemeClr val="tx1"/>
          </a:solidFill>
          <a:latin typeface="+mn-lt"/>
          <a:ea typeface="+mn-ea"/>
          <a:cs typeface="+mn-cs"/>
        </a:defRPr>
      </a:lvl5pPr>
      <a:lvl6pPr marL="1843956" indent="-167632" algn="l" defTabSz="670530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0" kern="1200">
          <a:solidFill>
            <a:schemeClr val="tx1"/>
          </a:solidFill>
          <a:latin typeface="+mn-lt"/>
          <a:ea typeface="+mn-ea"/>
          <a:cs typeface="+mn-cs"/>
        </a:defRPr>
      </a:lvl6pPr>
      <a:lvl7pPr marL="2179221" indent="-167632" algn="l" defTabSz="670530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0" kern="1200">
          <a:solidFill>
            <a:schemeClr val="tx1"/>
          </a:solidFill>
          <a:latin typeface="+mn-lt"/>
          <a:ea typeface="+mn-ea"/>
          <a:cs typeface="+mn-cs"/>
        </a:defRPr>
      </a:lvl7pPr>
      <a:lvl8pPr marL="2514486" indent="-167632" algn="l" defTabSz="670530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0" kern="1200">
          <a:solidFill>
            <a:schemeClr val="tx1"/>
          </a:solidFill>
          <a:latin typeface="+mn-lt"/>
          <a:ea typeface="+mn-ea"/>
          <a:cs typeface="+mn-cs"/>
        </a:defRPr>
      </a:lvl8pPr>
      <a:lvl9pPr marL="2849750" indent="-167632" algn="l" defTabSz="670530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1pPr>
      <a:lvl2pPr marL="335265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2pPr>
      <a:lvl3pPr marL="670530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3pPr>
      <a:lvl4pPr marL="1005794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4pPr>
      <a:lvl5pPr marL="1341059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5pPr>
      <a:lvl6pPr marL="1676324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6pPr>
      <a:lvl7pPr marL="2011589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7pPr>
      <a:lvl8pPr marL="2346853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8pPr>
      <a:lvl9pPr marL="2682118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306808A-C07C-144A-A36E-38CE60D73F1D}"/>
              </a:ext>
            </a:extLst>
          </p:cNvPr>
          <p:cNvSpPr/>
          <p:nvPr/>
        </p:nvSpPr>
        <p:spPr>
          <a:xfrm>
            <a:off x="738266" y="3113316"/>
            <a:ext cx="2438400" cy="8273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Encoder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EE0346-FB86-F145-A446-C511EDAD691B}"/>
              </a:ext>
            </a:extLst>
          </p:cNvPr>
          <p:cNvSpPr/>
          <p:nvPr/>
        </p:nvSpPr>
        <p:spPr>
          <a:xfrm>
            <a:off x="3753787" y="3113315"/>
            <a:ext cx="2438400" cy="8273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Decoder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C99F4B8-A34B-F047-84CA-A1A1836C68B0}"/>
                  </a:ext>
                </a:extLst>
              </p:cNvPr>
              <p:cNvSpPr txBox="1"/>
              <p:nvPr/>
            </p:nvSpPr>
            <p:spPr>
              <a:xfrm>
                <a:off x="926268" y="4377127"/>
                <a:ext cx="2062397" cy="3893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…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−2</m:t>
                            </m:r>
                          </m:e>
                        </m:d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b>
                    </m:sSub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C99F4B8-A34B-F047-84CA-A1A1836C68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268" y="4377127"/>
                <a:ext cx="2062397" cy="389337"/>
              </a:xfrm>
              <a:prstGeom prst="rect">
                <a:avLst/>
              </a:prstGeom>
              <a:blipFill>
                <a:blip r:embed="rId2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riangle 7">
            <a:extLst>
              <a:ext uri="{FF2B5EF4-FFF2-40B4-BE49-F238E27FC236}">
                <a16:creationId xmlns:a16="http://schemas.microsoft.com/office/drawing/2014/main" id="{9828E1EB-9FCA-6549-868C-FF4D6D3D9387}"/>
              </a:ext>
            </a:extLst>
          </p:cNvPr>
          <p:cNvSpPr/>
          <p:nvPr/>
        </p:nvSpPr>
        <p:spPr>
          <a:xfrm>
            <a:off x="2553324" y="3968419"/>
            <a:ext cx="286687" cy="436497"/>
          </a:xfrm>
          <a:prstGeom prst="triangl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9" name="Triangle 8">
            <a:extLst>
              <a:ext uri="{FF2B5EF4-FFF2-40B4-BE49-F238E27FC236}">
                <a16:creationId xmlns:a16="http://schemas.microsoft.com/office/drawing/2014/main" id="{D8A9A04B-AF62-A345-A822-491C6606B0FC}"/>
              </a:ext>
            </a:extLst>
          </p:cNvPr>
          <p:cNvSpPr/>
          <p:nvPr/>
        </p:nvSpPr>
        <p:spPr>
          <a:xfrm>
            <a:off x="1971830" y="4008670"/>
            <a:ext cx="286687" cy="436497"/>
          </a:xfrm>
          <a:prstGeom prst="triangl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10" name="Triangle 9">
            <a:extLst>
              <a:ext uri="{FF2B5EF4-FFF2-40B4-BE49-F238E27FC236}">
                <a16:creationId xmlns:a16="http://schemas.microsoft.com/office/drawing/2014/main" id="{EB61944E-A04A-294F-9578-4257BE64E554}"/>
              </a:ext>
            </a:extLst>
          </p:cNvPr>
          <p:cNvSpPr/>
          <p:nvPr/>
        </p:nvSpPr>
        <p:spPr>
          <a:xfrm>
            <a:off x="1390336" y="4008670"/>
            <a:ext cx="286687" cy="436497"/>
          </a:xfrm>
          <a:prstGeom prst="triangl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FD53B76-F19B-0540-B667-28D3D2E7B85E}"/>
              </a:ext>
            </a:extLst>
          </p:cNvPr>
          <p:cNvSpPr/>
          <p:nvPr/>
        </p:nvSpPr>
        <p:spPr>
          <a:xfrm>
            <a:off x="3216639" y="4404916"/>
            <a:ext cx="286687" cy="389337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2000" dirty="0"/>
              <a:t>~</a:t>
            </a:r>
          </a:p>
        </p:txBody>
      </p: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F5745B3B-3142-B442-A84E-2D3E6931D4BF}"/>
              </a:ext>
            </a:extLst>
          </p:cNvPr>
          <p:cNvCxnSpPr>
            <a:stCxn id="4" idx="0"/>
            <a:endCxn id="6" idx="1"/>
          </p:cNvCxnSpPr>
          <p:nvPr/>
        </p:nvCxnSpPr>
        <p:spPr>
          <a:xfrm rot="16200000" flipH="1">
            <a:off x="2648798" y="2421984"/>
            <a:ext cx="413657" cy="1796321"/>
          </a:xfrm>
          <a:prstGeom prst="bentConnector4">
            <a:avLst>
              <a:gd name="adj1" fmla="val -55263"/>
              <a:gd name="adj2" fmla="val 8393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037E66F-F240-1940-9014-6D94CA9323E2}"/>
                  </a:ext>
                </a:extLst>
              </p:cNvPr>
              <p:cNvSpPr txBox="1"/>
              <p:nvPr/>
            </p:nvSpPr>
            <p:spPr>
              <a:xfrm>
                <a:off x="3606738" y="4464214"/>
                <a:ext cx="258723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(0,1)</m:t>
                    </m:r>
                  </m:oMath>
                </a14:m>
                <a:r>
                  <a:rPr lang="en-US" sz="1200" dirty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(0,1)</m:t>
                    </m:r>
                  </m:oMath>
                </a14:m>
                <a:r>
                  <a:rPr lang="en-US" sz="1200" dirty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en-US" sz="1200" i="1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r>
                  <a:rPr lang="en-US" sz="1200" dirty="0"/>
                  <a:t> </a:t>
                </a:r>
              </a:p>
              <a:p>
                <a:endParaRPr lang="en-US" sz="1200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037E66F-F240-1940-9014-6D94CA9323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6738" y="4464214"/>
                <a:ext cx="2587231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riangle 25">
            <a:extLst>
              <a:ext uri="{FF2B5EF4-FFF2-40B4-BE49-F238E27FC236}">
                <a16:creationId xmlns:a16="http://schemas.microsoft.com/office/drawing/2014/main" id="{D06EA8FD-0149-324B-8753-58C8D62D5A79}"/>
              </a:ext>
            </a:extLst>
          </p:cNvPr>
          <p:cNvSpPr/>
          <p:nvPr/>
        </p:nvSpPr>
        <p:spPr>
          <a:xfrm>
            <a:off x="5099779" y="3940630"/>
            <a:ext cx="286687" cy="436497"/>
          </a:xfrm>
          <a:prstGeom prst="triangl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27" name="Triangle 26">
            <a:extLst>
              <a:ext uri="{FF2B5EF4-FFF2-40B4-BE49-F238E27FC236}">
                <a16:creationId xmlns:a16="http://schemas.microsoft.com/office/drawing/2014/main" id="{D607225E-BACA-8843-A6ED-10D78327AF8A}"/>
              </a:ext>
            </a:extLst>
          </p:cNvPr>
          <p:cNvSpPr/>
          <p:nvPr/>
        </p:nvSpPr>
        <p:spPr>
          <a:xfrm>
            <a:off x="4518285" y="3980881"/>
            <a:ext cx="286687" cy="436497"/>
          </a:xfrm>
          <a:prstGeom prst="triangl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28" name="Triangle 27">
            <a:extLst>
              <a:ext uri="{FF2B5EF4-FFF2-40B4-BE49-F238E27FC236}">
                <a16:creationId xmlns:a16="http://schemas.microsoft.com/office/drawing/2014/main" id="{7133CF75-218C-6944-9F05-B529058FCDC1}"/>
              </a:ext>
            </a:extLst>
          </p:cNvPr>
          <p:cNvSpPr/>
          <p:nvPr/>
        </p:nvSpPr>
        <p:spPr>
          <a:xfrm>
            <a:off x="3936791" y="3980881"/>
            <a:ext cx="286687" cy="436497"/>
          </a:xfrm>
          <a:prstGeom prst="triangl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cxnSp>
        <p:nvCxnSpPr>
          <p:cNvPr id="60" name="Elbow Connector 59">
            <a:extLst>
              <a:ext uri="{FF2B5EF4-FFF2-40B4-BE49-F238E27FC236}">
                <a16:creationId xmlns:a16="http://schemas.microsoft.com/office/drawing/2014/main" id="{058CD55C-5AE4-0049-A6E8-442571D82EA2}"/>
              </a:ext>
            </a:extLst>
          </p:cNvPr>
          <p:cNvCxnSpPr>
            <a:stCxn id="11" idx="0"/>
            <a:endCxn id="28" idx="1"/>
          </p:cNvCxnSpPr>
          <p:nvPr/>
        </p:nvCxnSpPr>
        <p:spPr>
          <a:xfrm rot="5400000" flipH="1" flipV="1">
            <a:off x="3581329" y="3977782"/>
            <a:ext cx="205786" cy="64848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Elbow Connector 61">
            <a:extLst>
              <a:ext uri="{FF2B5EF4-FFF2-40B4-BE49-F238E27FC236}">
                <a16:creationId xmlns:a16="http://schemas.microsoft.com/office/drawing/2014/main" id="{E56CB6D1-2D50-0140-A1F0-3DE1AA89E13C}"/>
              </a:ext>
            </a:extLst>
          </p:cNvPr>
          <p:cNvCxnSpPr>
            <a:stCxn id="11" idx="0"/>
            <a:endCxn id="8" idx="5"/>
          </p:cNvCxnSpPr>
          <p:nvPr/>
        </p:nvCxnSpPr>
        <p:spPr>
          <a:xfrm rot="16200000" flipV="1">
            <a:off x="2955036" y="3999969"/>
            <a:ext cx="218248" cy="59164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Triangle 67">
            <a:extLst>
              <a:ext uri="{FF2B5EF4-FFF2-40B4-BE49-F238E27FC236}">
                <a16:creationId xmlns:a16="http://schemas.microsoft.com/office/drawing/2014/main" id="{AC3F2E5D-2D1A-F64A-BE5D-798082122BB5}"/>
              </a:ext>
            </a:extLst>
          </p:cNvPr>
          <p:cNvSpPr/>
          <p:nvPr/>
        </p:nvSpPr>
        <p:spPr>
          <a:xfrm>
            <a:off x="5099779" y="2669155"/>
            <a:ext cx="286687" cy="436497"/>
          </a:xfrm>
          <a:prstGeom prst="triangl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Triangle 68">
            <a:extLst>
              <a:ext uri="{FF2B5EF4-FFF2-40B4-BE49-F238E27FC236}">
                <a16:creationId xmlns:a16="http://schemas.microsoft.com/office/drawing/2014/main" id="{C418D228-7E8C-F648-8CE8-2374AF408851}"/>
              </a:ext>
            </a:extLst>
          </p:cNvPr>
          <p:cNvSpPr/>
          <p:nvPr/>
        </p:nvSpPr>
        <p:spPr>
          <a:xfrm>
            <a:off x="4518284" y="2666546"/>
            <a:ext cx="286687" cy="436497"/>
          </a:xfrm>
          <a:prstGeom prst="triangl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Triangle 69">
            <a:extLst>
              <a:ext uri="{FF2B5EF4-FFF2-40B4-BE49-F238E27FC236}">
                <a16:creationId xmlns:a16="http://schemas.microsoft.com/office/drawing/2014/main" id="{ABA2B67B-A2D9-AE4D-8231-B66C8B967015}"/>
              </a:ext>
            </a:extLst>
          </p:cNvPr>
          <p:cNvSpPr/>
          <p:nvPr/>
        </p:nvSpPr>
        <p:spPr>
          <a:xfrm>
            <a:off x="3936791" y="2663149"/>
            <a:ext cx="286687" cy="436497"/>
          </a:xfrm>
          <a:prstGeom prst="triangl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3D2F2753-2C23-E349-AE73-CFB510A9AB10}"/>
                  </a:ext>
                </a:extLst>
              </p:cNvPr>
              <p:cNvSpPr txBox="1"/>
              <p:nvPr/>
            </p:nvSpPr>
            <p:spPr>
              <a:xfrm>
                <a:off x="3753787" y="2266937"/>
                <a:ext cx="2062397" cy="3893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   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…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3D2F2753-2C23-E349-AE73-CFB510A9AB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3787" y="2266937"/>
                <a:ext cx="2062397" cy="389337"/>
              </a:xfrm>
              <a:prstGeom prst="rect">
                <a:avLst/>
              </a:prstGeom>
              <a:blipFill>
                <a:blip r:embed="rId4"/>
                <a:stretch>
                  <a:fillRect l="-1227"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6CB2A05B-0D2E-DA4F-A369-D4C9CE404D7F}"/>
                  </a:ext>
                </a:extLst>
              </p:cNvPr>
              <p:cNvSpPr txBox="1"/>
              <p:nvPr/>
            </p:nvSpPr>
            <p:spPr>
              <a:xfrm>
                <a:off x="986228" y="1844562"/>
                <a:ext cx="2062397" cy="3893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….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−2</m:t>
                            </m:r>
                          </m:e>
                        </m:d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b>
                    </m:sSub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6CB2A05B-0D2E-DA4F-A369-D4C9CE404D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6228" y="1844562"/>
                <a:ext cx="2062397" cy="389337"/>
              </a:xfrm>
              <a:prstGeom prst="rect">
                <a:avLst/>
              </a:prstGeom>
              <a:blipFill>
                <a:blip r:embed="rId5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Triangle 73">
            <a:extLst>
              <a:ext uri="{FF2B5EF4-FFF2-40B4-BE49-F238E27FC236}">
                <a16:creationId xmlns:a16="http://schemas.microsoft.com/office/drawing/2014/main" id="{B25CB23B-A5EB-8C47-B7BE-F2C2B5AE63FE}"/>
              </a:ext>
            </a:extLst>
          </p:cNvPr>
          <p:cNvSpPr/>
          <p:nvPr/>
        </p:nvSpPr>
        <p:spPr>
          <a:xfrm>
            <a:off x="2613284" y="1435854"/>
            <a:ext cx="286687" cy="436497"/>
          </a:xfrm>
          <a:prstGeom prst="triangl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75" name="Triangle 74">
            <a:extLst>
              <a:ext uri="{FF2B5EF4-FFF2-40B4-BE49-F238E27FC236}">
                <a16:creationId xmlns:a16="http://schemas.microsoft.com/office/drawing/2014/main" id="{E3FE6ABF-34B1-284E-A613-DD5D45D732F4}"/>
              </a:ext>
            </a:extLst>
          </p:cNvPr>
          <p:cNvSpPr/>
          <p:nvPr/>
        </p:nvSpPr>
        <p:spPr>
          <a:xfrm>
            <a:off x="2031790" y="1476105"/>
            <a:ext cx="286687" cy="436497"/>
          </a:xfrm>
          <a:prstGeom prst="triangl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76" name="Triangle 75">
            <a:extLst>
              <a:ext uri="{FF2B5EF4-FFF2-40B4-BE49-F238E27FC236}">
                <a16:creationId xmlns:a16="http://schemas.microsoft.com/office/drawing/2014/main" id="{67193B30-AA2E-0A4F-9B80-417439A57CB5}"/>
              </a:ext>
            </a:extLst>
          </p:cNvPr>
          <p:cNvSpPr/>
          <p:nvPr/>
        </p:nvSpPr>
        <p:spPr>
          <a:xfrm>
            <a:off x="1450296" y="1476105"/>
            <a:ext cx="286687" cy="436497"/>
          </a:xfrm>
          <a:prstGeom prst="triangl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8371592E-955A-3744-9629-5F361C9FA05A}"/>
              </a:ext>
            </a:extLst>
          </p:cNvPr>
          <p:cNvSpPr/>
          <p:nvPr/>
        </p:nvSpPr>
        <p:spPr>
          <a:xfrm>
            <a:off x="3276599" y="1872351"/>
            <a:ext cx="286687" cy="389337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2000" dirty="0"/>
              <a:t>~</a:t>
            </a:r>
          </a:p>
        </p:txBody>
      </p:sp>
      <p:sp>
        <p:nvSpPr>
          <p:cNvPr id="79" name="Triangle 78">
            <a:extLst>
              <a:ext uri="{FF2B5EF4-FFF2-40B4-BE49-F238E27FC236}">
                <a16:creationId xmlns:a16="http://schemas.microsoft.com/office/drawing/2014/main" id="{0477B6F7-A9B9-3E40-9336-E66FC227A0DD}"/>
              </a:ext>
            </a:extLst>
          </p:cNvPr>
          <p:cNvSpPr/>
          <p:nvPr/>
        </p:nvSpPr>
        <p:spPr>
          <a:xfrm>
            <a:off x="4518285" y="1448316"/>
            <a:ext cx="286687" cy="436497"/>
          </a:xfrm>
          <a:prstGeom prst="triangl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80" name="Triangle 79">
            <a:extLst>
              <a:ext uri="{FF2B5EF4-FFF2-40B4-BE49-F238E27FC236}">
                <a16:creationId xmlns:a16="http://schemas.microsoft.com/office/drawing/2014/main" id="{6915D6BC-9803-274B-B1A4-1579839887B9}"/>
              </a:ext>
            </a:extLst>
          </p:cNvPr>
          <p:cNvSpPr/>
          <p:nvPr/>
        </p:nvSpPr>
        <p:spPr>
          <a:xfrm>
            <a:off x="3936791" y="1448316"/>
            <a:ext cx="286687" cy="436497"/>
          </a:xfrm>
          <a:prstGeom prst="triangl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cxnSp>
        <p:nvCxnSpPr>
          <p:cNvPr id="81" name="Elbow Connector 80">
            <a:extLst>
              <a:ext uri="{FF2B5EF4-FFF2-40B4-BE49-F238E27FC236}">
                <a16:creationId xmlns:a16="http://schemas.microsoft.com/office/drawing/2014/main" id="{A87883D4-4135-7947-BA1A-84FF4212E028}"/>
              </a:ext>
            </a:extLst>
          </p:cNvPr>
          <p:cNvCxnSpPr>
            <a:stCxn id="77" idx="0"/>
            <a:endCxn id="80" idx="1"/>
          </p:cNvCxnSpPr>
          <p:nvPr/>
        </p:nvCxnSpPr>
        <p:spPr>
          <a:xfrm rot="5400000" flipH="1" flipV="1">
            <a:off x="3611309" y="1475197"/>
            <a:ext cx="205786" cy="58852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Elbow Connector 81">
            <a:extLst>
              <a:ext uri="{FF2B5EF4-FFF2-40B4-BE49-F238E27FC236}">
                <a16:creationId xmlns:a16="http://schemas.microsoft.com/office/drawing/2014/main" id="{3C9E401E-697D-AD48-92B3-502F53282A81}"/>
              </a:ext>
            </a:extLst>
          </p:cNvPr>
          <p:cNvCxnSpPr>
            <a:stCxn id="77" idx="0"/>
            <a:endCxn id="74" idx="5"/>
          </p:cNvCxnSpPr>
          <p:nvPr/>
        </p:nvCxnSpPr>
        <p:spPr>
          <a:xfrm rot="16200000" flipV="1">
            <a:off x="3014996" y="1467404"/>
            <a:ext cx="218248" cy="59164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Triangle 82">
            <a:extLst>
              <a:ext uri="{FF2B5EF4-FFF2-40B4-BE49-F238E27FC236}">
                <a16:creationId xmlns:a16="http://schemas.microsoft.com/office/drawing/2014/main" id="{E113036C-9AEE-F649-B0B1-369D91669A16}"/>
              </a:ext>
            </a:extLst>
          </p:cNvPr>
          <p:cNvSpPr/>
          <p:nvPr/>
        </p:nvSpPr>
        <p:spPr>
          <a:xfrm>
            <a:off x="5084789" y="1435853"/>
            <a:ext cx="286687" cy="436497"/>
          </a:xfrm>
          <a:prstGeom prst="triangl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90" name="Triangle 89">
            <a:extLst>
              <a:ext uri="{FF2B5EF4-FFF2-40B4-BE49-F238E27FC236}">
                <a16:creationId xmlns:a16="http://schemas.microsoft.com/office/drawing/2014/main" id="{9380EFD6-DFBF-6647-8D5B-603CA12AAF43}"/>
              </a:ext>
            </a:extLst>
          </p:cNvPr>
          <p:cNvSpPr/>
          <p:nvPr/>
        </p:nvSpPr>
        <p:spPr>
          <a:xfrm>
            <a:off x="5020453" y="196093"/>
            <a:ext cx="286687" cy="436497"/>
          </a:xfrm>
          <a:prstGeom prst="triangl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D89FA3F1-2C8C-404A-BAC5-8C990397F0F3}"/>
              </a:ext>
            </a:extLst>
          </p:cNvPr>
          <p:cNvSpPr/>
          <p:nvPr/>
        </p:nvSpPr>
        <p:spPr>
          <a:xfrm>
            <a:off x="738267" y="612464"/>
            <a:ext cx="5453920" cy="8273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Encoder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53447478-7E4C-A846-8BC2-9DA37AA11FE8}"/>
              </a:ext>
            </a:extLst>
          </p:cNvPr>
          <p:cNvSpPr txBox="1"/>
          <p:nvPr/>
        </p:nvSpPr>
        <p:spPr>
          <a:xfrm>
            <a:off x="3986695" y="257046"/>
            <a:ext cx="1063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Real/fake</a:t>
            </a:r>
          </a:p>
        </p:txBody>
      </p:sp>
      <p:sp>
        <p:nvSpPr>
          <p:cNvPr id="92" name="Rounded Rectangle 91">
            <a:extLst>
              <a:ext uri="{FF2B5EF4-FFF2-40B4-BE49-F238E27FC236}">
                <a16:creationId xmlns:a16="http://schemas.microsoft.com/office/drawing/2014/main" id="{FE9C8596-3A8F-7B4B-A894-FC9509E8CEAD}"/>
              </a:ext>
            </a:extLst>
          </p:cNvPr>
          <p:cNvSpPr/>
          <p:nvPr/>
        </p:nvSpPr>
        <p:spPr>
          <a:xfrm>
            <a:off x="529653" y="104931"/>
            <a:ext cx="5906125" cy="2203554"/>
          </a:xfrm>
          <a:prstGeom prst="round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968DB3B2-027D-164E-96D3-8453B8B76702}"/>
              </a:ext>
            </a:extLst>
          </p:cNvPr>
          <p:cNvSpPr txBox="1"/>
          <p:nvPr/>
        </p:nvSpPr>
        <p:spPr>
          <a:xfrm rot="5400000">
            <a:off x="5939242" y="1022042"/>
            <a:ext cx="1445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Discriminator</a:t>
            </a:r>
          </a:p>
        </p:txBody>
      </p:sp>
      <p:sp>
        <p:nvSpPr>
          <p:cNvPr id="94" name="Rounded Rectangle 93">
            <a:extLst>
              <a:ext uri="{FF2B5EF4-FFF2-40B4-BE49-F238E27FC236}">
                <a16:creationId xmlns:a16="http://schemas.microsoft.com/office/drawing/2014/main" id="{E4927D61-3F2C-E041-A69F-1EC611B38424}"/>
              </a:ext>
            </a:extLst>
          </p:cNvPr>
          <p:cNvSpPr/>
          <p:nvPr/>
        </p:nvSpPr>
        <p:spPr>
          <a:xfrm>
            <a:off x="529653" y="2369440"/>
            <a:ext cx="5906125" cy="2532345"/>
          </a:xfrm>
          <a:prstGeom prst="round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316F178F-0A42-B549-B9FF-392380C96B2C}"/>
              </a:ext>
            </a:extLst>
          </p:cNvPr>
          <p:cNvSpPr txBox="1"/>
          <p:nvPr/>
        </p:nvSpPr>
        <p:spPr>
          <a:xfrm rot="5400000">
            <a:off x="5831433" y="3477752"/>
            <a:ext cx="1660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Generator</a:t>
            </a:r>
          </a:p>
        </p:txBody>
      </p: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D0C94B8A-90BF-C442-BEE0-51B95289A994}"/>
              </a:ext>
            </a:extLst>
          </p:cNvPr>
          <p:cNvCxnSpPr>
            <a:stCxn id="70" idx="0"/>
            <a:endCxn id="80" idx="3"/>
          </p:cNvCxnSpPr>
          <p:nvPr/>
        </p:nvCxnSpPr>
        <p:spPr>
          <a:xfrm rot="5400000" flipH="1" flipV="1">
            <a:off x="3690966" y="2273980"/>
            <a:ext cx="778336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183BC85A-846B-FD4E-8F15-0A8C343D992A}"/>
              </a:ext>
            </a:extLst>
          </p:cNvPr>
          <p:cNvCxnSpPr>
            <a:stCxn id="69" idx="0"/>
            <a:endCxn id="79" idx="3"/>
          </p:cNvCxnSpPr>
          <p:nvPr/>
        </p:nvCxnSpPr>
        <p:spPr>
          <a:xfrm rot="5400000" flipH="1" flipV="1">
            <a:off x="4270762" y="2275680"/>
            <a:ext cx="781733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45BEF3BC-6261-ED49-8D08-CF484FEA7003}"/>
              </a:ext>
            </a:extLst>
          </p:cNvPr>
          <p:cNvCxnSpPr>
            <a:stCxn id="68" idx="0"/>
            <a:endCxn id="83" idx="3"/>
          </p:cNvCxnSpPr>
          <p:nvPr/>
        </p:nvCxnSpPr>
        <p:spPr>
          <a:xfrm rot="16200000" flipV="1">
            <a:off x="4837226" y="2263257"/>
            <a:ext cx="796805" cy="1499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87416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</TotalTime>
  <Words>52</Words>
  <Application>Microsoft Macintosh PowerPoint</Application>
  <PresentationFormat>Custom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Akram Sbaih</dc:creator>
  <cp:lastModifiedBy>Akram Sbaih</cp:lastModifiedBy>
  <cp:revision>6</cp:revision>
  <dcterms:created xsi:type="dcterms:W3CDTF">2021-02-26T23:20:26Z</dcterms:created>
  <dcterms:modified xsi:type="dcterms:W3CDTF">2021-03-08T22:58:15Z</dcterms:modified>
</cp:coreProperties>
</file>