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48"/>
  </p:normalViewPr>
  <p:slideViewPr>
    <p:cSldViewPr snapToGrid="0" snapToObjects="1">
      <p:cViewPr>
        <p:scale>
          <a:sx n="85" d="100"/>
          <a:sy n="85" d="100"/>
        </p:scale>
        <p:origin x="23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066"/>
            <a:ext cx="9144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1495"/>
            <a:ext cx="9144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5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6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7758"/>
            <a:ext cx="2628900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7758"/>
            <a:ext cx="7734300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9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0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3808"/>
            <a:ext cx="105156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65607"/>
            <a:ext cx="105156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8792"/>
            <a:ext cx="518160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8792"/>
            <a:ext cx="518160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6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7758"/>
            <a:ext cx="1051560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2853"/>
            <a:ext cx="5157787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37055"/>
            <a:ext cx="5157787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2853"/>
            <a:ext cx="5183188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37055"/>
            <a:ext cx="518318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7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7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9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4112"/>
            <a:ext cx="617220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4112"/>
            <a:ext cx="617220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2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7758"/>
            <a:ext cx="105156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8792"/>
            <a:ext cx="105156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41076-CB1D-A34A-BCF0-74CB5DEB95F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61324"/>
            <a:ext cx="41148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4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06808A-C07C-144A-A36E-38CE60D73F1D}"/>
              </a:ext>
            </a:extLst>
          </p:cNvPr>
          <p:cNvSpPr/>
          <p:nvPr/>
        </p:nvSpPr>
        <p:spPr>
          <a:xfrm>
            <a:off x="3176666" y="3113315"/>
            <a:ext cx="2438400" cy="827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E0346-FB86-F145-A446-C511EDAD691B}"/>
              </a:ext>
            </a:extLst>
          </p:cNvPr>
          <p:cNvSpPr/>
          <p:nvPr/>
        </p:nvSpPr>
        <p:spPr>
          <a:xfrm>
            <a:off x="6192187" y="3113314"/>
            <a:ext cx="2438400" cy="827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9F4B8-A34B-F047-84CA-A1A1836C68B0}"/>
                  </a:ext>
                </a:extLst>
              </p:cNvPr>
              <p:cNvSpPr txBox="1"/>
              <p:nvPr/>
            </p:nvSpPr>
            <p:spPr>
              <a:xfrm>
                <a:off x="3364667" y="4377126"/>
                <a:ext cx="2062397" cy="389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9F4B8-A34B-F047-84CA-A1A1836C6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667" y="4377126"/>
                <a:ext cx="2062397" cy="389337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7">
            <a:extLst>
              <a:ext uri="{FF2B5EF4-FFF2-40B4-BE49-F238E27FC236}">
                <a16:creationId xmlns:a16="http://schemas.microsoft.com/office/drawing/2014/main" id="{9828E1EB-9FCA-6549-868C-FF4D6D3D9387}"/>
              </a:ext>
            </a:extLst>
          </p:cNvPr>
          <p:cNvSpPr/>
          <p:nvPr/>
        </p:nvSpPr>
        <p:spPr>
          <a:xfrm>
            <a:off x="4991723" y="3968418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A9A04B-AF62-A345-A822-491C6606B0FC}"/>
              </a:ext>
            </a:extLst>
          </p:cNvPr>
          <p:cNvSpPr/>
          <p:nvPr/>
        </p:nvSpPr>
        <p:spPr>
          <a:xfrm>
            <a:off x="4410229" y="4008669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B61944E-A04A-294F-9578-4257BE64E554}"/>
              </a:ext>
            </a:extLst>
          </p:cNvPr>
          <p:cNvSpPr/>
          <p:nvPr/>
        </p:nvSpPr>
        <p:spPr>
          <a:xfrm>
            <a:off x="3828735" y="4008669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D53B76-F19B-0540-B667-28D3D2E7B85E}"/>
              </a:ext>
            </a:extLst>
          </p:cNvPr>
          <p:cNvSpPr/>
          <p:nvPr/>
        </p:nvSpPr>
        <p:spPr>
          <a:xfrm>
            <a:off x="5655038" y="4404915"/>
            <a:ext cx="286687" cy="38933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~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5745B3B-3142-B442-A84E-2D3E6931D4BF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16200000" flipH="1">
            <a:off x="5087197" y="2421983"/>
            <a:ext cx="413657" cy="1796321"/>
          </a:xfrm>
          <a:prstGeom prst="bentConnector4">
            <a:avLst>
              <a:gd name="adj1" fmla="val -55263"/>
              <a:gd name="adj2" fmla="val 839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037E66F-F240-1940-9014-6D94CA9323E2}"/>
                  </a:ext>
                </a:extLst>
              </p:cNvPr>
              <p:cNvSpPr txBox="1"/>
              <p:nvPr/>
            </p:nvSpPr>
            <p:spPr>
              <a:xfrm>
                <a:off x="6132226" y="4377125"/>
                <a:ext cx="2062397" cy="389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037E66F-F240-1940-9014-6D94CA932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26" y="4377125"/>
                <a:ext cx="2062397" cy="389337"/>
              </a:xfrm>
              <a:prstGeom prst="rect">
                <a:avLst/>
              </a:prstGeom>
              <a:blipFill>
                <a:blip r:embed="rId3"/>
                <a:stretch>
                  <a:fillRect r="-670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riangle 25">
            <a:extLst>
              <a:ext uri="{FF2B5EF4-FFF2-40B4-BE49-F238E27FC236}">
                <a16:creationId xmlns:a16="http://schemas.microsoft.com/office/drawing/2014/main" id="{D06EA8FD-0149-324B-8753-58C8D62D5A79}"/>
              </a:ext>
            </a:extLst>
          </p:cNvPr>
          <p:cNvSpPr/>
          <p:nvPr/>
        </p:nvSpPr>
        <p:spPr>
          <a:xfrm>
            <a:off x="7538178" y="3940629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D607225E-BACA-8843-A6ED-10D78327AF8A}"/>
              </a:ext>
            </a:extLst>
          </p:cNvPr>
          <p:cNvSpPr/>
          <p:nvPr/>
        </p:nvSpPr>
        <p:spPr>
          <a:xfrm>
            <a:off x="6956684" y="3980880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7133CF75-218C-6944-9F05-B529058FCDC1}"/>
              </a:ext>
            </a:extLst>
          </p:cNvPr>
          <p:cNvSpPr/>
          <p:nvPr/>
        </p:nvSpPr>
        <p:spPr>
          <a:xfrm>
            <a:off x="6375190" y="3980880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58CD55C-5AE4-0049-A6E8-442571D82EA2}"/>
              </a:ext>
            </a:extLst>
          </p:cNvPr>
          <p:cNvCxnSpPr>
            <a:stCxn id="11" idx="0"/>
            <a:endCxn id="28" idx="1"/>
          </p:cNvCxnSpPr>
          <p:nvPr/>
        </p:nvCxnSpPr>
        <p:spPr>
          <a:xfrm rot="5400000" flipH="1" flipV="1">
            <a:off x="6019729" y="3977782"/>
            <a:ext cx="205786" cy="648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56CB6D1-2D50-0140-A1F0-3DE1AA89E13C}"/>
              </a:ext>
            </a:extLst>
          </p:cNvPr>
          <p:cNvCxnSpPr>
            <a:stCxn id="11" idx="0"/>
            <a:endCxn id="8" idx="5"/>
          </p:cNvCxnSpPr>
          <p:nvPr/>
        </p:nvCxnSpPr>
        <p:spPr>
          <a:xfrm rot="16200000" flipV="1">
            <a:off x="5393436" y="3999969"/>
            <a:ext cx="218248" cy="5916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AC3F2E5D-2D1A-F64A-BE5D-798082122BB5}"/>
              </a:ext>
            </a:extLst>
          </p:cNvPr>
          <p:cNvSpPr/>
          <p:nvPr/>
        </p:nvSpPr>
        <p:spPr>
          <a:xfrm>
            <a:off x="7538178" y="2669154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C418D228-7E8C-F648-8CE8-2374AF408851}"/>
              </a:ext>
            </a:extLst>
          </p:cNvPr>
          <p:cNvSpPr/>
          <p:nvPr/>
        </p:nvSpPr>
        <p:spPr>
          <a:xfrm>
            <a:off x="6956683" y="2666545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ABA2B67B-A2D9-AE4D-8231-B66C8B967015}"/>
              </a:ext>
            </a:extLst>
          </p:cNvPr>
          <p:cNvSpPr/>
          <p:nvPr/>
        </p:nvSpPr>
        <p:spPr>
          <a:xfrm>
            <a:off x="6375190" y="2663148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D2F2753-2C23-E349-AE73-CFB510A9AB10}"/>
                  </a:ext>
                </a:extLst>
              </p:cNvPr>
              <p:cNvSpPr txBox="1"/>
              <p:nvPr/>
            </p:nvSpPr>
            <p:spPr>
              <a:xfrm>
                <a:off x="6192186" y="2266936"/>
                <a:ext cx="2062397" cy="389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D2F2753-2C23-E349-AE73-CFB510A9A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186" y="2266936"/>
                <a:ext cx="2062397" cy="389337"/>
              </a:xfrm>
              <a:prstGeom prst="rect">
                <a:avLst/>
              </a:prstGeom>
              <a:blipFill>
                <a:blip r:embed="rId4"/>
                <a:stretch>
                  <a:fillRect l="-122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B2A05B-0D2E-DA4F-A369-D4C9CE404D7F}"/>
                  </a:ext>
                </a:extLst>
              </p:cNvPr>
              <p:cNvSpPr txBox="1"/>
              <p:nvPr/>
            </p:nvSpPr>
            <p:spPr>
              <a:xfrm>
                <a:off x="3424627" y="1844561"/>
                <a:ext cx="2062397" cy="389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B2A05B-0D2E-DA4F-A369-D4C9CE404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27" y="1844561"/>
                <a:ext cx="2062397" cy="389337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riangle 73">
            <a:extLst>
              <a:ext uri="{FF2B5EF4-FFF2-40B4-BE49-F238E27FC236}">
                <a16:creationId xmlns:a16="http://schemas.microsoft.com/office/drawing/2014/main" id="{B25CB23B-A5EB-8C47-B7BE-F2C2B5AE63FE}"/>
              </a:ext>
            </a:extLst>
          </p:cNvPr>
          <p:cNvSpPr/>
          <p:nvPr/>
        </p:nvSpPr>
        <p:spPr>
          <a:xfrm>
            <a:off x="5051683" y="1435853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E3FE6ABF-34B1-284E-A613-DD5D45D732F4}"/>
              </a:ext>
            </a:extLst>
          </p:cNvPr>
          <p:cNvSpPr/>
          <p:nvPr/>
        </p:nvSpPr>
        <p:spPr>
          <a:xfrm>
            <a:off x="4470189" y="1476104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67193B30-AA2E-0A4F-9B80-417439A57CB5}"/>
              </a:ext>
            </a:extLst>
          </p:cNvPr>
          <p:cNvSpPr/>
          <p:nvPr/>
        </p:nvSpPr>
        <p:spPr>
          <a:xfrm>
            <a:off x="3888695" y="1476104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371592E-955A-3744-9629-5F361C9FA05A}"/>
              </a:ext>
            </a:extLst>
          </p:cNvPr>
          <p:cNvSpPr/>
          <p:nvPr/>
        </p:nvSpPr>
        <p:spPr>
          <a:xfrm>
            <a:off x="5714998" y="1872350"/>
            <a:ext cx="286687" cy="38933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~</a:t>
            </a:r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0477B6F7-A9B9-3E40-9336-E66FC227A0DD}"/>
              </a:ext>
            </a:extLst>
          </p:cNvPr>
          <p:cNvSpPr/>
          <p:nvPr/>
        </p:nvSpPr>
        <p:spPr>
          <a:xfrm>
            <a:off x="6956684" y="1448315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6915D6BC-9803-274B-B1A4-1579839887B9}"/>
              </a:ext>
            </a:extLst>
          </p:cNvPr>
          <p:cNvSpPr/>
          <p:nvPr/>
        </p:nvSpPr>
        <p:spPr>
          <a:xfrm>
            <a:off x="6375190" y="1448315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A87883D4-4135-7947-BA1A-84FF4212E028}"/>
              </a:ext>
            </a:extLst>
          </p:cNvPr>
          <p:cNvCxnSpPr>
            <a:stCxn id="77" idx="0"/>
            <a:endCxn id="80" idx="1"/>
          </p:cNvCxnSpPr>
          <p:nvPr/>
        </p:nvCxnSpPr>
        <p:spPr>
          <a:xfrm rot="5400000" flipH="1" flipV="1">
            <a:off x="6049709" y="1475197"/>
            <a:ext cx="205786" cy="588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3C9E401E-697D-AD48-92B3-502F53282A81}"/>
              </a:ext>
            </a:extLst>
          </p:cNvPr>
          <p:cNvCxnSpPr>
            <a:stCxn id="77" idx="0"/>
            <a:endCxn id="74" idx="5"/>
          </p:cNvCxnSpPr>
          <p:nvPr/>
        </p:nvCxnSpPr>
        <p:spPr>
          <a:xfrm rot="16200000" flipV="1">
            <a:off x="5453396" y="1467404"/>
            <a:ext cx="218248" cy="5916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riangle 82">
            <a:extLst>
              <a:ext uri="{FF2B5EF4-FFF2-40B4-BE49-F238E27FC236}">
                <a16:creationId xmlns:a16="http://schemas.microsoft.com/office/drawing/2014/main" id="{E113036C-9AEE-F649-B0B1-369D91669A16}"/>
              </a:ext>
            </a:extLst>
          </p:cNvPr>
          <p:cNvSpPr/>
          <p:nvPr/>
        </p:nvSpPr>
        <p:spPr>
          <a:xfrm>
            <a:off x="7523188" y="1435852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63A80948-ADE8-8C40-AC7B-FDEECD5F344F}"/>
              </a:ext>
            </a:extLst>
          </p:cNvPr>
          <p:cNvCxnSpPr>
            <a:stCxn id="70" idx="0"/>
            <a:endCxn id="80" idx="3"/>
          </p:cNvCxnSpPr>
          <p:nvPr/>
        </p:nvCxnSpPr>
        <p:spPr>
          <a:xfrm rot="5400000" flipH="1" flipV="1">
            <a:off x="6129366" y="2273980"/>
            <a:ext cx="778336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BFD4E057-10B5-B441-902A-D3D07DFBE041}"/>
              </a:ext>
            </a:extLst>
          </p:cNvPr>
          <p:cNvCxnSpPr>
            <a:stCxn id="69" idx="0"/>
            <a:endCxn id="79" idx="3"/>
          </p:cNvCxnSpPr>
          <p:nvPr/>
        </p:nvCxnSpPr>
        <p:spPr>
          <a:xfrm rot="5400000" flipH="1" flipV="1">
            <a:off x="6709161" y="2275679"/>
            <a:ext cx="781733" cy="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31A5A8D2-E59C-F743-BE14-952749F88306}"/>
              </a:ext>
            </a:extLst>
          </p:cNvPr>
          <p:cNvCxnSpPr>
            <a:stCxn id="68" idx="0"/>
            <a:endCxn id="83" idx="3"/>
          </p:cNvCxnSpPr>
          <p:nvPr/>
        </p:nvCxnSpPr>
        <p:spPr>
          <a:xfrm rot="16200000" flipV="1">
            <a:off x="7275625" y="2263257"/>
            <a:ext cx="796805" cy="149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riangle 89">
            <a:extLst>
              <a:ext uri="{FF2B5EF4-FFF2-40B4-BE49-F238E27FC236}">
                <a16:creationId xmlns:a16="http://schemas.microsoft.com/office/drawing/2014/main" id="{9380EFD6-DFBF-6647-8D5B-603CA12AAF43}"/>
              </a:ext>
            </a:extLst>
          </p:cNvPr>
          <p:cNvSpPr/>
          <p:nvPr/>
        </p:nvSpPr>
        <p:spPr>
          <a:xfrm>
            <a:off x="7458852" y="196092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9FA3F1-2C8C-404A-BAC5-8C990397F0F3}"/>
              </a:ext>
            </a:extLst>
          </p:cNvPr>
          <p:cNvSpPr/>
          <p:nvPr/>
        </p:nvSpPr>
        <p:spPr>
          <a:xfrm>
            <a:off x="3176667" y="612463"/>
            <a:ext cx="5453920" cy="827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447478-7E4C-A846-8BC2-9DA37AA11FE8}"/>
              </a:ext>
            </a:extLst>
          </p:cNvPr>
          <p:cNvSpPr txBox="1"/>
          <p:nvPr/>
        </p:nvSpPr>
        <p:spPr>
          <a:xfrm>
            <a:off x="6425095" y="257046"/>
            <a:ext cx="106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Real/fake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E9C8596-3A8F-7B4B-A894-FC9509E8CEAD}"/>
              </a:ext>
            </a:extLst>
          </p:cNvPr>
          <p:cNvSpPr/>
          <p:nvPr/>
        </p:nvSpPr>
        <p:spPr>
          <a:xfrm>
            <a:off x="2968052" y="104931"/>
            <a:ext cx="5906125" cy="220355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8DB3B2-027D-164E-96D3-8453B8B76702}"/>
              </a:ext>
            </a:extLst>
          </p:cNvPr>
          <p:cNvSpPr txBox="1"/>
          <p:nvPr/>
        </p:nvSpPr>
        <p:spPr>
          <a:xfrm rot="5400000">
            <a:off x="8377642" y="1022042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Discriminator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E4927D61-3F2C-E041-A69F-1EC611B38424}"/>
              </a:ext>
            </a:extLst>
          </p:cNvPr>
          <p:cNvSpPr/>
          <p:nvPr/>
        </p:nvSpPr>
        <p:spPr>
          <a:xfrm>
            <a:off x="2968052" y="2369439"/>
            <a:ext cx="5906125" cy="253234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16F178F-0A42-B549-B9FF-392380C96B2C}"/>
              </a:ext>
            </a:extLst>
          </p:cNvPr>
          <p:cNvSpPr txBox="1"/>
          <p:nvPr/>
        </p:nvSpPr>
        <p:spPr>
          <a:xfrm rot="5400000">
            <a:off x="8269832" y="3477752"/>
            <a:ext cx="166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257874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39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Akram Sbaih</dc:creator>
  <cp:lastModifiedBy>Akram Sbaih</cp:lastModifiedBy>
  <cp:revision>4</cp:revision>
  <dcterms:created xsi:type="dcterms:W3CDTF">2021-02-26T23:20:26Z</dcterms:created>
  <dcterms:modified xsi:type="dcterms:W3CDTF">2021-02-26T23:55:04Z</dcterms:modified>
</cp:coreProperties>
</file>