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32ACE-1F53-4FDC-8878-79BF53FF3B10}">
          <p14:sldIdLst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71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2T14:05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2549 14352 0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Recursion  - By Akshay Dhillon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203428"/>
          </a:xfrm>
        </p:spPr>
        <p:txBody>
          <a:bodyPr>
            <a:normAutofit/>
          </a:bodyPr>
          <a:lstStyle/>
          <a:p>
            <a:r>
              <a:rPr lang="en-US" sz="4400" dirty="0"/>
              <a:t>String</a:t>
            </a:r>
            <a:br>
              <a:rPr lang="en-US" sz="4400" dirty="0"/>
            </a:br>
            <a:r>
              <a:rPr lang="en-US" sz="2800" b="0" dirty="0"/>
              <a:t>Algorithms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Akshay Dhillon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14:cNvPr>
              <p14:cNvContentPartPr/>
              <p14:nvPr/>
            </p14:nvContentPartPr>
            <p14:xfrm>
              <a:off x="917640" y="51667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18BBE6-08BE-135F-4DB7-DCA73645A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80" y="5157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40">
        <p:fade/>
      </p:transition>
    </mc:Choice>
    <mc:Fallback xmlns="">
      <p:transition spd="med" advTm="754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84173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String – Transform a String to Lower Case</a:t>
            </a:r>
            <a:endParaRPr lang="en-US" sz="2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14908-832D-6A45-F37A-5C77708710F6}"/>
              </a:ext>
            </a:extLst>
          </p:cNvPr>
          <p:cNvSpPr txBox="1"/>
          <p:nvPr/>
        </p:nvSpPr>
        <p:spPr>
          <a:xfrm>
            <a:off x="762349" y="1975410"/>
            <a:ext cx="32559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Narrow" panose="020B0606020202030204" pitchFamily="34" charset="0"/>
              </a:rPr>
              <a:t>Problem Statement: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Transform a String to lower case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            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         </a:t>
            </a:r>
          </a:p>
          <a:p>
            <a:r>
              <a:rPr lang="en-IN" sz="1400" b="1" dirty="0">
                <a:latin typeface="Arial Narrow" panose="020B0606020202030204" pitchFamily="34" charset="0"/>
              </a:rPr>
              <a:t>Input: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“My Name is AKSHAY.”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b="1" dirty="0">
                <a:latin typeface="Arial Narrow" panose="020B0606020202030204" pitchFamily="34" charset="0"/>
              </a:rPr>
              <a:t>Output: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“my name is Akshay.”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dirty="0">
                <a:latin typeface="Arial Narrow" panose="020B0606020202030204" pitchFamily="34" charset="0"/>
              </a:rPr>
              <a:t> </a:t>
            </a:r>
          </a:p>
          <a:p>
            <a:r>
              <a:rPr lang="en-IN" sz="1400" b="1" dirty="0">
                <a:latin typeface="Arial Narrow" panose="020B0606020202030204" pitchFamily="34" charset="0"/>
              </a:rPr>
              <a:t>Input: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WWW.GOOGLE.COM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r>
              <a:rPr lang="en-IN" sz="1400" b="1" dirty="0">
                <a:latin typeface="Arial Narrow" panose="020B0606020202030204" pitchFamily="34" charset="0"/>
              </a:rPr>
              <a:t>Output: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“www.google.com”</a:t>
            </a:r>
          </a:p>
          <a:p>
            <a:endParaRPr lang="en-IN" sz="1400" dirty="0">
              <a:latin typeface="Arial Narrow" panose="020B0606020202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96000" y="1774587"/>
            <a:ext cx="4665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6A3A-51C5-4515-05E3-2F2A90450997}"/>
              </a:ext>
            </a:extLst>
          </p:cNvPr>
          <p:cNvSpPr txBox="1"/>
          <p:nvPr/>
        </p:nvSpPr>
        <p:spPr>
          <a:xfrm>
            <a:off x="6384020" y="3161639"/>
            <a:ext cx="451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781D2-36FC-94A7-D893-B86B15383C05}"/>
              </a:ext>
            </a:extLst>
          </p:cNvPr>
          <p:cNvSpPr txBox="1"/>
          <p:nvPr/>
        </p:nvSpPr>
        <p:spPr>
          <a:xfrm>
            <a:off x="1778466" y="1166070"/>
            <a:ext cx="645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Note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 Don’t use any built-in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67DAB-B122-EE09-52F3-5E8AF2A9C077}"/>
              </a:ext>
            </a:extLst>
          </p:cNvPr>
          <p:cNvSpPr txBox="1"/>
          <p:nvPr/>
        </p:nvSpPr>
        <p:spPr>
          <a:xfrm>
            <a:off x="4384313" y="1959252"/>
            <a:ext cx="66220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Intuition: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600" dirty="0">
                <a:latin typeface="Aptos Narrow" panose="020B0004020202020204" pitchFamily="34" charset="0"/>
              </a:rPr>
              <a:t>   [A, B,…..,Y, Z] </a:t>
            </a:r>
          </a:p>
          <a:p>
            <a:r>
              <a:rPr lang="en-IN" dirty="0"/>
              <a:t>  </a:t>
            </a:r>
          </a:p>
          <a:p>
            <a:r>
              <a:rPr lang="en-IN" sz="1600" b="1" dirty="0">
                <a:latin typeface="Arial Narrow" panose="020B0606020202030204" pitchFamily="34" charset="0"/>
              </a:rPr>
              <a:t>  For other characters it remains same</a:t>
            </a:r>
          </a:p>
          <a:p>
            <a:r>
              <a:rPr lang="en-IN" sz="1600" b="1" dirty="0">
                <a:latin typeface="Arial Narrow" panose="020B0606020202030204" pitchFamily="34" charset="0"/>
              </a:rPr>
              <a:t>  </a:t>
            </a:r>
          </a:p>
          <a:p>
            <a:r>
              <a:rPr lang="en-IN" sz="1600" b="1" dirty="0">
                <a:latin typeface="Arial Narrow" panose="020B0606020202030204" pitchFamily="34" charset="0"/>
              </a:rPr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75ED6B-6C9D-6EFA-557A-1AB587E5F0F0}"/>
              </a:ext>
            </a:extLst>
          </p:cNvPr>
          <p:cNvSpPr/>
          <p:nvPr/>
        </p:nvSpPr>
        <p:spPr>
          <a:xfrm>
            <a:off x="4115099" y="2384431"/>
            <a:ext cx="339838" cy="1726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0DADD-7EDC-DCBA-37CA-CE52AAB07C9D}"/>
              </a:ext>
            </a:extLst>
          </p:cNvPr>
          <p:cNvSpPr txBox="1"/>
          <p:nvPr/>
        </p:nvSpPr>
        <p:spPr>
          <a:xfrm>
            <a:off x="4551708" y="2319575"/>
            <a:ext cx="662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Narrow" panose="020B0606020202030204" pitchFamily="34" charset="0"/>
              </a:rPr>
              <a:t>Loop through all the letter of String, if it’s an Uppercase character transform it to a lowercase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924689-D8D5-7FAE-6B54-F9E57B3758BC}"/>
              </a:ext>
            </a:extLst>
          </p:cNvPr>
          <p:cNvSpPr/>
          <p:nvPr/>
        </p:nvSpPr>
        <p:spPr>
          <a:xfrm>
            <a:off x="6032555" y="2920705"/>
            <a:ext cx="1127622" cy="133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93863-732E-0507-EEC0-F0852C6F55A5}"/>
              </a:ext>
            </a:extLst>
          </p:cNvPr>
          <p:cNvSpPr txBox="1"/>
          <p:nvPr/>
        </p:nvSpPr>
        <p:spPr>
          <a:xfrm>
            <a:off x="7290033" y="2768367"/>
            <a:ext cx="218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 Narrow" panose="020B0606020202030204" pitchFamily="34" charset="0"/>
              </a:rPr>
              <a:t>[</a:t>
            </a:r>
            <a:r>
              <a:rPr lang="en-IN" sz="1600" dirty="0" err="1">
                <a:latin typeface="Arial Narrow" panose="020B0606020202030204" pitchFamily="34" charset="0"/>
              </a:rPr>
              <a:t>a,b</a:t>
            </a:r>
            <a:r>
              <a:rPr lang="en-IN" sz="1600" dirty="0">
                <a:latin typeface="Arial Narrow" panose="020B0606020202030204" pitchFamily="34" charset="0"/>
              </a:rPr>
              <a:t>,…….,</a:t>
            </a:r>
            <a:r>
              <a:rPr lang="en-IN" sz="1600" dirty="0" err="1">
                <a:latin typeface="Arial Narrow" panose="020B0606020202030204" pitchFamily="34" charset="0"/>
              </a:rPr>
              <a:t>y,z</a:t>
            </a:r>
            <a:r>
              <a:rPr lang="en-IN" sz="1600" dirty="0">
                <a:latin typeface="Arial Narrow" panose="020B0606020202030204" pitchFamily="34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6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7858">
        <p:fade/>
      </p:transition>
    </mc:Choice>
    <mc:Fallback xmlns="">
      <p:transition spd="med" advTm="19785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71791"/>
            <a:ext cx="9601200" cy="784173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String – Transform a String to Lower Case</a:t>
            </a:r>
            <a:endParaRPr lang="en-US" sz="20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49" y="1288026"/>
            <a:ext cx="10667301" cy="4918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5CCA-C85A-E851-7C69-7DBEDA6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89678"/>
            <a:ext cx="11208773" cy="327431"/>
          </a:xfrm>
        </p:spPr>
        <p:txBody>
          <a:bodyPr/>
          <a:lstStyle/>
          <a:p>
            <a:pPr algn="ctr"/>
            <a:r>
              <a:rPr lang="en-US" b="1" dirty="0"/>
              <a:t>Algorithms and Data Structures                                                                                                                                                                                                          Akshay Dhillon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66ED00-EECA-DCEB-B1E5-FE8864C82CC2}"/>
              </a:ext>
            </a:extLst>
          </p:cNvPr>
          <p:cNvSpPr txBox="1"/>
          <p:nvPr/>
        </p:nvSpPr>
        <p:spPr>
          <a:xfrm>
            <a:off x="6096000" y="1774587"/>
            <a:ext cx="4665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6A3A-51C5-4515-05E3-2F2A90450997}"/>
              </a:ext>
            </a:extLst>
          </p:cNvPr>
          <p:cNvSpPr txBox="1"/>
          <p:nvPr/>
        </p:nvSpPr>
        <p:spPr>
          <a:xfrm>
            <a:off x="6384020" y="3161639"/>
            <a:ext cx="451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781D2-36FC-94A7-D893-B86B15383C05}"/>
              </a:ext>
            </a:extLst>
          </p:cNvPr>
          <p:cNvSpPr txBox="1"/>
          <p:nvPr/>
        </p:nvSpPr>
        <p:spPr>
          <a:xfrm>
            <a:off x="1786855" y="987329"/>
            <a:ext cx="645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Note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: Don’t use any built-in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2EE08-A901-FCCC-651D-2E7FB775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9" y="1356661"/>
            <a:ext cx="7049111" cy="4683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41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7858">
        <p:fade/>
      </p:transition>
    </mc:Choice>
    <mc:Fallback>
      <p:transition spd="med" advTm="19785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25.4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3984</TotalTime>
  <Words>146</Words>
  <Application>Microsoft Office PowerPoint</Application>
  <PresentationFormat>Widescreen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 Narrow</vt:lpstr>
      <vt:lpstr>Arial</vt:lpstr>
      <vt:lpstr>Arial Narrow</vt:lpstr>
      <vt:lpstr>Diamond Grid 16x9</vt:lpstr>
      <vt:lpstr>String Algorithms and Data Structures</vt:lpstr>
      <vt:lpstr>String – Transform a String to Lower Case</vt:lpstr>
      <vt:lpstr>String – Transform a String to Lower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Dhillon</dc:creator>
  <cp:lastModifiedBy>Akshay Dhillon</cp:lastModifiedBy>
  <cp:revision>5</cp:revision>
  <dcterms:created xsi:type="dcterms:W3CDTF">2024-09-21T15:39:14Z</dcterms:created>
  <dcterms:modified xsi:type="dcterms:W3CDTF">2024-09-26T19:18:48Z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