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1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032ACE-1F53-4FDC-8878-79BF53FF3B10}">
          <p14:sldIdLst>
            <p14:sldId id="261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71" autoAdjust="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9-22T14:05:01.4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2549 14352 0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25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203428"/>
          </a:xfrm>
        </p:spPr>
        <p:txBody>
          <a:bodyPr>
            <a:normAutofit/>
          </a:bodyPr>
          <a:lstStyle/>
          <a:p>
            <a:r>
              <a:rPr lang="en-US" sz="4400" dirty="0"/>
              <a:t>String</a:t>
            </a:r>
            <a:br>
              <a:rPr lang="en-US" sz="4400" dirty="0"/>
            </a:br>
            <a:r>
              <a:rPr lang="en-US" sz="2800" b="0" dirty="0"/>
              <a:t>Algorithms and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Akshay Dhillon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C18BBE6-08BE-135F-4DB7-DCA73645A449}"/>
                  </a:ext>
                </a:extLst>
              </p14:cNvPr>
              <p14:cNvContentPartPr/>
              <p14:nvPr/>
            </p14:nvContentPartPr>
            <p14:xfrm>
              <a:off x="917640" y="51667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C18BBE6-08BE-135F-4DB7-DCA73645A4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8280" y="5157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135">
        <p:fade/>
      </p:transition>
    </mc:Choice>
    <mc:Fallback xmlns="">
      <p:transition spd="med" advTm="4135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784173"/>
          </a:xfrm>
        </p:spPr>
        <p:txBody>
          <a:bodyPr/>
          <a:lstStyle/>
          <a:p>
            <a:r>
              <a:rPr lang="en-US" dirty="0"/>
              <a:t>String – Reverse a String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349" y="1288026"/>
            <a:ext cx="10667301" cy="49186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A5CCA-C85A-E851-7C69-7DBEDA6F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289678"/>
            <a:ext cx="11208773" cy="327431"/>
          </a:xfrm>
        </p:spPr>
        <p:txBody>
          <a:bodyPr/>
          <a:lstStyle/>
          <a:p>
            <a:pPr algn="ctr"/>
            <a:r>
              <a:rPr lang="en-US" b="1" dirty="0"/>
              <a:t>Algorithms and Data Structures                                                                                                                                                                                                          Akshay Dhillon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14908-832D-6A45-F37A-5C77708710F6}"/>
              </a:ext>
            </a:extLst>
          </p:cNvPr>
          <p:cNvSpPr txBox="1"/>
          <p:nvPr/>
        </p:nvSpPr>
        <p:spPr>
          <a:xfrm>
            <a:off x="762349" y="1602297"/>
            <a:ext cx="32559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Arial Narrow" panose="020B0606020202030204" pitchFamily="34" charset="0"/>
              </a:rPr>
              <a:t>Problem Statement:</a:t>
            </a:r>
          </a:p>
          <a:p>
            <a:r>
              <a:rPr lang="en-IN" sz="1400" dirty="0">
                <a:latin typeface="Arial Narrow" panose="020B0606020202030204" pitchFamily="34" charset="0"/>
              </a:rPr>
              <a:t>Reverse a given String</a:t>
            </a:r>
          </a:p>
          <a:p>
            <a:r>
              <a:rPr lang="en-IN" sz="1400" dirty="0">
                <a:latin typeface="Arial Narrow" panose="020B0606020202030204" pitchFamily="34" charset="0"/>
              </a:rPr>
              <a:t>            </a:t>
            </a:r>
          </a:p>
          <a:p>
            <a:r>
              <a:rPr lang="en-IN" sz="1400" dirty="0">
                <a:latin typeface="Arial Narrow" panose="020B0606020202030204" pitchFamily="34" charset="0"/>
              </a:rPr>
              <a:t>         </a:t>
            </a:r>
          </a:p>
          <a:p>
            <a:r>
              <a:rPr lang="en-IN" sz="1400" b="1" dirty="0">
                <a:latin typeface="Arial Narrow" panose="020B0606020202030204" pitchFamily="34" charset="0"/>
              </a:rPr>
              <a:t>Input:</a:t>
            </a:r>
          </a:p>
          <a:p>
            <a:r>
              <a:rPr lang="en-IN" sz="1400" dirty="0">
                <a:latin typeface="Arial Narrow" panose="020B0606020202030204" pitchFamily="34" charset="0"/>
              </a:rPr>
              <a:t>“</a:t>
            </a:r>
            <a:r>
              <a:rPr lang="en-IN" sz="1400" dirty="0" err="1">
                <a:latin typeface="Arial Narrow" panose="020B0606020202030204" pitchFamily="34" charset="0"/>
              </a:rPr>
              <a:t>akshay</a:t>
            </a:r>
            <a:r>
              <a:rPr lang="en-IN" sz="1400" dirty="0">
                <a:latin typeface="Arial Narrow" panose="020B0606020202030204" pitchFamily="34" charset="0"/>
              </a:rPr>
              <a:t>”</a:t>
            </a:r>
          </a:p>
          <a:p>
            <a:endParaRPr lang="en-IN" sz="1400" dirty="0">
              <a:latin typeface="Arial Narrow" panose="020B0606020202030204" pitchFamily="34" charset="0"/>
            </a:endParaRPr>
          </a:p>
          <a:p>
            <a:r>
              <a:rPr lang="en-IN" sz="1400" b="1" dirty="0">
                <a:latin typeface="Arial Narrow" panose="020B0606020202030204" pitchFamily="34" charset="0"/>
              </a:rPr>
              <a:t>Output:</a:t>
            </a:r>
          </a:p>
          <a:p>
            <a:r>
              <a:rPr lang="en-IN" sz="1400" dirty="0">
                <a:latin typeface="Arial Narrow" panose="020B0606020202030204" pitchFamily="34" charset="0"/>
              </a:rPr>
              <a:t>“</a:t>
            </a:r>
            <a:r>
              <a:rPr lang="en-IN" sz="1400" dirty="0" err="1">
                <a:latin typeface="Arial Narrow" panose="020B0606020202030204" pitchFamily="34" charset="0"/>
              </a:rPr>
              <a:t>yahska</a:t>
            </a:r>
            <a:r>
              <a:rPr lang="en-IN" sz="1400" dirty="0">
                <a:latin typeface="Arial Narrow" panose="020B0606020202030204" pitchFamily="34" charset="0"/>
              </a:rPr>
              <a:t>”</a:t>
            </a:r>
          </a:p>
          <a:p>
            <a:endParaRPr lang="en-IN" sz="1400" dirty="0">
              <a:latin typeface="Arial Narrow" panose="020B0606020202030204" pitchFamily="34" charset="0"/>
            </a:endParaRPr>
          </a:p>
          <a:p>
            <a:r>
              <a:rPr lang="en-IN" sz="1400" dirty="0">
                <a:latin typeface="Arial Narrow" panose="020B0606020202030204" pitchFamily="34" charset="0"/>
              </a:rPr>
              <a:t> </a:t>
            </a:r>
          </a:p>
          <a:p>
            <a:r>
              <a:rPr lang="en-IN" sz="1400" b="1" dirty="0">
                <a:latin typeface="Arial Narrow" panose="020B0606020202030204" pitchFamily="34" charset="0"/>
              </a:rPr>
              <a:t>Input:</a:t>
            </a:r>
          </a:p>
          <a:p>
            <a:r>
              <a:rPr lang="en-IN" sz="1400" dirty="0">
                <a:latin typeface="Arial Narrow" panose="020B0606020202030204" pitchFamily="34" charset="0"/>
              </a:rPr>
              <a:t>“</a:t>
            </a:r>
            <a:r>
              <a:rPr lang="en-IN" sz="1400" dirty="0" err="1">
                <a:latin typeface="Arial Narrow" panose="020B0606020202030204" pitchFamily="34" charset="0"/>
              </a:rPr>
              <a:t>abcd</a:t>
            </a:r>
            <a:r>
              <a:rPr lang="en-IN" sz="1400" dirty="0">
                <a:latin typeface="Arial Narrow" panose="020B0606020202030204" pitchFamily="34" charset="0"/>
              </a:rPr>
              <a:t>”</a:t>
            </a:r>
          </a:p>
          <a:p>
            <a:endParaRPr lang="en-IN" sz="1400" dirty="0">
              <a:latin typeface="Arial Narrow" panose="020B0606020202030204" pitchFamily="34" charset="0"/>
            </a:endParaRPr>
          </a:p>
          <a:p>
            <a:r>
              <a:rPr lang="en-IN" sz="1400" b="1" dirty="0">
                <a:latin typeface="Arial Narrow" panose="020B0606020202030204" pitchFamily="34" charset="0"/>
              </a:rPr>
              <a:t>Output:</a:t>
            </a:r>
          </a:p>
          <a:p>
            <a:r>
              <a:rPr lang="en-IN" sz="1400" dirty="0">
                <a:latin typeface="Arial Narrow" panose="020B0606020202030204" pitchFamily="34" charset="0"/>
              </a:rPr>
              <a:t>“</a:t>
            </a:r>
            <a:r>
              <a:rPr lang="en-IN" sz="1400" dirty="0" err="1">
                <a:latin typeface="Arial Narrow" panose="020B0606020202030204" pitchFamily="34" charset="0"/>
              </a:rPr>
              <a:t>dcba</a:t>
            </a:r>
            <a:r>
              <a:rPr lang="en-IN" sz="1400" dirty="0">
                <a:latin typeface="Arial Narrow" panose="020B0606020202030204" pitchFamily="34" charset="0"/>
              </a:rPr>
              <a:t>”</a:t>
            </a:r>
          </a:p>
          <a:p>
            <a:endParaRPr lang="en-IN" sz="1400" dirty="0">
              <a:latin typeface="Arial Narrow" panose="020B0606020202030204" pitchFamily="34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66ED00-EECA-DCEB-B1E5-FE8864C82CC2}"/>
              </a:ext>
            </a:extLst>
          </p:cNvPr>
          <p:cNvSpPr txBox="1"/>
          <p:nvPr/>
        </p:nvSpPr>
        <p:spPr>
          <a:xfrm>
            <a:off x="6096000" y="1774587"/>
            <a:ext cx="46653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B6A3A-51C5-4515-05E3-2F2A90450997}"/>
              </a:ext>
            </a:extLst>
          </p:cNvPr>
          <p:cNvSpPr txBox="1"/>
          <p:nvPr/>
        </p:nvSpPr>
        <p:spPr>
          <a:xfrm>
            <a:off x="6384020" y="3161639"/>
            <a:ext cx="4512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45CC5-2C8F-578D-B9E5-A7AF5C3BC630}"/>
              </a:ext>
            </a:extLst>
          </p:cNvPr>
          <p:cNvSpPr txBox="1"/>
          <p:nvPr/>
        </p:nvSpPr>
        <p:spPr>
          <a:xfrm>
            <a:off x="1971413" y="1205011"/>
            <a:ext cx="7306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Note: Don’t use built in functions which directly reverses the string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E1C92-DB43-A5F6-E9FD-19B6EE437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347" y="1725847"/>
            <a:ext cx="5837426" cy="42066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568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0095">
        <p:fade/>
      </p:transition>
    </mc:Choice>
    <mc:Fallback xmlns="">
      <p:transition spd="med" advTm="430095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25.4"/>
</p:tagLst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4627</TotalTime>
  <Words>63</Words>
  <Application>Microsoft Office PowerPoint</Application>
  <PresentationFormat>Widescreen</PresentationFormat>
  <Paragraphs>35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Arial Narrow</vt:lpstr>
      <vt:lpstr>Diamond Grid 16x9</vt:lpstr>
      <vt:lpstr>String Algorithms and Data Structures</vt:lpstr>
      <vt:lpstr>String – Reverse a 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Dhillon</dc:creator>
  <cp:lastModifiedBy>Akshay Dhillon</cp:lastModifiedBy>
  <cp:revision>7</cp:revision>
  <dcterms:created xsi:type="dcterms:W3CDTF">2024-09-21T15:39:14Z</dcterms:created>
  <dcterms:modified xsi:type="dcterms:W3CDTF">2024-09-29T08:18:15Z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