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032ACE-1F53-4FDC-8878-79BF53FF3B10}">
          <p14:sldIdLst>
            <p14:sldId id="26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5AFFA-E229-49A0-99E9-8548E99951E5}" v="163" dt="2024-09-22T16:04:29.54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1" autoAdjust="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9-22T14:05:01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2549 14352 0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203428"/>
          </a:xfrm>
        </p:spPr>
        <p:txBody>
          <a:bodyPr>
            <a:normAutofit/>
          </a:bodyPr>
          <a:lstStyle/>
          <a:p>
            <a:r>
              <a:rPr lang="en-US" sz="4400" dirty="0"/>
              <a:t>Recursion</a:t>
            </a:r>
            <a:br>
              <a:rPr lang="en-US" sz="4400" dirty="0"/>
            </a:br>
            <a:r>
              <a:rPr lang="en-US" sz="2800" b="0" dirty="0"/>
              <a:t>In-order Traversal using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Akshay Dhillon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18BBE6-08BE-135F-4DB7-DCA73645A449}"/>
                  </a:ext>
                </a:extLst>
              </p14:cNvPr>
              <p14:cNvContentPartPr/>
              <p14:nvPr/>
            </p14:nvContentPartPr>
            <p14:xfrm>
              <a:off x="917640" y="51667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18BBE6-08BE-135F-4DB7-DCA73645A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280" y="5157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261">
        <p:fade/>
      </p:transition>
    </mc:Choice>
    <mc:Fallback>
      <p:transition spd="med" advTm="726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8417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49" y="1288026"/>
            <a:ext cx="10667301" cy="4918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A5CCA-C85A-E851-7C69-7DBEDA6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89678"/>
            <a:ext cx="11208773" cy="327431"/>
          </a:xfrm>
        </p:spPr>
        <p:txBody>
          <a:bodyPr/>
          <a:lstStyle/>
          <a:p>
            <a:pPr algn="ctr"/>
            <a:r>
              <a:rPr lang="en-US" b="1" dirty="0"/>
              <a:t>Algorithms and Data Structures                                                                                                                                                                                                          Akshay Dhillon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14908-832D-6A45-F37A-5C77708710F6}"/>
              </a:ext>
            </a:extLst>
          </p:cNvPr>
          <p:cNvSpPr txBox="1"/>
          <p:nvPr/>
        </p:nvSpPr>
        <p:spPr>
          <a:xfrm>
            <a:off x="762349" y="1602297"/>
            <a:ext cx="9589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Lets assume we have a Binary Tree:</a:t>
            </a:r>
          </a:p>
          <a:p>
            <a:r>
              <a:rPr lang="en-IN" dirty="0"/>
              <a:t>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9A1053-ABE0-814E-BA37-D24BEB050036}"/>
              </a:ext>
            </a:extLst>
          </p:cNvPr>
          <p:cNvSpPr/>
          <p:nvPr/>
        </p:nvSpPr>
        <p:spPr>
          <a:xfrm>
            <a:off x="2273417" y="2214694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BF18A4-1E21-C40F-6A15-1DCA9D473778}"/>
              </a:ext>
            </a:extLst>
          </p:cNvPr>
          <p:cNvSpPr/>
          <p:nvPr/>
        </p:nvSpPr>
        <p:spPr>
          <a:xfrm>
            <a:off x="1369504" y="3216980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AD4AB-24E6-D655-0E6E-0CBEC8464912}"/>
              </a:ext>
            </a:extLst>
          </p:cNvPr>
          <p:cNvSpPr/>
          <p:nvPr/>
        </p:nvSpPr>
        <p:spPr>
          <a:xfrm>
            <a:off x="3193760" y="3201292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32DBF1-3D89-2BB6-2291-F657547BCE46}"/>
              </a:ext>
            </a:extLst>
          </p:cNvPr>
          <p:cNvSpPr/>
          <p:nvPr/>
        </p:nvSpPr>
        <p:spPr>
          <a:xfrm>
            <a:off x="612744" y="4094717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1D5F24-FF96-7EB7-8A7F-D9DDC087EF28}"/>
              </a:ext>
            </a:extLst>
          </p:cNvPr>
          <p:cNvSpPr/>
          <p:nvPr/>
        </p:nvSpPr>
        <p:spPr>
          <a:xfrm>
            <a:off x="1930167" y="4088269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D1ECD6-C3FB-94DE-56BA-CC2405CB29EB}"/>
              </a:ext>
            </a:extLst>
          </p:cNvPr>
          <p:cNvSpPr/>
          <p:nvPr/>
        </p:nvSpPr>
        <p:spPr>
          <a:xfrm>
            <a:off x="2624357" y="4088269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355E-21AB-7B53-64E1-430E327CBF6E}"/>
              </a:ext>
            </a:extLst>
          </p:cNvPr>
          <p:cNvSpPr/>
          <p:nvPr/>
        </p:nvSpPr>
        <p:spPr>
          <a:xfrm>
            <a:off x="3917129" y="4033163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9E2BE6-43C6-DB1E-CD37-CCF7DDC02CE9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1077576" y="3632286"/>
            <a:ext cx="376697" cy="5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93F547-C07F-6B48-6809-C0643B588F91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863575" y="2630000"/>
            <a:ext cx="494611" cy="65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24339-C77C-A8F8-8231-D051EEB70C1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2767488" y="2630000"/>
            <a:ext cx="511041" cy="64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5CE387-F909-4A21-6139-7B586F9EBE4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896650" y="3632286"/>
            <a:ext cx="381879" cy="4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80845D-E12E-5678-EFD5-DA94F4BB2CFF}"/>
              </a:ext>
            </a:extLst>
          </p:cNvPr>
          <p:cNvCxnSpPr>
            <a:cxnSpLocks/>
            <a:stCxn id="12" idx="5"/>
            <a:endCxn id="15" idx="0"/>
          </p:cNvCxnSpPr>
          <p:nvPr/>
        </p:nvCxnSpPr>
        <p:spPr>
          <a:xfrm>
            <a:off x="1863575" y="3632286"/>
            <a:ext cx="338885" cy="4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7A62E9-7540-1130-67CE-769E982930B0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>
          <a:xfrm>
            <a:off x="3687831" y="3616598"/>
            <a:ext cx="501591" cy="4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66ED00-EECA-DCEB-B1E5-FE8864C82CC2}"/>
              </a:ext>
            </a:extLst>
          </p:cNvPr>
          <p:cNvSpPr txBox="1"/>
          <p:nvPr/>
        </p:nvSpPr>
        <p:spPr>
          <a:xfrm>
            <a:off x="6096000" y="1774587"/>
            <a:ext cx="46653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In-order traversal:</a:t>
            </a:r>
          </a:p>
          <a:p>
            <a:r>
              <a:rPr lang="en-IN" sz="1600" dirty="0">
                <a:latin typeface="Arial Narrow" panose="020B0606020202030204" pitchFamily="34" charset="0"/>
                <a:cs typeface="Arial" panose="020B0604020202020204" pitchFamily="34" charset="0"/>
              </a:rPr>
              <a:t>When we visit the nodes in the following orders: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ptos Narrow" panose="020B0004020202020204" pitchFamily="34" charset="0"/>
              </a:rPr>
              <a:t> </a:t>
            </a:r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Left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 Root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 Right Node</a:t>
            </a:r>
          </a:p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In-order Traversal of this given tree would be</a:t>
            </a:r>
          </a:p>
          <a:p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4 -&gt; 2 -&gt; 5 -&gt; 1 -&gt; 6 -&gt; 3 -&gt; 7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03902-7B66-8EF1-8347-105226929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05011"/>
            <a:ext cx="2911092" cy="1242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568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6666">
        <p:fade/>
      </p:transition>
    </mc:Choice>
    <mc:Fallback>
      <p:transition spd="med" advTm="15666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8417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49" y="1288026"/>
            <a:ext cx="10667301" cy="4918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A5CCA-C85A-E851-7C69-7DBEDA6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89678"/>
            <a:ext cx="11208773" cy="327431"/>
          </a:xfrm>
        </p:spPr>
        <p:txBody>
          <a:bodyPr/>
          <a:lstStyle/>
          <a:p>
            <a:pPr algn="ctr"/>
            <a:r>
              <a:rPr lang="en-US" b="1" dirty="0"/>
              <a:t>Algorithms and Data Structures                                                                                                                                                                                                          Akshay Dhillon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14908-832D-6A45-F37A-5C77708710F6}"/>
              </a:ext>
            </a:extLst>
          </p:cNvPr>
          <p:cNvSpPr txBox="1"/>
          <p:nvPr/>
        </p:nvSpPr>
        <p:spPr>
          <a:xfrm>
            <a:off x="762349" y="1602297"/>
            <a:ext cx="9589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Lets assume we have a Binary Tree:</a:t>
            </a:r>
          </a:p>
          <a:p>
            <a:r>
              <a:rPr lang="en-IN" dirty="0"/>
              <a:t>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9A1053-ABE0-814E-BA37-D24BEB050036}"/>
              </a:ext>
            </a:extLst>
          </p:cNvPr>
          <p:cNvSpPr/>
          <p:nvPr/>
        </p:nvSpPr>
        <p:spPr>
          <a:xfrm>
            <a:off x="2273417" y="2214694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BF18A4-1E21-C40F-6A15-1DCA9D473778}"/>
              </a:ext>
            </a:extLst>
          </p:cNvPr>
          <p:cNvSpPr/>
          <p:nvPr/>
        </p:nvSpPr>
        <p:spPr>
          <a:xfrm>
            <a:off x="1369504" y="3216980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AD4AB-24E6-D655-0E6E-0CBEC8464912}"/>
              </a:ext>
            </a:extLst>
          </p:cNvPr>
          <p:cNvSpPr/>
          <p:nvPr/>
        </p:nvSpPr>
        <p:spPr>
          <a:xfrm>
            <a:off x="3193760" y="3201292"/>
            <a:ext cx="578840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32DBF1-3D89-2BB6-2291-F657547BCE46}"/>
              </a:ext>
            </a:extLst>
          </p:cNvPr>
          <p:cNvSpPr/>
          <p:nvPr/>
        </p:nvSpPr>
        <p:spPr>
          <a:xfrm>
            <a:off x="612744" y="4094717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1D5F24-FF96-7EB7-8A7F-D9DDC087EF28}"/>
              </a:ext>
            </a:extLst>
          </p:cNvPr>
          <p:cNvSpPr/>
          <p:nvPr/>
        </p:nvSpPr>
        <p:spPr>
          <a:xfrm>
            <a:off x="1930167" y="4088269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D1ECD6-C3FB-94DE-56BA-CC2405CB29EB}"/>
              </a:ext>
            </a:extLst>
          </p:cNvPr>
          <p:cNvSpPr/>
          <p:nvPr/>
        </p:nvSpPr>
        <p:spPr>
          <a:xfrm>
            <a:off x="2624357" y="4088269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355E-21AB-7B53-64E1-430E327CBF6E}"/>
              </a:ext>
            </a:extLst>
          </p:cNvPr>
          <p:cNvSpPr/>
          <p:nvPr/>
        </p:nvSpPr>
        <p:spPr>
          <a:xfrm>
            <a:off x="3917129" y="4033163"/>
            <a:ext cx="544585" cy="48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9E2BE6-43C6-DB1E-CD37-CCF7DDC02CE9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1077576" y="3632286"/>
            <a:ext cx="376697" cy="5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93F547-C07F-6B48-6809-C0643B588F91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863575" y="2630000"/>
            <a:ext cx="494611" cy="65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24339-C77C-A8F8-8231-D051EEB70C1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2767488" y="2630000"/>
            <a:ext cx="511041" cy="64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5CE387-F909-4A21-6139-7B586F9EBE4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896650" y="3632286"/>
            <a:ext cx="381879" cy="4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80845D-E12E-5678-EFD5-DA94F4BB2CFF}"/>
              </a:ext>
            </a:extLst>
          </p:cNvPr>
          <p:cNvCxnSpPr>
            <a:cxnSpLocks/>
            <a:stCxn id="12" idx="5"/>
            <a:endCxn id="15" idx="0"/>
          </p:cNvCxnSpPr>
          <p:nvPr/>
        </p:nvCxnSpPr>
        <p:spPr>
          <a:xfrm>
            <a:off x="1863575" y="3632286"/>
            <a:ext cx="338885" cy="4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7A62E9-7540-1130-67CE-769E982930B0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>
          <a:xfrm>
            <a:off x="3687831" y="3616598"/>
            <a:ext cx="501591" cy="4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66ED00-EECA-DCEB-B1E5-FE8864C82CC2}"/>
              </a:ext>
            </a:extLst>
          </p:cNvPr>
          <p:cNvSpPr txBox="1"/>
          <p:nvPr/>
        </p:nvSpPr>
        <p:spPr>
          <a:xfrm>
            <a:off x="6053546" y="152236"/>
            <a:ext cx="46653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ptos Narrow" panose="020B0004020202020204" pitchFamily="34" charset="0"/>
                <a:cs typeface="Arial" panose="020B0604020202020204" pitchFamily="34" charset="0"/>
              </a:rPr>
              <a:t>In-order Traversal of this given tree would be</a:t>
            </a:r>
          </a:p>
          <a:p>
            <a:r>
              <a:rPr lang="en-IN" dirty="0">
                <a:latin typeface="Aptos Narrow" panose="020B0004020202020204" pitchFamily="34" charset="0"/>
                <a:cs typeface="Arial" panose="020B0604020202020204" pitchFamily="34" charset="0"/>
              </a:rPr>
              <a:t>4 -&gt; 2 -&gt; 5 -&gt; 1 -&gt; 6 -&gt; 3 -&gt; 7</a:t>
            </a:r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40F3A4-1287-62C2-8959-76156EAC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407" y="2290582"/>
            <a:ext cx="4808637" cy="21871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32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3377">
        <p:fade/>
      </p:transition>
    </mc:Choice>
    <mc:Fallback>
      <p:transition spd="med" advTm="633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2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8|0.7|0.2|1.2|0.6|0.6|1.3|0.8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1655</TotalTime>
  <Words>121</Words>
  <Application>Microsoft Office PowerPoint</Application>
  <PresentationFormat>Widescreen</PresentationFormat>
  <Paragraphs>62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 Narrow</vt:lpstr>
      <vt:lpstr>Arial</vt:lpstr>
      <vt:lpstr>Arial Narrow</vt:lpstr>
      <vt:lpstr>Diamond Grid 16x9</vt:lpstr>
      <vt:lpstr>Recursion In-order Traversal using Recursion</vt:lpstr>
      <vt:lpstr>Recursion</vt:lpstr>
      <vt:lpstr>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Dhillon</dc:creator>
  <cp:lastModifiedBy>Akshay Dhillon</cp:lastModifiedBy>
  <cp:revision>1</cp:revision>
  <dcterms:created xsi:type="dcterms:W3CDTF">2024-09-21T15:39:14Z</dcterms:created>
  <dcterms:modified xsi:type="dcterms:W3CDTF">2024-09-23T12:51:09Z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