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6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65" r:id="rId13"/>
    <p:sldId id="259" r:id="rId14"/>
    <p:sldId id="260" r:id="rId15"/>
    <p:sldId id="25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8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8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8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7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16AC2-CA0C-4819-853F-7880708CA577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4CB142-72DA-480D-A7BD-D1001231A2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1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1644" y="748145"/>
            <a:ext cx="8157556" cy="1831293"/>
          </a:xfrm>
        </p:spPr>
        <p:txBody>
          <a:bodyPr>
            <a:normAutofit/>
          </a:bodyPr>
          <a:lstStyle/>
          <a:p>
            <a:pPr algn="ctr"/>
            <a:r>
              <a:rPr lang="ru-RU" sz="4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Педагогика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(др. греч.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«ребёнок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</a:t>
            </a:r>
            <a:r>
              <a:rPr lang="ru-RU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ιδος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ἄγω «веду»)  -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 о воспитании и обучении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95" y="106073"/>
            <a:ext cx="3475505" cy="216607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355273" y="4294908"/>
            <a:ext cx="9518072" cy="1831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Скоробогатова Мария Ростиславовна, 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педагогических наук, профессор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Крымского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университет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им. В.И. Вернадского</a:t>
            </a:r>
          </a:p>
          <a:p>
            <a:pPr algn="r"/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+7978 827 34 20</a:t>
            </a:r>
          </a:p>
          <a:p>
            <a:pPr algn="r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maricrimea@gmail.com</a:t>
            </a: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3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5239" y="4963065"/>
            <a:ext cx="10590413" cy="378986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упорядоченная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педагогических действий, операций и процедур, инструментально 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обеспечивающих достижение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прогнозируемого результата обучения в изменяющихся условиях образовательного процесса.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/>
              <a:t>ПТ = цели + задачи + содержание + методы (приемы, средства) + формы обучения. 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(примеры: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коммуникационная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технология, Технология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критического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мышления, Проектная технология, Технология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развивающего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обучения,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Сингапурская технология обучения,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Здоровьесберегающие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фасилитированная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дискуссия, Интеллектуальные карты, Технология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проблемного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обучения, Игровые технологии, Модульная технология, Технология мастерских, Кейс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технология, Технология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интегрированного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обучения, Педагогика сотрудничества, Технологии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уровневой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дифференциации, Групповые технологии, Традиционные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(классно-урочная система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dirty="0"/>
              <a:t/>
            </a:r>
            <a:br>
              <a:rPr lang="ru-RU" dirty="0"/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3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3784" y="3868556"/>
            <a:ext cx="10590413" cy="378986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задача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осмысленная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ситуация с привнесенной в нее целью в связи с необходимостью познания и преобразования действительности.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 </a:t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Оценка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условий, в которых реализуются педагогические действия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Предвидение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объяснение наблюдаемых педагогических явлений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Принятие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эффективных диагностических решений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Осуществление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диагностики детского коллектива или отдельной личности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Прогнозирование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результатов воспитания и обучения, ответных реакций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целеполагание.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Конструирование и последующая реализация педагогического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роцесса.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контроль.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7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1644" y="748145"/>
            <a:ext cx="8157556" cy="2770910"/>
          </a:xfrm>
        </p:spPr>
        <p:txBody>
          <a:bodyPr>
            <a:normAutofit/>
          </a:bodyPr>
          <a:lstStyle/>
          <a:p>
            <a:pPr algn="ctr"/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4" y="0"/>
            <a:ext cx="10457411" cy="68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924" y="937766"/>
            <a:ext cx="10058400" cy="1450757"/>
          </a:xfrm>
        </p:spPr>
        <p:txBody>
          <a:bodyPr>
            <a:normAutofit/>
          </a:bodyPr>
          <a:lstStyle/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5" y="135417"/>
            <a:ext cx="10058400" cy="6722583"/>
          </a:xfrm>
        </p:spPr>
      </p:pic>
    </p:spTree>
    <p:extLst>
      <p:ext uri="{BB962C8B-B14F-4D97-AF65-F5344CB8AC3E}">
        <p14:creationId xmlns:p14="http://schemas.microsoft.com/office/powerpoint/2010/main" val="120069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336248"/>
            <a:ext cx="11756571" cy="4023360"/>
          </a:xfrm>
        </p:spPr>
        <p:txBody>
          <a:bodyPr>
            <a:noAutofit/>
          </a:bodyPr>
          <a:lstStyle/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0"/>
            <a:ext cx="1032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7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ru-RU" dirty="0" smtClean="0"/>
              <a:t>Методы педагогических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85455"/>
            <a:ext cx="10058400" cy="4483639"/>
          </a:xfrm>
        </p:spPr>
        <p:txBody>
          <a:bodyPr/>
          <a:lstStyle/>
          <a:p>
            <a:pPr lvl="1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			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					Педагогический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опыта (исторический)			Анкетирование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школьной документации				Тестирование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продуктов ученического творчества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Беседа</a:t>
            </a:r>
          </a:p>
        </p:txBody>
      </p:sp>
    </p:spTree>
    <p:extLst>
      <p:ext uri="{BB962C8B-B14F-4D97-AF65-F5344CB8AC3E}">
        <p14:creationId xmlns:p14="http://schemas.microsoft.com/office/powerpoint/2010/main" val="316900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662"/>
            <a:ext cx="5851994" cy="9325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педагогических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385455"/>
            <a:ext cx="5375564" cy="44836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	- </a:t>
            </a:r>
            <a:r>
              <a:rPr lang="ru-RU" sz="2400" dirty="0" smtClean="0"/>
              <a:t>один </a:t>
            </a:r>
            <a:r>
              <a:rPr lang="ru-RU" sz="2400" dirty="0"/>
              <a:t>из самых </a:t>
            </a:r>
            <a:r>
              <a:rPr lang="ru-RU" sz="2400" dirty="0" smtClean="0"/>
              <a:t>распространенных </a:t>
            </a:r>
            <a:r>
              <a:rPr lang="ru-RU" sz="2400" dirty="0"/>
              <a:t>и наиболее доступных </a:t>
            </a:r>
            <a:r>
              <a:rPr lang="ru-RU" sz="2400" b="1" dirty="0"/>
              <a:t>методов</a:t>
            </a:r>
            <a:r>
              <a:rPr lang="ru-RU" sz="2400" dirty="0"/>
              <a:t> исследования </a:t>
            </a:r>
            <a:r>
              <a:rPr lang="ru-RU" sz="2400" b="1" dirty="0"/>
              <a:t>педагогической</a:t>
            </a:r>
            <a:r>
              <a:rPr lang="ru-RU" sz="2400" dirty="0"/>
              <a:t> практики. Педагогическое </a:t>
            </a:r>
            <a:r>
              <a:rPr lang="ru-RU" sz="2400" b="1" dirty="0"/>
              <a:t>наблюдение</a:t>
            </a:r>
            <a:r>
              <a:rPr lang="ru-RU" sz="2400" dirty="0"/>
              <a:t> – это непосредственное восприятие, познание педагогического процесса в естественных условиях (например, в процессе обучения, внеклассной работы и т. д.).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94" y="-1"/>
            <a:ext cx="6340006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526" y="651164"/>
            <a:ext cx="11111346" cy="4483639"/>
          </a:xfrm>
        </p:spPr>
        <p:txBody>
          <a:bodyPr/>
          <a:lstStyle/>
          <a:p>
            <a:pPr algn="ctr"/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Беседа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 с помощью заранее сформированного плана со списком вопросов, которые стоит задавать. </a:t>
            </a:r>
            <a:endParaRPr lang="ru-R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 - самый распространенный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социологической науке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заданный вопросов - анкеты. Анкета может быть анонимной или именной.</a:t>
            </a:r>
          </a:p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самый распространенный в </a:t>
            </a:r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психологической науке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получения информации.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6953" y="2895599"/>
            <a:ext cx="10651374" cy="396240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педагогики:</a:t>
            </a:r>
            <a:br>
              <a:rPr lang="ru-RU" sz="3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ОБУЧЕНИЕ: ЗУН</a:t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ДЕЯТЕЛЬНОСТЬ, </a:t>
            </a:r>
            <a:b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ВЗАИМОДЕЙСТВИЕ, </a:t>
            </a:r>
            <a:b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ТЕХНОЛОГИЯ, </a:t>
            </a:r>
            <a:b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ЗАДАЧА.</a:t>
            </a:r>
            <a: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789" y="900544"/>
            <a:ext cx="10651374" cy="39624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педагогики: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целенаправленный и организованный процесс формирования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 или передача опыта от старшего поколения к младшему.</a:t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i="1" dirty="0"/>
              <a:t>Понимание </a:t>
            </a:r>
            <a:r>
              <a:rPr lang="ru-RU" sz="2400" i="1" dirty="0" smtClean="0"/>
              <a:t>необходимости </a:t>
            </a:r>
            <a:r>
              <a:rPr lang="ru-RU" sz="2400" i="1" dirty="0"/>
              <a:t>воспитания в европейском обществе появляется </a:t>
            </a:r>
            <a:r>
              <a:rPr lang="ru-RU" sz="2400" i="1" dirty="0" smtClean="0"/>
              <a:t>в 17-18 </a:t>
            </a:r>
            <a:r>
              <a:rPr lang="ru-RU" sz="2400" i="1" dirty="0"/>
              <a:t>веках в произведениях философа Джона Локка и писателя Жан-Жака Руссо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1644" y="748145"/>
            <a:ext cx="10651374" cy="2770910"/>
          </a:xfrm>
        </p:spPr>
        <p:txBody>
          <a:bodyPr>
            <a:normAutofit/>
          </a:bodyPr>
          <a:lstStyle/>
          <a:p>
            <a:pPr algn="ctr"/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 r="7677"/>
          <a:stretch/>
        </p:blipFill>
        <p:spPr>
          <a:xfrm>
            <a:off x="0" y="0"/>
            <a:ext cx="6331527" cy="40663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" y="3616037"/>
            <a:ext cx="3243349" cy="3962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61" y="2845688"/>
            <a:ext cx="7295111" cy="40123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6"/>
          <a:stretch/>
        </p:blipFill>
        <p:spPr>
          <a:xfrm>
            <a:off x="6331527" y="0"/>
            <a:ext cx="5715000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0917" y="2895599"/>
            <a:ext cx="10651374" cy="39624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педагогики: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-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 организованный, целенаправленный и управляемый процесс взаимодействия учителей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учеников с целью  усвоения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знаний, умений, навыков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мировоззрения,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умственных сил и потенциальных возможностей обучаемых,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 самообразования.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–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понятий,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фактов, представлений, понятий и законов науки. </a:t>
            </a:r>
            <a:r>
              <a:rPr lang="ru-RU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Умения –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знания, применяемые на практике.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–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умения, доведенные до автоматизма.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5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225" y="3103417"/>
            <a:ext cx="10651374" cy="396240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категории педагогики: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ОБРАЗОВАНИЕ:</a:t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обучения.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синоним обучения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усвоение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знаний, умений, навыков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система образовательных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(дошкольное, среднее, высшее)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225" y="3352799"/>
            <a:ext cx="10651374" cy="396240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- 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процесс и результат количественных и качественных изменений человека. Оно связано с постоянными, непрекращающимися изменениями, переходами из одного состояния в другое, восхождением от простого к сложному, от низшего к высшему.</a:t>
            </a: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Хочу – не умею, могу – нет возможности, </a:t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– не знаю как и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1784" y="468143"/>
            <a:ext cx="10590413" cy="37898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Педагогическая деятельность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профессиональной деятельности, содержанием которой является воспитание, обучение, образование и развитие обучающихся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03" y="1907408"/>
            <a:ext cx="8185812" cy="47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5966" y="5215585"/>
            <a:ext cx="10590413" cy="37898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взаимодействие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происходит между воспитателем и воспитанником в ходе учебно-воспитательной работы и направлен на развитие личности ребенка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Процесс, состоящий из множества компонентов: дидактических, воспитательных и социально-педагогических взаимодействий. Обусловлено учебно-воспитательной деятельностью, целью обучения, воспитанием.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935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2579</TotalTime>
  <Words>214</Words>
  <Application>Microsoft Office PowerPoint</Application>
  <PresentationFormat>Широкоэкранный</PresentationFormat>
  <Paragraphs>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Times New Roman</vt:lpstr>
      <vt:lpstr>Ретро</vt:lpstr>
      <vt:lpstr>Педагогика - (др. греч.  «ребёнок» παιδος + ἄγω «веду»)  - наука о воспитании и обучении человека.</vt:lpstr>
      <vt:lpstr>Основные категории педагогики: ВОСПИТАНИЕ  ОБУЧЕНИЕ: ЗУН ОБРАЗОВАНИЕ РАЗВИТИЕ ПЕДАГОГИЧЕСКАЯ ДЕЯТЕЛЬНОСТЬ,  ПЕДАГОГИЧЕСКОЕ ВЗАИМОДЕЙСТВИЕ,  ПЕДАГОГИЧЕСКАЯ ТЕХНОЛОГИЯ,  ПЕДАГОГИЧЕСКАЯ ЗАДАЧА.  </vt:lpstr>
      <vt:lpstr>Основные категории педагогики:  ВОСПИТАНИЕ – это целенаправленный и организованный процесс формирования личности или передача опыта от старшего поколения к младшему.    Понимание необходимости воспитания в европейском обществе появляется в 17-18 веках в произведениях философа Джона Локка и писателя Жан-Жака Руссо   </vt:lpstr>
      <vt:lpstr>Презентация PowerPoint</vt:lpstr>
      <vt:lpstr>Основные категории педагогики:    ОБУЧЕНИЕ - это специально организованный, целенаправленный и управляемый процесс взаимодействия учителей и учеников с целью  усвоения знаний, умений, навыков, формирования мировоззрения, развития умственных сил и потенциальных возможностей обучаемых, закрепления навыков самообразования.  Знания – система понятий, фактов, представлений, понятий и законов науки.  Умения – знания, применяемые на практике. Навыки – умения, доведенные до автоматизма.    </vt:lpstr>
      <vt:lpstr>Основные категории педагогики:   ОБРАЗОВАНИЕ: 1) конечный результат обучения. 2) синоним обучения (усвоение знаний, умений, навыков). 3) система образовательных учреждений (дошкольное, среднее, высшее)     </vt:lpstr>
      <vt:lpstr> РАЗВИТИЕ - это процесс и результат количественных и качественных изменений человека. Оно связано с постоянными, непрекращающимися изменениями, переходами из одного состояния в другое, восхождением от простого к сложному, от низшего к высшему.  Хочу – не умею, могу – нет возможности,  есть возможность – не знаю как и т.п…..   </vt:lpstr>
      <vt:lpstr>Педагогическая деятельность: вид профессиональной деятельности, содержанием которой является воспитание, обучение, образование и развитие обучающихся    </vt:lpstr>
      <vt:lpstr>Педагогическое взаимодействие – процесс, который происходит между воспитателем и воспитанником в ходе учебно-воспитательной работы и направлен на развитие личности ребенка. Процесс, состоящий из множества компонентов: дидактических, воспитательных и социально-педагогических взаимодействий. Обусловлено учебно-воспитательной деятельностью, целью обучения, воспитанием.      </vt:lpstr>
      <vt:lpstr>Педагогическая технология – упорядоченная совокупность педагогических действий, операций и процедур, инструментально обеспечивающих достижение прогнозируемого результата обучения в изменяющихся условиях образовательного процесса. ПТ = цели + задачи + содержание + методы (приемы, средства) + формы обучения.   (примеры: Информационно – коммуникационная технология, Технология развития критического мышления, Проектная технология, Технология развивающего обучения, Сингапурская технология обучения, Здоровьесберегающие технологии,  фасилитированная дискуссия, Интеллектуальные карты, Технология проблемного обучения, Игровые технологии, Модульная технология, Технология мастерских, Кейс – технология, Технология интегрированного обучения, Педагогика сотрудничества, Технологии уровневой дифференциации, Групповые технологии, Традиционные технологии (классно-урочная система))       </vt:lpstr>
      <vt:lpstr>Педагогическая задача – это осмысленная педагогическая ситуация с привнесенной в нее целью в связи с необходимостью познания и преобразования действительности.  Решение педагогической задачи: I. Анализ педагогической ситуации  1. Оценка условий, в которых реализуются педагогические действия  2. Предвидение и объяснение наблюдаемых педагогических явлений  3. Принятие эффективных диагностических решений  4. Осуществление диагностики детского коллектива или отдельной личности  5. Прогнозирование полученных результатов воспитания и обучения, ответных реакций. II. Планирование и целеполагание. III. Конструирование и последующая реализация педагогического процесса.  IV. Итоговый контроль.    </vt:lpstr>
      <vt:lpstr>Презентация PowerPoint</vt:lpstr>
      <vt:lpstr>Презентация PowerPoint</vt:lpstr>
      <vt:lpstr>Презентация PowerPoint</vt:lpstr>
      <vt:lpstr>Методы педагогических исследований</vt:lpstr>
      <vt:lpstr>Методы педагогических исследований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учитель</dc:title>
  <dc:creator>Пользователь Windows</dc:creator>
  <cp:lastModifiedBy>Пользователь Windows</cp:lastModifiedBy>
  <cp:revision>40</cp:revision>
  <dcterms:created xsi:type="dcterms:W3CDTF">2019-11-24T14:13:32Z</dcterms:created>
  <dcterms:modified xsi:type="dcterms:W3CDTF">2021-09-16T10:30:21Z</dcterms:modified>
</cp:coreProperties>
</file>