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7" r:id="rId2"/>
    <p:sldId id="269" r:id="rId3"/>
    <p:sldId id="268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09668-D8A2-45B8-86CB-2830D99174B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ED06-D4D9-4C59-9787-014169501EA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ED06-D4D9-4C59-9787-014169501EA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7E0D-AFB2-4877-8D7E-BE053FA70BD1}" type="datetimeFigureOut">
              <a:rPr lang="ru-RU" smtClean="0"/>
              <a:pPr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2863-786E-4CCE-A592-AD328E681F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900igr.net/up/datas/127339/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slide-share.ru/slide/34916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5070"/>
            <a:ext cx="9323512" cy="7359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mypresentation.ru/documents/0ad22d730f827355af4cbd5533fc3b8c/img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504055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Стратегии поведения в конфликте (по К.Томасу)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https://pellai.com/wp-content/uploads/2019/07/stili-povedeniya-tom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486525" cy="4497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Результат или отношения? Что важнее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Характеристика стратегий Название стратегии Достоинства Избегание – откладывание решения конфликта Недостатки Выигрываешь время Конкуренция – отстаивание своих интересов до конца, иногда в ущерб другому Приспособление – игнорирование своих интересов в пользу другого Все твои интересы соблюдены Проблема не решена, негативные эмоции не исчезли, а загнаны внутрь Репутация скандалиста и неприятного человека Компромисс – взаимовыгодные уступки, но интересы учтены не все Не испорчены отношения с человеком, так как его интересы соблюдены Твои интересы остались без внимания Часть интересов обеих сторон соблюдена Сотрудничество – взаимовыгодный вариант решения конфликта Получил лишь часть того, на что рассчитывал, и надо строго соблюдать условия договора Учтены интересы обеих сторон Требуется много сил и времени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« Мы привыкли думать, что, возражая кому-то, мы неминуемо вступаем с этим человеком в конфликт, который обязательно должен выявить победителя и побежденного или ущемить чье-то самолюбие. Но давайте не будем воспринимать все в таком свете. Давайте всегда искать между нами что-то общее. Секрет успеха заключается в том, чтобы с самого начала проявить заинтересованность в точке зрения собеседника. Я совершенно уверен, что это под силу каждому из нас » Далай Лама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71350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9</Words>
  <Application>Microsoft Office PowerPoint</Application>
  <PresentationFormat>Экран (4:3)</PresentationFormat>
  <Paragraphs>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Стратегии поведения в конфликте (по К.Томасу)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Стратегии поведения в конфликте (по К.Томасу)</dc:title>
  <dc:creator>DELL</dc:creator>
  <cp:lastModifiedBy>Пользователь Windows</cp:lastModifiedBy>
  <cp:revision>97</cp:revision>
  <dcterms:created xsi:type="dcterms:W3CDTF">2020-03-01T07:55:18Z</dcterms:created>
  <dcterms:modified xsi:type="dcterms:W3CDTF">2022-02-10T18:00:36Z</dcterms:modified>
</cp:coreProperties>
</file>