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0B4"/>
    <a:srgbClr val="2AD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7125D-592A-902F-195A-06D484D3057D}" v="24" dt="2025-10-09T13:35:00.817"/>
    <p1510:client id="{38A604B3-3B59-464F-B645-86E11A1FD11A}" v="21" dt="2025-10-09T13:01:24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5" autoAdjust="0"/>
    <p:restoredTop sz="94605"/>
  </p:normalViewPr>
  <p:slideViewPr>
    <p:cSldViewPr snapToGrid="0" snapToObjects="1" showGuides="1">
      <p:cViewPr varScale="1">
        <p:scale>
          <a:sx n="84" d="100"/>
          <a:sy n="84" d="100"/>
        </p:scale>
        <p:origin x="31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6B7C-30F9-3B43-ACB9-9DF9861192B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9EB69-942C-F64C-A1E9-2817C2CDF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62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04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1485 1 24575,'-21'0'0,"-1"0"0,1 2 0,-33 6 0,43-5 0,0 1 0,0 0 0,1 0 0,-1 1 0,1 0 0,0 1 0,1 0 0,-14 11 0,-35 32 0,2 1 0,2 3 0,3 2 0,2 3 0,-65 97 0,-18 45 0,46-74 0,-132 262 0,183-311 0,-111 259 0,116-253 0,3 0 0,-20 105 0,-46 459 0,87-597 0,-52 826 0,58 8 0,4-373 0,-6 147 0,5 613 0,5-1104 0,50 282 0,73 155 0,-94-447 0,71 263 0,90 280 0,-119-465 0,2 4 0,-39-82 0,7-3 0,83 183 0,-69-191 0,-40-87 0,3-2 0,2 0 0,66 98 0,-56-103 0,82 82 0,-101-116 0,1-1 0,0-1 0,1-1 0,1-1 0,1 0 0,0-2 0,32 12 0,84 23 0,1-7 0,3-6 0,286 30 0,708 82 0,282 11-989,-78-120-268,6-40 251,-662-1 692,7629 0 3008,-4369 7-1822,-41-3-872,-3729-8 0,195-33 0,88-7 0,698-47 0,-1092 88 0,38-4 0,-1-3 0,177-51 0,-242 51 0,-2-2 0,0-2 0,32-21 0,29-17 0,118-37 0,-15 8 0,-164 68 0,-1-2 0,-1-1 0,50-41 0,-15-2 0,107-131 0,-106 113 0,48-47 0,60-73 0,-89 88 0,-6-4 0,-4-3 0,-6-4 0,106-258 0,101-492 0,-47-8 0,-35 127 0,-66 316 0,105-468 0,1-661 0,-234 1559 0,35-487 0,-39-2 0,-2 231 0,6 68 0,-15-312 0,-4 402 0,-4 1 0,-4 2 0,-68-176 0,68 218 0,-3 1 0,-2 1 0,-3 2 0,-3 1 0,-3 1 0,-1 3 0,-4 1 0,-94-91 0,110 122 0,0 2 0,-2 1 0,0 2 0,-36-17 0,-134-49 0,109 49 0,-78-27 0,-3 8 0,-2 7 0,-311-43 0,9 28 0,-430-60 0,-26 33 0,250 32 0,-475-12 0,-10 69 0,535 5 0,-6936-5-109,6417 52 236,652-20-145,-447-9 18,169-7 0,-671 14 0,-5-32 0,484-1 0,-5288 3 0,6208-4-1365,33-2-5461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14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1189 79 24575,'-3'0'0,"1"1"0,0-1 0,-1 1 0,1 0 0,0 0 0,-1 0 0,1 0 0,0 0 0,0 0 0,0 0 0,0 1 0,0-1 0,0 1 0,0-1 0,-2 4 0,-25 30 0,23-27 0,-46 66 0,2 2 0,-63 133 0,-106 198 0,78-152 0,123-217 0,1 1 0,1 1 0,-11 47 0,-19 126 0,30-126 0,-42 127 0,35-139 0,2 2 0,4 0 0,4 1 0,3 0 0,-1 140 0,-27 199 0,8-171 0,-20 165 0,21-189 0,14-117 0,-44 161 0,51-231 0,1 1 0,1 0 0,-1 49 0,8 112 0,2-88 0,-3-108 0,17 627 0,-5-486 0,6 0 0,50 194 0,35 20 0,31 123 0,6-38 0,33-13 0,-156-387 0,51 125 0,-7-13 0,110 198 0,110 172 0,-58-153 0,9-58 0,-208-285 0,2-1 0,0-1 0,2-2 0,1 0 0,45 26 0,167 79 0,-228-122 0,140 60 0,3-7 0,2-7 0,167 32 0,104-10 0,64 18 0,-361-56 0,4 2 0,223 33 0,110-8 0,449 37 0,-490-78 0,338 6 0,-413-27 0,466-4 0,-760-1 0,-1-1 0,0-4 0,0-2 0,67-22 0,215-92 0,51-53 0,-302 129 0,-2-4 0,97-77 0,-145 95 0,-1-1 0,58-74 0,-3 3 0,241-220 0,-27 28 0,-28-22 0,-241 267 0,-3-2 0,-2-1 0,-3-2 0,42-116 0,54-261 0,-83 268 0,-25 105 0,197-852 0,-158 528 0,12-701 0,-69 899 0,-14-1187 0,6 1212 0,-8 0 0,-7 1 0,-7 2 0,-6 0 0,-81-214 0,74 270 0,-96-164 0,-82-86 0,191 308 0,-19-23 0,-2 1 0,-3 3 0,-3 3 0,-3 1 0,-3 4 0,-2 2 0,-2 4 0,-139-83 0,75 64 0,-2 5 0,-3 7 0,-214-63 0,-14 24 0,-386-50 0,294 66 0,-355-53 0,482 88 0,-270-32 0,-699-90 0,304 89 0,-5 79 0,460 5 0,388-6 0,-163 4 0,284 1 0,1 1 0,0 2 0,1 1 0,-1 1 0,1 1 0,1 1 0,-46 25 0,-4 10 0,-86 66 0,66-43 0,79-57-341,0 0 0,-1-1-1,-25 8 1,23-10-6485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17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475 30 24575,'-2'62'0,"-3"-1"0,-20 97 0,-44 118 0,27-114 0,-233 1316 0,219-793 0,56 0 0,4-329 0,-4 129 0,2 280 0,36-239 0,41-4 0,-1-120 0,-49-285 0,62 157 0,269 508 0,-251-560 0,-35-81 0,149 214 0,122 104 0,-318-425 0,97 122 0,177 169 0,-221-249 0,4-5 0,3-2 0,176 104 0,254 81 0,17-32 0,54-22 0,-468-170 0,2-5 0,0-6 0,127 4 0,-97-17 0,0-7 0,0-7 0,207-37 0,-202 13 0,197-69 0,-276 73 0,-2-4 0,-1-3 0,-1-3 0,98-68 0,-57 24 0,702-519 0,-737 535 0,-3-3 0,-3-4 0,123-157 0,-121 123 0,-5-3 0,94-197 0,18-101 0,201-663 0,-283 755 0,13 6 0,213-411 0,-168 386 0,-127 250 0,-2 0 0,18-96 0,38-423 0,-79 532 0,45-854 0,-56 813 0,-4 0 0,-33-154 0,24 193 0,-3 1 0,-3 0 0,-4 2 0,-54-105 0,31 89 0,-3 3 0,-3 3 0,-4 1 0,-4 4 0,-2 2 0,-4 3 0,-140-108 0,60 70 0,-5 8 0,-207-102 0,-355-109 0,33 72 0,466 178 0,-272-41 0,-884-91 0,239 36 0,644 99 0,-1 0 0,9-41 0,469 96 0,-252-65 0,203 56 0,0 3 0,-81-3 0,-231 20 0,341-2 0,1 1 0,0 2 0,1 1 0,-61 26 0,15-5 0,26-12-120,-231 89-1125,219-76-5581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20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1558 770 24575,'-54'-2'0,"26"1"0,0 0 0,-30 4 0,50-2 0,0 0 0,1 1 0,-1 0 0,1 0 0,-1 0 0,1 1 0,0 0 0,0 1 0,0 0 0,0 0 0,1 0 0,-8 7 0,-22 27 0,2 2 0,2 1 0,2 2 0,-34 61 0,32-50 0,-409 721 0,397-679 0,4 1 0,-48 180 0,-6 213 0,-13 177 0,28-185 0,23-155 0,10-75 0,-15 302 0,56 233 0,8-471 0,20 150 0,-9-353 0,5 0 0,36 119 0,108 242 0,-51-164 0,90 198 0,-144-389 0,6-4 0,89 121 0,-66-118 0,6-4 0,5-4 0,4-4 0,5-6 0,163 120 0,-205-177 0,2-3 0,2-3 0,139 54 0,232 43 0,23-28-295,5-21-1,617 32 1,-283-109 1074,-467-12-672,-119 5-107,231-4 0,-336-7 0,-2-6 0,133-35 0,-123 24 0,-33 6 0,0-5 0,-2-2 0,-1-5 0,86-47 0,-39 8 0,199-149 0,330-258 0,-583 419 0,-2-3 0,66-75 0,116-154 0,-52 56 0,37-16 0,60-65 0,-232 232 0,-4-2 0,56-100 0,89-198 0,-123 220 0,-58 110 0,191-377 0,-169 320 0,68-232 0,-73 146 0,-9-2 0,20-343 0,-46-415 0,-19 766 0,-8 0 0,-9 0 0,-74-286 0,-138-317 0,183 652 0,-7 2 0,-5 3 0,-121-185 0,110 212 0,-4 4 0,-6 3 0,-4 4 0,-4 4 0,-153-119 0,150 142 0,-3 5 0,-3 4 0,-2 4 0,-3 6 0,-2 4 0,-146-44 0,27 31 0,-362-52 0,-247 21 0,455 56 0,-1159-49 0,888 95 0,1 41 0,518-31 0,-588 85 0,491-60 0,-244 80 0,32-4 0,106-33 0,-52 48 120,318-102-491,1 4-1,1 2 1,-75 55 0,108-65-6455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25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717 0 24575,'-3'1'0,"0"-1"0,0 1 0,0 0 0,0 0 0,1 0 0,-1 1 0,0-1 0,0 1 0,1-1 0,-1 1 0,1 0 0,-1 0 0,-3 4 0,-31 35 0,26-29 0,-16 18 0,0 1 0,2 2 0,2 1 0,1 0 0,2 2 0,-27 63 0,-101 256 0,17-44 0,101-226 0,4 1 0,3 2 0,-12 95 0,-5 272 0,38-369 0,13 136 0,-4-172 0,2 0 0,2-1 0,2 0 0,22 49 0,165 348 0,-172-396 0,2-1 0,2-2 0,2-1 0,2-1 0,2-3 0,67 60 0,-56-61 0,1-2 0,2-2 0,1-3 0,111 53 0,-145-80 0,0-2 0,0 0 0,1 0 0,-1-2 0,32 1 0,103-6 0,-70-2 0,88 5 0,-60 1 0,171-19 0,-253 11 0,-1 0 0,0-2 0,0-2 0,-1 0 0,-1-2 0,0-1 0,0-1 0,-1-1 0,-1-2 0,-1 0 0,29-27 0,-28 21 0,-1 0 0,-2-2 0,0-1 0,-2-1 0,0-1 0,-2 0 0,-2-2 0,0 0 0,21-59 0,58-237 0,-82 262 0,-2 0 0,-3 0 0,1-82 0,-9-90 0,-8-336 0,-73-43 0,58 476 0,-12-25 0,29 142 0,-1 2 0,-2-1 0,0 1 0,-1 0 0,-19-26 0,-10-12 0,13 19 0,-35-42 0,33 49 0,-53-47 0,67 68 0,0 0 0,-1 1 0,0 1 0,-1 0 0,0 1 0,-29-10 0,-82-21 0,-3 5 0,-153-20 0,190 45 0,0 4 0,-146 11 0,223-4 0,0 1 0,0 1 0,0 0 0,1 1 0,-1 0 0,1 1 0,1 1 0,-15 9 0,-111 77 0,103-66 0,-14 9-1365,8-6-5461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27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490 401 24575,'-3'0'0,"1"1"0,-1-1 0,0 1 0,0 0 0,0 0 0,1 0 0,-1 0 0,0 0 0,1 0 0,-1 1 0,1-1 0,0 1 0,-1 0 0,1 0 0,0 0 0,0 0 0,-2 3 0,-32 46 0,23-31 0,-21 35 0,2 2 0,2 1 0,-25 70 0,-45 194 0,48-74 0,-26 321 0,70-482 0,4 0 0,4 0 0,3 1 0,4-1 0,21 96 0,2-45 0,63 173 0,-70-247 0,4-1 0,2-1 0,3-2 0,72 102 0,-81-134 0,1-1 0,2-2 0,0 0 0,2-2 0,51 34 0,162 80 0,-186-109 0,2-1 0,1-4 0,1-2 0,0-2 0,2-3 0,0-3 0,0-2 0,1-3 0,83 0 0,71-16 0,-181 4 0,0-1 0,-1-2 0,1-2 0,34-13 0,-19 1 0,-1-1 0,-2-2 0,0-3 0,-2-1 0,52-43 0,-66 45 0,0-2 0,-1-1 0,-2-2 0,-1-1 0,-2-1 0,-1-1 0,27-51 0,138-357 0,-132 298 0,-34 77 0,-2 0 0,-3-1 0,-4-1 0,8-85 0,1-286 0,-19 309 0,-2-566 0,-5 663 0,-1 1 0,-2 0 0,-1 0 0,-2 0 0,-18-44 0,-80-152 0,69 152 0,-4-13 0,15 30 0,-59-96 0,75 142 0,0 0 0,-1 1 0,0 0 0,-1 1 0,-26-18 0,-76-43 0,98 63 0,-1 2 0,-1 0 0,0 1 0,0 0 0,0 2 0,-1 0 0,1 2 0,-26-2 0,-7 2 0,-103 10 0,137-5 0,-1 1 0,1 1 0,0 1 0,1 1 0,-1 0 0,-24 13 0,-98 64 0,37-20 0,-4-1 0,3 4 0,-114 95 0,144-112-1365,60-42-5461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30.0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572 1 24575,'-8'-1'0,"-1"1"0,0 0 0,0 1 0,0 0 0,1 0 0,-1 0 0,0 1 0,1 1 0,-1 0 0,1 0 0,0 0 0,0 1 0,0 0 0,1 1 0,-1 0 0,1 0 0,0 0 0,0 1 0,-9 10 0,-46 56 0,-75 114 0,123-161 0,0 1 0,1 0 0,2 0 0,0 1 0,-6 30 0,-28 148 0,30-122 0,-36 228 0,44-240 0,3 0 0,8 102 0,-4-167 0,1 0 0,0 0 0,0 0 0,1-1 0,-1 1 0,1 0 0,1-1 0,-1 1 0,1-1 0,0 1 0,0-1 0,1 0 0,-1 0 0,1-1 0,7 8 0,-3-6 0,-1 0 0,1-1 0,0 0 0,1 0 0,-1-1 0,1 0 0,0-1 0,0 0 0,10 3 0,15 0 0,0-1 0,0-2 0,1-1 0,44-4 0,-52 1 0,0-1 0,0-1 0,-1-1 0,1-1 0,-1-2 0,0-1 0,-1 0 0,0-2 0,0-1 0,37-23 0,-36 18 0,-2-2 0,0 0 0,-1-1 0,0-2 0,-2 0 0,-1-1 0,0-1 0,-2-1 0,-1-1 0,-1 0 0,-1-1 0,-1-1 0,-1 0 0,-2-1 0,13-44 0,-2-8 0,-4-2 0,-3 0 0,-4 0 0,1-116 0,-12 160 0,1-3 0,-3 1 0,-1-1 0,-11-57 0,11 87 0,1 0 0,-2 0 0,0 1 0,0-1 0,-1 1 0,0 0 0,-1 1 0,0-1 0,0 1 0,-1 0 0,0 0 0,-1 1 0,0 0 0,0 1 0,-1-1 0,0 2 0,-13-9 0,14 11-227,1 0-1,-2 1 1,1 0-1,0 1 1,-9-3-1,-12 0-6598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2:57:31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284 205 24575,'-3'1'0,"-1"-1"0,1 1 0,-1 0 0,1 0 0,-1 0 0,1 0 0,0 0 0,0 1 0,-1 0 0,1-1 0,0 1 0,0 0 0,1 1 0,-1-1 0,0 0 0,1 1 0,-1 0 0,1 0 0,0-1 0,0 1 0,0 0 0,0 1 0,1-1 0,-1 0 0,1 0 0,0 1 0,0-1 0,-1 6 0,-4 13 0,2-1 0,0 1 0,0 31 0,3-42 0,-10 206 0,27 335 0,-13-515 0,2 0 0,1 0 0,2-1 0,1 0 0,27 64 0,-28-83 0,1 0 0,0 0 0,1-1 0,1 0 0,1-1 0,0 0 0,1-1 0,0-1 0,1 0 0,1-1 0,0 0 0,0-1 0,20 11 0,-4-6 0,1-1 0,0-2 0,1-1 0,1-1 0,-1-2 0,2-1 0,-1-2 0,1-1 0,0-2 0,0-1 0,0-2 0,0-2 0,41-6 0,-65 6 0,-1 0 0,0-1 0,0 0 0,-1 0 0,1-1 0,-1 0 0,1-1 0,-1 0 0,-1-1 0,1 1 0,-1-2 0,0 1 0,0-1 0,-1 0 0,0-1 0,0 0 0,-1 0 0,1 0 0,-2-1 0,0 0 0,0 0 0,0-1 0,-1 1 0,-1-1 0,1 0 0,-2 0 0,1 0 0,-1 0 0,0-15 0,17-379 0,-17 282 0,0 42 0,0-347 0,-4 409 0,0 1 0,-2 0 0,0 0 0,0 0 0,-2 1 0,0-1 0,-1 1 0,0 1 0,-2-1 0,0 1 0,-13-17 0,-17-17 0,-79-78 0,91 101 0,20 18 0,-2 0 0,1 1 0,-1 0 0,0 1 0,0 0 0,-1 0 0,0 1 0,0 0 0,0 1 0,-13-3 0,3 2 0,-2 1 0,1 1 0,0 1 0,-28 1 0,21 1 0,-274 11 0,286-8 10,0 0 0,0 1-1,0 1 1,0 1 0,1 0 0,0 1-1,-25 16 1,-92 75-598,95-69-267,2-2-5971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7374B-8BF0-634F-B891-F0BCE10EE7C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C4541-FC77-1045-B0B1-C836B1F88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8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>
            <a:extLst>
              <a:ext uri="{FF2B5EF4-FFF2-40B4-BE49-F238E27FC236}">
                <a16:creationId xmlns:a16="http://schemas.microsoft.com/office/drawing/2014/main" id="{39C446A2-2351-4599-9D9D-FA61ECE199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8" name="Bilde 7" descr="Et bilde som inneholder bygning, tog, snø&#10;&#10;Automatisk generert beskrivelse">
            <a:extLst>
              <a:ext uri="{FF2B5EF4-FFF2-40B4-BE49-F238E27FC236}">
                <a16:creationId xmlns:a16="http://schemas.microsoft.com/office/drawing/2014/main" id="{E5CDBF0F-3A73-47B3-9137-21DB880C02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6121" y="2277171"/>
            <a:ext cx="4091475" cy="2301455"/>
          </a:xfrm>
          <a:prstGeom prst="rect">
            <a:avLst/>
          </a:prstGeom>
          <a:ln w="19050">
            <a:solidFill>
              <a:srgbClr val="1CA0B4"/>
            </a:solidFill>
          </a:ln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53233A4-E591-4452-954C-E63ECD71C48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37620" y="2277171"/>
            <a:ext cx="3622664" cy="33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 bleed HVI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7623CEB-24E5-4BC6-80AD-82BEED7857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5958" y="124252"/>
            <a:ext cx="563996" cy="530156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6857999"/>
          </a:xfrm>
        </p:spPr>
        <p:txBody>
          <a:bodyPr anchor="ctr"/>
          <a:lstStyle>
            <a:lvl1pPr marL="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15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3" name="Title 2"/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b-NO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BECCF47-6176-423C-8C16-751154920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7620" y="2277170"/>
            <a:ext cx="3622664" cy="339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3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000" indent="-288000">
              <a:spcBef>
                <a:spcPts val="1800"/>
              </a:spcBef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spcAft>
                <a:spcPts val="400"/>
              </a:spcAft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573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  <a:lvl2pPr>
              <a:spcBef>
                <a:spcPts val="400"/>
              </a:spcBef>
              <a:spcAft>
                <a:spcPts val="40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1296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6122" y="1681163"/>
            <a:ext cx="4419664" cy="42084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0171" y="1681163"/>
            <a:ext cx="4400113" cy="42084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1IM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09636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9218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005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747423"/>
            <a:ext cx="7215188" cy="5142202"/>
          </a:xfrm>
        </p:spPr>
        <p:txBody>
          <a:bodyPr anchor="ctr"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15188" y="747423"/>
            <a:ext cx="4976812" cy="2681577"/>
          </a:xfrm>
        </p:spPr>
        <p:txBody>
          <a:bodyPr anchor="ctr"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215188" y="3429000"/>
            <a:ext cx="4976812" cy="2460625"/>
          </a:xfrm>
        </p:spPr>
        <p:txBody>
          <a:bodyPr anchor="ctr"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710094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llustration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400" y="549275"/>
            <a:ext cx="4353110" cy="5340351"/>
          </a:xfrm>
        </p:spPr>
        <p:txBody>
          <a:bodyPr tIns="180000"/>
          <a:lstStyle>
            <a:lvl1pPr marL="0" indent="0">
              <a:lnSpc>
                <a:spcPct val="100000"/>
              </a:lnSpc>
              <a:buFont typeface="Arial" charset="0"/>
              <a:buNone/>
              <a:defRPr sz="2400" u="sng" cap="all" spc="100" baseline="0">
                <a:solidFill>
                  <a:schemeClr val="tx1"/>
                </a:solidFill>
              </a:defRPr>
            </a:lvl1pPr>
            <a:lvl2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5952882" y="550863"/>
            <a:ext cx="5478463" cy="53387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483557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bleed S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7999"/>
          </a:xfrm>
        </p:spPr>
        <p:txBody>
          <a:bodyPr anchor="ctr"/>
          <a:lstStyle>
            <a:lvl1pPr marL="0" indent="0" algn="ctr">
              <a:buFont typeface="Arial" charset="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C805779B-4324-4659-BEE4-6CEB549CE2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5958" y="124252"/>
            <a:ext cx="563996" cy="5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3505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6122" y="550863"/>
            <a:ext cx="9134162" cy="1128238"/>
          </a:xfrm>
          <a:prstGeom prst="rect">
            <a:avLst/>
          </a:prstGeom>
        </p:spPr>
        <p:txBody>
          <a:bodyPr vert="horz" lIns="0" tIns="18000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6122" y="1679102"/>
            <a:ext cx="9134162" cy="42105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5889625"/>
            <a:ext cx="7123289" cy="968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r>
              <a:rPr lang="en-US"/>
              <a:t>1IM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8891" y="5889625"/>
            <a:ext cx="474135" cy="9683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fld id="{9E44457C-1C78-144B-90F2-7FDBAED4720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D6511893-5B5B-494E-82AB-3EF28621F1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525958" y="124252"/>
            <a:ext cx="563996" cy="53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4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1" r:id="rId2"/>
    <p:sldLayoutId id="2147483650" r:id="rId3"/>
    <p:sldLayoutId id="2147483652" r:id="rId4"/>
    <p:sldLayoutId id="2147483654" r:id="rId5"/>
    <p:sldLayoutId id="2147483676" r:id="rId6"/>
    <p:sldLayoutId id="2147483655" r:id="rId7"/>
    <p:sldLayoutId id="2147483670" r:id="rId8"/>
    <p:sldLayoutId id="2147483673" r:id="rId9"/>
    <p:sldLayoutId id="2147483678" r:id="rId10"/>
    <p:sldLayoutId id="2147483677" r:id="rId11"/>
  </p:sldLayoutIdLst>
  <p:transition spd="slow">
    <p:push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2400" u="sng" kern="1200" cap="all" spc="1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288000" indent="-288000" algn="l" defTabSz="457200" rtl="0" eaLnBrk="1" latinLnBrk="0" hangingPunct="1">
        <a:lnSpc>
          <a:spcPct val="110000"/>
        </a:lnSpc>
        <a:spcBef>
          <a:spcPts val="1800"/>
        </a:spcBef>
        <a:buSzPct val="100000"/>
        <a:buFontTx/>
        <a:buBlip>
          <a:blip r:embed="rId14"/>
        </a:buBlip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468000" indent="-180000" algn="l" defTabSz="457200" rtl="0" eaLnBrk="1" latinLnBrk="0" hangingPunct="1">
        <a:spcBef>
          <a:spcPts val="400"/>
        </a:spcBef>
        <a:spcAft>
          <a:spcPts val="400"/>
        </a:spcAft>
        <a:buSzPct val="100000"/>
        <a:buFont typeface="Arial" charset="0"/>
        <a:buChar char="•"/>
        <a:tabLst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648000" indent="-180000" algn="l" defTabSz="457200" rtl="0" eaLnBrk="1" latinLnBrk="0" hangingPunct="1">
        <a:spcBef>
          <a:spcPts val="400"/>
        </a:spcBef>
        <a:buFont typeface="Lucida Grande"/>
        <a:buChar char="-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828000" indent="-180000" algn="l" defTabSz="457200" rtl="0" eaLnBrk="1" latinLnBrk="0" hangingPunct="1">
        <a:spcBef>
          <a:spcPts val="400"/>
        </a:spcBef>
        <a:buFont typeface="Lucida Grande"/>
        <a:buChar char="-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1008000" indent="-180000" algn="l" defTabSz="457200" rtl="0" eaLnBrk="1" latinLnBrk="0" hangingPunct="1">
        <a:spcBef>
          <a:spcPts val="4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8" orient="horz" pos="3710" userDrawn="1">
          <p15:clr>
            <a:srgbClr val="F26B43"/>
          </p15:clr>
        </p15:guide>
        <p15:guide id="11" orient="horz" pos="346" userDrawn="1">
          <p15:clr>
            <a:srgbClr val="F26B43"/>
          </p15:clr>
        </p15:guide>
        <p15:guide id="13" pos="7291" userDrawn="1">
          <p15:clr>
            <a:srgbClr val="F26B43"/>
          </p15:clr>
        </p15:guide>
        <p15:guide id="16" pos="2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17" Type="http://schemas.openxmlformats.org/officeDocument/2006/relationships/customXml" Target="../ink/ink8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76CB-F033-47F4-9C4B-FE27F42E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558" y="2063660"/>
            <a:ext cx="9134162" cy="1128238"/>
          </a:xfrm>
        </p:spPr>
        <p:txBody>
          <a:bodyPr/>
          <a:lstStyle/>
          <a:p>
            <a:r>
              <a:rPr lang="en-US" sz="4400" u="none" dirty="0" err="1"/>
              <a:t>Introduksjon</a:t>
            </a:r>
            <a:r>
              <a:rPr lang="en-US" sz="4400" u="none" dirty="0"/>
              <a:t> </a:t>
            </a:r>
            <a:r>
              <a:rPr lang="en-US" sz="4400" u="none" dirty="0" err="1"/>
              <a:t>til</a:t>
            </a:r>
            <a:r>
              <a:rPr lang="en-US" sz="4400" u="none" dirty="0"/>
              <a:t>				 React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263D950-F5B3-8FCA-90B0-AE0E1A7E7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7499" y="1880478"/>
            <a:ext cx="2657068" cy="149460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8BE98-EEF9-4E64-B86C-E1504C31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7A0C-2454-41F7-8D19-9A38DA78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B72A8-7ADA-B522-E033-9A1EB383813B}"/>
              </a:ext>
            </a:extLst>
          </p:cNvPr>
          <p:cNvSpPr txBox="1"/>
          <p:nvPr/>
        </p:nvSpPr>
        <p:spPr>
          <a:xfrm>
            <a:off x="5363593" y="3390568"/>
            <a:ext cx="2388092" cy="372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b-NO" sz="2400" dirty="0"/>
              <a:t>Interessegruppe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BA537-874F-D974-8413-57B50DBD0222}"/>
              </a:ext>
            </a:extLst>
          </p:cNvPr>
          <p:cNvSpPr txBox="1"/>
          <p:nvPr/>
        </p:nvSpPr>
        <p:spPr>
          <a:xfrm>
            <a:off x="4036493" y="5780845"/>
            <a:ext cx="5442012" cy="217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nb-NO" sz="1400" dirty="0"/>
              <a:t>Aksel Kirknes						Anders Lind Johnsen</a:t>
            </a:r>
          </a:p>
        </p:txBody>
      </p:sp>
    </p:spTree>
    <p:extLst>
      <p:ext uri="{BB962C8B-B14F-4D97-AF65-F5344CB8AC3E}">
        <p14:creationId xmlns:p14="http://schemas.microsoft.com/office/powerpoint/2010/main" val="139548730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9CAF-3AE1-E1F7-4C21-1B3B69FA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interessegruppen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DE78-6198-AED4-1D54-B15221D3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En del av et 9 ukers kurs – hver fredag i 9 dager</a:t>
            </a:r>
          </a:p>
          <a:p>
            <a:r>
              <a:rPr lang="nb-NO" dirty="0"/>
              <a:t>Vurdering</a:t>
            </a:r>
          </a:p>
          <a:p>
            <a:pPr lvl="1"/>
            <a:r>
              <a:rPr lang="nb-NO" dirty="0"/>
              <a:t>Innlevering gjennom GitHub – vi hjelper dere med å legge ut i løpet av dagen</a:t>
            </a:r>
          </a:p>
          <a:p>
            <a:pPr lvl="1"/>
            <a:r>
              <a:rPr lang="nb-NO" dirty="0"/>
              <a:t>Samtale halvveis i kurset</a:t>
            </a:r>
          </a:p>
          <a:p>
            <a:pPr lvl="1"/>
            <a:r>
              <a:rPr lang="nb-NO" dirty="0"/>
              <a:t>Teller på YFF karakteren – 86 timer </a:t>
            </a:r>
          </a:p>
          <a:p>
            <a:pPr lvl="2"/>
            <a:r>
              <a:rPr lang="nb-NO" dirty="0"/>
              <a:t>Stor del av karakteren for noen, litt mindre del for andre</a:t>
            </a:r>
          </a:p>
          <a:p>
            <a:r>
              <a:rPr lang="nb-NO" dirty="0"/>
              <a:t>Metode </a:t>
            </a:r>
          </a:p>
          <a:p>
            <a:pPr lvl="1"/>
            <a:r>
              <a:rPr lang="nb-NO" dirty="0"/>
              <a:t>Jobber ganske selvstendig framover </a:t>
            </a:r>
          </a:p>
          <a:p>
            <a:pPr lvl="1"/>
            <a:r>
              <a:rPr lang="nb-NO" dirty="0"/>
              <a:t>Hver dag starter med en presentasjon om et eller flere temaer i react</a:t>
            </a:r>
          </a:p>
          <a:p>
            <a:pPr lvl="1"/>
            <a:r>
              <a:rPr lang="nb-NO" dirty="0"/>
              <a:t>Jobber mot å lage en Todo-app</a:t>
            </a:r>
          </a:p>
          <a:p>
            <a:pPr lvl="1"/>
            <a:r>
              <a:rPr lang="nb-NO" dirty="0"/>
              <a:t>Prøv å gjør ting selv (med søk på nett), før du spør om hjelp fra KI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CF699-CDFF-2997-CA62-522FF676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ACC5E-93B7-B769-570E-EF738537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6265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E09C-96A2-EF4B-EFEE-538FF67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Teknologi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E4E7D-ABCB-75C6-8A93-357F11A6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Visual Studio Code (VS Code)</a:t>
            </a:r>
          </a:p>
          <a:p>
            <a:pPr lvl="1"/>
            <a:r>
              <a:rPr lang="nb-NO" dirty="0"/>
              <a:t>En kodeeditor som støtter hundrevis av programmeringsspråk</a:t>
            </a:r>
          </a:p>
          <a:p>
            <a:pPr lvl="1"/>
            <a:r>
              <a:rPr lang="nb-NO" dirty="0"/>
              <a:t>Har en innebygd terminal og git-integrasjon.</a:t>
            </a:r>
          </a:p>
          <a:p>
            <a:pPr lvl="1"/>
            <a:r>
              <a:rPr lang="nb-NO" dirty="0"/>
              <a:t>Brukes for å redigere enkelt redigere kode  </a:t>
            </a:r>
          </a:p>
          <a:p>
            <a:r>
              <a:rPr lang="nb-NO" dirty="0"/>
              <a:t>Git</a:t>
            </a:r>
          </a:p>
          <a:p>
            <a:pPr lvl="1"/>
            <a:r>
              <a:rPr lang="nb-NO" dirty="0"/>
              <a:t>Verktøy for å holde styr på alle endringer i filene dine.</a:t>
            </a:r>
          </a:p>
          <a:p>
            <a:pPr lvl="1"/>
            <a:r>
              <a:rPr lang="nb-NO" dirty="0"/>
              <a:t>Brukes for å kunne teste deg frem i koden uten å bekymre seg for å gjøre noe feil</a:t>
            </a:r>
          </a:p>
          <a:p>
            <a:pPr lvl="1"/>
            <a:r>
              <a:rPr lang="nb-NO" dirty="0"/>
              <a:t>Brukes mye for å arbeide sammen om kode uten å ødelegge for hverandre</a:t>
            </a:r>
          </a:p>
          <a:p>
            <a:pPr lvl="1"/>
            <a:r>
              <a:rPr lang="nb-NO" dirty="0"/>
              <a:t>Vi bruker GitHub som et interface for å gjøre arbeid med git lettere.</a:t>
            </a:r>
          </a:p>
          <a:p>
            <a:pPr lvl="1"/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49382-51DB-5453-113E-376BA815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F85D4-6869-A3B0-8385-A0F8B05F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62692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E0B5D-FD7D-3DE7-2238-B269D3150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16AF-8A6C-989D-F7CB-162B62E8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Teknologi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A3D22-24A1-5BFC-1C7A-F68280FF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Node Package Manager (npm)</a:t>
            </a:r>
          </a:p>
          <a:p>
            <a:pPr lvl="1"/>
            <a:r>
              <a:rPr lang="nb-NO" dirty="0"/>
              <a:t>Et verktøy som lar deg innstallere, oppdatere og administrere tredjepartskode</a:t>
            </a:r>
          </a:p>
          <a:p>
            <a:pPr lvl="1"/>
            <a:r>
              <a:rPr lang="nb-NO" dirty="0"/>
              <a:t>Dvs. Lar deg bruker forskjellige biblioteker/pakker i prosjektene dine</a:t>
            </a:r>
          </a:p>
          <a:p>
            <a:pPr lvl="1"/>
            <a:r>
              <a:rPr lang="nb-NO" dirty="0"/>
              <a:t>På denne måten kan du bruke løsninger på problemer som allerede er laget, og slippe å lage « aaaalt » selv.</a:t>
            </a:r>
          </a:p>
          <a:p>
            <a:pPr lvl="1"/>
            <a:r>
              <a:rPr lang="nb-NO" dirty="0"/>
              <a:t>Bruker det for å laste ned og bruke biblioteket React.</a:t>
            </a:r>
          </a:p>
          <a:p>
            <a:r>
              <a:rPr lang="nb-NO" dirty="0"/>
              <a:t>React</a:t>
            </a:r>
          </a:p>
          <a:p>
            <a:pPr lvl="1"/>
            <a:r>
              <a:rPr lang="nb-NO" dirty="0"/>
              <a:t>Dette handler interessegruppen om, kommer en slide snart </a:t>
            </a:r>
          </a:p>
          <a:p>
            <a:pPr lvl="1"/>
            <a:r>
              <a:rPr lang="nb-NO" dirty="0"/>
              <a:t>Men først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131E8-1ACE-8C8E-8C36-3B151EDA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79099-0104-8562-F975-E7571952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9429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DFC1-C11E-DBAE-56E1-433408AE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Innstallasjon av teknologier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6CA8-0D66-E105-3024-F518109E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b-NO" dirty="0"/>
              <a:t>Visual Studio Code </a:t>
            </a:r>
          </a:p>
          <a:p>
            <a:pPr lvl="1"/>
            <a:r>
              <a:rPr lang="nb-NO" dirty="0"/>
              <a:t>Kan være alle har lastet ned, hvis ikke</a:t>
            </a:r>
          </a:p>
          <a:p>
            <a:pPr lvl="1"/>
            <a:r>
              <a:rPr lang="nb-NO" dirty="0"/>
              <a:t>Søk på nett eller Microsoft Store</a:t>
            </a:r>
          </a:p>
          <a:p>
            <a:r>
              <a:rPr lang="nb-NO" dirty="0"/>
              <a:t>Git</a:t>
            </a:r>
          </a:p>
          <a:p>
            <a:pPr lvl="1"/>
            <a:r>
              <a:rPr lang="nb-NO" dirty="0">
                <a:hlinkClick r:id="rId2"/>
              </a:rPr>
              <a:t>https://git-scm.com/</a:t>
            </a:r>
            <a:endParaRPr lang="nb-NO" dirty="0"/>
          </a:p>
          <a:p>
            <a:pPr lvl="1"/>
            <a:r>
              <a:rPr lang="nb-NO" dirty="0"/>
              <a:t>Trykk på Download for Windows</a:t>
            </a:r>
          </a:p>
          <a:p>
            <a:pPr lvl="1"/>
            <a:r>
              <a:rPr lang="nb-NO" dirty="0"/>
              <a:t>Følg installasjonsveiledningen (standar valg er bra)</a:t>
            </a:r>
          </a:p>
          <a:p>
            <a:pPr lvl="1"/>
            <a:r>
              <a:rPr lang="nb-NO" dirty="0"/>
              <a:t>Sjekk at installasjonen funket ved å skrive inn « git  --version » i terminalen </a:t>
            </a:r>
          </a:p>
          <a:p>
            <a:r>
              <a:rPr lang="nb-NO" dirty="0"/>
              <a:t>Node.js</a:t>
            </a:r>
          </a:p>
          <a:p>
            <a:pPr lvl="1"/>
            <a:r>
              <a:rPr lang="nb-NO" dirty="0">
                <a:hlinkClick r:id="rId3"/>
              </a:rPr>
              <a:t>https://nodejs.org/en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Trykk get node.js og last ned og kjør windows installer (.msi)</a:t>
            </a:r>
          </a:p>
          <a:p>
            <a:pPr lvl="1"/>
            <a:r>
              <a:rPr lang="nb-NO" dirty="0"/>
              <a:t>Følg installasjonsveiledningen </a:t>
            </a:r>
          </a:p>
          <a:p>
            <a:pPr lvl="1"/>
            <a:r>
              <a:rPr lang="nb-NO" dirty="0"/>
              <a:t>Sjekk at installasjonen funket ved å skrive inn « npm --version »</a:t>
            </a:r>
          </a:p>
          <a:p>
            <a:pPr lvl="1"/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CD4ED-1863-0869-0C1B-67A88467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B8CD6-E51F-919F-61A7-6DA108C8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3579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CC2E5-A013-B30F-AA6A-9D61FEFE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er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68E4-16D7-B99B-E929-935225272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Laget av Meta/Facebook</a:t>
            </a:r>
          </a:p>
          <a:p>
            <a:pPr lvl="1"/>
            <a:r>
              <a:rPr lang="nb-NO" dirty="0"/>
              <a:t>Brukt av Facebook, Instagram, Netflix, Airbnb og mange fler</a:t>
            </a:r>
          </a:p>
          <a:p>
            <a:r>
              <a:rPr lang="nb-NO" dirty="0"/>
              <a:t>Javascript bibliotek for å bygge brukergrensesnitt</a:t>
            </a:r>
          </a:p>
          <a:p>
            <a:r>
              <a:rPr lang="nb-NO" dirty="0"/>
              <a:t>Gjør det enklere å lage interaktive dynamiske nettsider</a:t>
            </a:r>
          </a:p>
          <a:p>
            <a:r>
              <a:rPr lang="nb-NO" dirty="0"/>
              <a:t> Deler opp nettsiden inn i forskjellige «komponenter» </a:t>
            </a:r>
          </a:p>
          <a:p>
            <a:pPr lvl="1"/>
            <a:r>
              <a:rPr lang="nb-NO" dirty="0"/>
              <a:t>Komponentene kan brukes igjen om man ønsker å utvide nettsiden</a:t>
            </a:r>
          </a:p>
          <a:p>
            <a:r>
              <a:rPr lang="nb-NO" dirty="0"/>
              <a:t>Bruk i bransjen</a:t>
            </a:r>
          </a:p>
          <a:p>
            <a:pPr lvl="1"/>
            <a:r>
              <a:rPr lang="nb-NO" dirty="0"/>
              <a:t>Sjeldent brukt alene, men i kombinasjon med andre verktøy/biblioteker</a:t>
            </a:r>
          </a:p>
          <a:p>
            <a:pPr lvl="1"/>
            <a:r>
              <a:rPr lang="nb-NO" dirty="0"/>
              <a:t>I bransjen ser du videreføringer av React som Next.js, Remix og Gatsby</a:t>
            </a:r>
          </a:p>
          <a:p>
            <a:pPr lvl="2"/>
            <a:r>
              <a:rPr lang="nb-NO" dirty="0"/>
              <a:t>Lurt å lære seg basics først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A0FE8-B9F2-5E93-BC8D-1F6F6B62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2D61-40C2-C759-864F-731A782D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8650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C8C9A-6FDB-CD39-7EE9-1DCCFAF0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Komponenter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82D3C-6312-F578-A882-33C83714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Vi kaller de forskjellige delene av nettsiden, komponenter</a:t>
            </a:r>
          </a:p>
          <a:p>
            <a:r>
              <a:rPr lang="nb-NO" dirty="0"/>
              <a:t>Kan se på det som lego klosser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2C31E-66C3-0349-90E1-6B1B5F84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1IM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795CA-0DE5-D560-8F04-5052E9FE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building blocks made of colorful blocks&#10;&#10;AI-generated content may be incorrect.">
            <a:extLst>
              <a:ext uri="{FF2B5EF4-FFF2-40B4-BE49-F238E27FC236}">
                <a16:creationId xmlns:a16="http://schemas.microsoft.com/office/drawing/2014/main" id="{72CD5D80-9815-D7BA-876E-0A6EC05F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409" y="2737785"/>
            <a:ext cx="3236382" cy="3866225"/>
          </a:xfrm>
          <a:prstGeom prst="rect">
            <a:avLst/>
          </a:prstGeom>
        </p:spPr>
      </p:pic>
      <p:pic>
        <p:nvPicPr>
          <p:cNvPr id="10" name="Picture 9" descr="A building blocks made of colorful blocks&#10;&#10;AI-generated content may be incorrect.">
            <a:extLst>
              <a:ext uri="{FF2B5EF4-FFF2-40B4-BE49-F238E27FC236}">
                <a16:creationId xmlns:a16="http://schemas.microsoft.com/office/drawing/2014/main" id="{36B53E92-E922-C559-5ECB-4D27277B4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2" y="2737785"/>
            <a:ext cx="3236382" cy="3866225"/>
          </a:xfrm>
          <a:prstGeom prst="rect">
            <a:avLst/>
          </a:prstGeom>
        </p:spPr>
      </p:pic>
      <p:pic>
        <p:nvPicPr>
          <p:cNvPr id="11" name="Picture 10" descr="A building blocks made of colorful blocks&#10;&#10;AI-generated content may be incorrect.">
            <a:extLst>
              <a:ext uri="{FF2B5EF4-FFF2-40B4-BE49-F238E27FC236}">
                <a16:creationId xmlns:a16="http://schemas.microsoft.com/office/drawing/2014/main" id="{4F7CD201-6761-FB2E-2274-4C49E9247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95" y="2737785"/>
            <a:ext cx="3236382" cy="38662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99A1032-915E-BB13-692E-8FD1B67FC6B5}"/>
                  </a:ext>
                </a:extLst>
              </p14:cNvPr>
              <p14:cNvContentPartPr/>
              <p14:nvPr/>
            </p14:nvContentPartPr>
            <p14:xfrm>
              <a:off x="504056" y="2600640"/>
              <a:ext cx="10968120" cy="424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99A1032-915E-BB13-692E-8FD1B67FC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36" y="2594520"/>
                <a:ext cx="10980360" cy="42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5BE868-0689-0B9F-DE37-57BB1B2DBB19}"/>
                  </a:ext>
                </a:extLst>
              </p14:cNvPr>
              <p14:cNvContentPartPr/>
              <p14:nvPr/>
            </p14:nvContentPartPr>
            <p14:xfrm>
              <a:off x="628616" y="2714760"/>
              <a:ext cx="4193640" cy="3820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5BE868-0689-0B9F-DE37-57BB1B2DBB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2496" y="2708640"/>
                <a:ext cx="4205880" cy="383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CC6A835-4690-B869-481E-91BC3F3794E7}"/>
              </a:ext>
            </a:extLst>
          </p:cNvPr>
          <p:cNvGrpSpPr/>
          <p:nvPr/>
        </p:nvGrpSpPr>
        <p:grpSpPr>
          <a:xfrm>
            <a:off x="4179296" y="2643480"/>
            <a:ext cx="6883920" cy="4024440"/>
            <a:chOff x="4179296" y="2643480"/>
            <a:chExt cx="6883920" cy="40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CB09D6-CBB0-7ABA-FFD6-ACDFEC9FE201}"/>
                    </a:ext>
                  </a:extLst>
                </p14:cNvPr>
                <p14:cNvContentPartPr/>
                <p14:nvPr/>
              </p14:nvContentPartPr>
              <p14:xfrm>
                <a:off x="4179296" y="2820960"/>
                <a:ext cx="3472920" cy="3846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CB09D6-CBB0-7ABA-FFD6-ACDFEC9FE2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73176" y="2814840"/>
                  <a:ext cx="3485160" cy="38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FF326B-E64B-F527-F9E4-93651A30C063}"/>
                    </a:ext>
                  </a:extLst>
                </p14:cNvPr>
                <p14:cNvContentPartPr/>
                <p14:nvPr/>
              </p14:nvContentPartPr>
              <p14:xfrm>
                <a:off x="7135976" y="2643480"/>
                <a:ext cx="3927240" cy="3732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FF326B-E64B-F527-F9E4-93651A30C0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29856" y="2637360"/>
                  <a:ext cx="3939480" cy="37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76BB96-E810-0240-3018-082656CE6613}"/>
              </a:ext>
            </a:extLst>
          </p:cNvPr>
          <p:cNvGrpSpPr/>
          <p:nvPr/>
        </p:nvGrpSpPr>
        <p:grpSpPr>
          <a:xfrm>
            <a:off x="1925696" y="3755160"/>
            <a:ext cx="1465560" cy="2346840"/>
            <a:chOff x="1925696" y="3755160"/>
            <a:chExt cx="1465560" cy="23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125033C-F0A3-2EA9-63BF-9C52CC9D885B}"/>
                    </a:ext>
                  </a:extLst>
                </p14:cNvPr>
                <p14:cNvContentPartPr/>
                <p14:nvPr/>
              </p14:nvContentPartPr>
              <p14:xfrm>
                <a:off x="1925696" y="3755160"/>
                <a:ext cx="943200" cy="130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125033C-F0A3-2EA9-63BF-9C52CC9D885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9576" y="3749040"/>
                  <a:ext cx="955440" cy="13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A15218-52F0-045C-8F9C-14F88B98A190}"/>
                    </a:ext>
                  </a:extLst>
                </p14:cNvPr>
                <p14:cNvContentPartPr/>
                <p14:nvPr/>
              </p14:nvContentPartPr>
              <p14:xfrm>
                <a:off x="2353736" y="4694040"/>
                <a:ext cx="1037520" cy="1407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A15218-52F0-045C-8F9C-14F88B98A1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47616" y="4687920"/>
                  <a:ext cx="1049760" cy="14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B87554-871E-596B-CA24-AB80BF421471}"/>
                    </a:ext>
                  </a:extLst>
                </p14:cNvPr>
                <p14:cNvContentPartPr/>
                <p14:nvPr/>
              </p14:nvContentPartPr>
              <p14:xfrm>
                <a:off x="2012456" y="4048585"/>
                <a:ext cx="384840" cy="570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B87554-871E-596B-CA24-AB80BF4214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006336" y="4042465"/>
                  <a:ext cx="397080" cy="58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918A6F-6A16-AE70-7195-C9AAEDAE268D}"/>
                    </a:ext>
                  </a:extLst>
                </p14:cNvPr>
                <p14:cNvContentPartPr/>
                <p14:nvPr/>
              </p14:nvContentPartPr>
              <p14:xfrm>
                <a:off x="2693936" y="5039640"/>
                <a:ext cx="431280" cy="63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918A6F-6A16-AE70-7195-C9AAEDAE26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87816" y="5033520"/>
                  <a:ext cx="443520" cy="64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09812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98049-83BE-C84A-DDDD-3BAEEEA09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3CD2B-A850-A700-D91C-A145637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4457C-1C78-144B-90F2-7FDBAED4720C}" type="slidenum">
              <a:rPr lang="en-US" smtClean="0"/>
              <a:t>8</a:t>
            </a:fld>
            <a:endParaRPr lang="en-US"/>
          </a:p>
        </p:txBody>
      </p:sp>
      <p:pic>
        <p:nvPicPr>
          <p:cNvPr id="13" name="Content Placeholder 12" descr="Types of React Components: All developers must know | by Narender Saini |  Medium">
            <a:extLst>
              <a:ext uri="{FF2B5EF4-FFF2-40B4-BE49-F238E27FC236}">
                <a16:creationId xmlns:a16="http://schemas.microsoft.com/office/drawing/2014/main" id="{E351C617-3D8F-52E0-D1B5-629C5FC12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098" b="7629"/>
          <a:stretch>
            <a:fillRect/>
          </a:stretch>
        </p:blipFill>
        <p:spPr>
          <a:xfrm>
            <a:off x="2430680" y="2904"/>
            <a:ext cx="7887473" cy="686829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5FF6D0C-373A-F06D-08A0-00FEC5D9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0891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Kuben">
      <a:dk1>
        <a:srgbClr val="000000"/>
      </a:dk1>
      <a:lt1>
        <a:srgbClr val="FFFFFF"/>
      </a:lt1>
      <a:dk2>
        <a:srgbClr val="1CA0B4"/>
      </a:dk2>
      <a:lt2>
        <a:srgbClr val="81D3EE"/>
      </a:lt2>
      <a:accent1>
        <a:srgbClr val="F36B21"/>
      </a:accent1>
      <a:accent2>
        <a:srgbClr val="DF1835"/>
      </a:accent2>
      <a:accent3>
        <a:srgbClr val="C44097"/>
      </a:accent3>
      <a:accent4>
        <a:srgbClr val="75C043"/>
      </a:accent4>
      <a:accent5>
        <a:srgbClr val="81D3EE"/>
      </a:accent5>
      <a:accent6>
        <a:srgbClr val="1CA0B4"/>
      </a:accent6>
      <a:hlink>
        <a:srgbClr val="BF1D19"/>
      </a:hlink>
      <a:folHlink>
        <a:srgbClr val="C44097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uben_vgs_2016_mal" id="{D2AF7A9B-23F1-4FE0-A46E-A97E0C866A62}" vid="{39FF9327-C404-43D0-8D94-858A736828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33951BC14812841B285AB1B4E97F15C" ma:contentTypeVersion="10" ma:contentTypeDescription="Opprett et nytt dokument." ma:contentTypeScope="" ma:versionID="30468621c3dfcf78f5990bddfc6a68d4">
  <xsd:schema xmlns:xsd="http://www.w3.org/2001/XMLSchema" xmlns:xs="http://www.w3.org/2001/XMLSchema" xmlns:p="http://schemas.microsoft.com/office/2006/metadata/properties" xmlns:ns3="eab30fae-6081-46ff-81ad-fca8adab15fd" targetNamespace="http://schemas.microsoft.com/office/2006/metadata/properties" ma:root="true" ma:fieldsID="31a5611dd7ae9d84f54c4938a363b49a" ns3:_="">
    <xsd:import namespace="eab30fae-6081-46ff-81ad-fca8adab15f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b30fae-6081-46ff-81ad-fca8adab15f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b30fae-6081-46ff-81ad-fca8adab15fd" xsi:nil="true"/>
  </documentManagement>
</p:properties>
</file>

<file path=customXml/itemProps1.xml><?xml version="1.0" encoding="utf-8"?>
<ds:datastoreItem xmlns:ds="http://schemas.openxmlformats.org/officeDocument/2006/customXml" ds:itemID="{703082C5-CE1E-4A8F-BA63-B2E73E72F3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b30fae-6081-46ff-81ad-fca8adab15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F257D3-09D4-48BB-BAE5-130C86D0C8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F2ACE7-CBF4-49D9-8759-9246122E4CD4}">
  <ds:schemaRefs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ab30fae-6081-46ff-81ad-fca8adab15fd"/>
  </ds:schemaRefs>
</ds:datastoreItem>
</file>

<file path=docMetadata/LabelInfo.xml><?xml version="1.0" encoding="utf-8"?>
<clbl:labelList xmlns:clbl="http://schemas.microsoft.com/office/2020/mipLabelMetadata">
  <clbl:label id="{a5a66368-d49e-4bf5-af9a-6ccbf48e6655}" enabled="0" method="" siteId="{a5a66368-d49e-4bf5-af9a-6ccbf48e665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Kuben_vgs_2016_mal</Template>
  <TotalTime>203</TotalTime>
  <Words>498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Lucida Grande</vt:lpstr>
      <vt:lpstr>Office Theme</vt:lpstr>
      <vt:lpstr>Introduksjon til     React </vt:lpstr>
      <vt:lpstr>interessegruppen</vt:lpstr>
      <vt:lpstr>Teknologi</vt:lpstr>
      <vt:lpstr>Teknologi</vt:lpstr>
      <vt:lpstr>Innstallasjon av teknologier</vt:lpstr>
      <vt:lpstr>Hva er react?</vt:lpstr>
      <vt:lpstr>Komponenter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OVERSKRIFT</dc:title>
  <dc:creator>Runar Storeide</dc:creator>
  <cp:lastModifiedBy>Aksel Kirknes</cp:lastModifiedBy>
  <cp:revision>16</cp:revision>
  <dcterms:created xsi:type="dcterms:W3CDTF">2020-10-06T06:03:59Z</dcterms:created>
  <dcterms:modified xsi:type="dcterms:W3CDTF">2025-10-09T13:38:19Z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0x010100033951BC14812841B285AB1B4E97F15C</vt:lpwstr>
  </property>
</Properties>
</file>