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88" r:id="rId1"/>
  </p:sldMasterIdLst>
  <p:notesMasterIdLst>
    <p:notesMasterId r:id="rId3"/>
  </p:notesMasterIdLst>
  <p:handoutMasterIdLst>
    <p:handoutMasterId r:id="rId4"/>
  </p:handoutMasterIdLst>
  <p:sldIdLst>
    <p:sldId id="1443" r:id="rId2"/>
  </p:sldIdLst>
  <p:sldSz cx="17373600" cy="11887200"/>
  <p:notesSz cx="9144000" cy="6858000"/>
  <p:defaultTextStyle>
    <a:defPPr>
      <a:defRPr lang="en-US"/>
    </a:defPPr>
    <a:lvl1pPr marL="0" algn="l" defTabSz="1672035" rtl="0" eaLnBrk="1" latinLnBrk="0" hangingPunct="1">
      <a:defRPr sz="3291" kern="1200">
        <a:solidFill>
          <a:schemeClr val="tx1"/>
        </a:solidFill>
        <a:latin typeface="+mn-lt"/>
        <a:ea typeface="+mn-ea"/>
        <a:cs typeface="+mn-cs"/>
      </a:defRPr>
    </a:lvl1pPr>
    <a:lvl2pPr marL="836018" algn="l" defTabSz="1672035" rtl="0" eaLnBrk="1" latinLnBrk="0" hangingPunct="1">
      <a:defRPr sz="3291" kern="1200">
        <a:solidFill>
          <a:schemeClr val="tx1"/>
        </a:solidFill>
        <a:latin typeface="+mn-lt"/>
        <a:ea typeface="+mn-ea"/>
        <a:cs typeface="+mn-cs"/>
      </a:defRPr>
    </a:lvl2pPr>
    <a:lvl3pPr marL="1672035" algn="l" defTabSz="1672035" rtl="0" eaLnBrk="1" latinLnBrk="0" hangingPunct="1">
      <a:defRPr sz="3291" kern="1200">
        <a:solidFill>
          <a:schemeClr val="tx1"/>
        </a:solidFill>
        <a:latin typeface="+mn-lt"/>
        <a:ea typeface="+mn-ea"/>
        <a:cs typeface="+mn-cs"/>
      </a:defRPr>
    </a:lvl3pPr>
    <a:lvl4pPr marL="2508053" algn="l" defTabSz="1672035" rtl="0" eaLnBrk="1" latinLnBrk="0" hangingPunct="1">
      <a:defRPr sz="3291" kern="1200">
        <a:solidFill>
          <a:schemeClr val="tx1"/>
        </a:solidFill>
        <a:latin typeface="+mn-lt"/>
        <a:ea typeface="+mn-ea"/>
        <a:cs typeface="+mn-cs"/>
      </a:defRPr>
    </a:lvl4pPr>
    <a:lvl5pPr marL="3344071" algn="l" defTabSz="1672035" rtl="0" eaLnBrk="1" latinLnBrk="0" hangingPunct="1">
      <a:defRPr sz="3291" kern="1200">
        <a:solidFill>
          <a:schemeClr val="tx1"/>
        </a:solidFill>
        <a:latin typeface="+mn-lt"/>
        <a:ea typeface="+mn-ea"/>
        <a:cs typeface="+mn-cs"/>
      </a:defRPr>
    </a:lvl5pPr>
    <a:lvl6pPr marL="4180088" algn="l" defTabSz="1672035" rtl="0" eaLnBrk="1" latinLnBrk="0" hangingPunct="1">
      <a:defRPr sz="3291" kern="1200">
        <a:solidFill>
          <a:schemeClr val="tx1"/>
        </a:solidFill>
        <a:latin typeface="+mn-lt"/>
        <a:ea typeface="+mn-ea"/>
        <a:cs typeface="+mn-cs"/>
      </a:defRPr>
    </a:lvl6pPr>
    <a:lvl7pPr marL="5016106" algn="l" defTabSz="1672035" rtl="0" eaLnBrk="1" latinLnBrk="0" hangingPunct="1">
      <a:defRPr sz="3291" kern="1200">
        <a:solidFill>
          <a:schemeClr val="tx1"/>
        </a:solidFill>
        <a:latin typeface="+mn-lt"/>
        <a:ea typeface="+mn-ea"/>
        <a:cs typeface="+mn-cs"/>
      </a:defRPr>
    </a:lvl7pPr>
    <a:lvl8pPr marL="5852123" algn="l" defTabSz="1672035" rtl="0" eaLnBrk="1" latinLnBrk="0" hangingPunct="1">
      <a:defRPr sz="3291" kern="1200">
        <a:solidFill>
          <a:schemeClr val="tx1"/>
        </a:solidFill>
        <a:latin typeface="+mn-lt"/>
        <a:ea typeface="+mn-ea"/>
        <a:cs typeface="+mn-cs"/>
      </a:defRPr>
    </a:lvl8pPr>
    <a:lvl9pPr marL="6688141" algn="l" defTabSz="1672035" rtl="0" eaLnBrk="1" latinLnBrk="0" hangingPunct="1">
      <a:defRPr sz="32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4" userDrawn="1">
          <p15:clr>
            <a:srgbClr val="A4A3A4"/>
          </p15:clr>
        </p15:guide>
        <p15:guide id="2" pos="54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23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3" autoAdjust="0"/>
    <p:restoredTop sz="91896"/>
  </p:normalViewPr>
  <p:slideViewPr>
    <p:cSldViewPr>
      <p:cViewPr>
        <p:scale>
          <a:sx n="70" d="100"/>
          <a:sy n="70" d="100"/>
        </p:scale>
        <p:origin x="248" y="0"/>
      </p:cViewPr>
      <p:guideLst>
        <p:guide orient="horz" pos="3744"/>
        <p:guide pos="5472"/>
      </p:guideLst>
    </p:cSldViewPr>
  </p:slideViewPr>
  <p:outlineViewPr>
    <p:cViewPr>
      <p:scale>
        <a:sx n="33" d="100"/>
        <a:sy n="33" d="100"/>
      </p:scale>
      <p:origin x="0" y="-42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071B7-4BD8-8145-82BE-2A6C42B82778}" type="datetime1">
              <a:rPr lang="en-US" smtClean="0"/>
              <a:t>11/21/19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Spring 2019 - Text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2A3CC-E977-EE4F-996E-0EAC1D0D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6955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1307E-C702-714D-87CE-7789B0B8B84B}" type="datetime1">
              <a:rPr lang="en-US" smtClean="0"/>
              <a:t>11/21/19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3988" y="514350"/>
            <a:ext cx="37560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Spring 2019 - Text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13408-1B40-47FE-9C4E-B8D2CA53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4025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1672035" rtl="0" eaLnBrk="1" latinLnBrk="0" hangingPunct="1">
      <a:defRPr sz="2194" kern="1200">
        <a:solidFill>
          <a:schemeClr val="tx1"/>
        </a:solidFill>
        <a:latin typeface="+mn-lt"/>
        <a:ea typeface="+mn-ea"/>
        <a:cs typeface="+mn-cs"/>
      </a:defRPr>
    </a:lvl1pPr>
    <a:lvl2pPr marL="836018" algn="l" defTabSz="1672035" rtl="0" eaLnBrk="1" latinLnBrk="0" hangingPunct="1">
      <a:defRPr sz="2194" kern="1200">
        <a:solidFill>
          <a:schemeClr val="tx1"/>
        </a:solidFill>
        <a:latin typeface="+mn-lt"/>
        <a:ea typeface="+mn-ea"/>
        <a:cs typeface="+mn-cs"/>
      </a:defRPr>
    </a:lvl2pPr>
    <a:lvl3pPr marL="1672035" algn="l" defTabSz="1672035" rtl="0" eaLnBrk="1" latinLnBrk="0" hangingPunct="1">
      <a:defRPr sz="2194" kern="1200">
        <a:solidFill>
          <a:schemeClr val="tx1"/>
        </a:solidFill>
        <a:latin typeface="+mn-lt"/>
        <a:ea typeface="+mn-ea"/>
        <a:cs typeface="+mn-cs"/>
      </a:defRPr>
    </a:lvl3pPr>
    <a:lvl4pPr marL="2508053" algn="l" defTabSz="1672035" rtl="0" eaLnBrk="1" latinLnBrk="0" hangingPunct="1">
      <a:defRPr sz="2194" kern="1200">
        <a:solidFill>
          <a:schemeClr val="tx1"/>
        </a:solidFill>
        <a:latin typeface="+mn-lt"/>
        <a:ea typeface="+mn-ea"/>
        <a:cs typeface="+mn-cs"/>
      </a:defRPr>
    </a:lvl4pPr>
    <a:lvl5pPr marL="3344071" algn="l" defTabSz="1672035" rtl="0" eaLnBrk="1" latinLnBrk="0" hangingPunct="1">
      <a:defRPr sz="2194" kern="1200">
        <a:solidFill>
          <a:schemeClr val="tx1"/>
        </a:solidFill>
        <a:latin typeface="+mn-lt"/>
        <a:ea typeface="+mn-ea"/>
        <a:cs typeface="+mn-cs"/>
      </a:defRPr>
    </a:lvl5pPr>
    <a:lvl6pPr marL="4180088" algn="l" defTabSz="1672035" rtl="0" eaLnBrk="1" latinLnBrk="0" hangingPunct="1">
      <a:defRPr sz="2194" kern="1200">
        <a:solidFill>
          <a:schemeClr val="tx1"/>
        </a:solidFill>
        <a:latin typeface="+mn-lt"/>
        <a:ea typeface="+mn-ea"/>
        <a:cs typeface="+mn-cs"/>
      </a:defRPr>
    </a:lvl6pPr>
    <a:lvl7pPr marL="5016106" algn="l" defTabSz="1672035" rtl="0" eaLnBrk="1" latinLnBrk="0" hangingPunct="1">
      <a:defRPr sz="2194" kern="1200">
        <a:solidFill>
          <a:schemeClr val="tx1"/>
        </a:solidFill>
        <a:latin typeface="+mn-lt"/>
        <a:ea typeface="+mn-ea"/>
        <a:cs typeface="+mn-cs"/>
      </a:defRPr>
    </a:lvl7pPr>
    <a:lvl8pPr marL="5852123" algn="l" defTabSz="1672035" rtl="0" eaLnBrk="1" latinLnBrk="0" hangingPunct="1">
      <a:defRPr sz="2194" kern="1200">
        <a:solidFill>
          <a:schemeClr val="tx1"/>
        </a:solidFill>
        <a:latin typeface="+mn-lt"/>
        <a:ea typeface="+mn-ea"/>
        <a:cs typeface="+mn-cs"/>
      </a:defRPr>
    </a:lvl8pPr>
    <a:lvl9pPr marL="6688141" algn="l" defTabSz="1672035" rtl="0" eaLnBrk="1" latinLnBrk="0" hangingPunct="1">
      <a:defRPr sz="21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0349788"/>
            <a:ext cx="17373600" cy="153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7488" dirty="0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4482389" y="5819291"/>
            <a:ext cx="12306300" cy="3169920"/>
          </a:xfrm>
        </p:spPr>
        <p:txBody>
          <a:bodyPr anchor="b">
            <a:normAutofit/>
          </a:bodyPr>
          <a:lstStyle>
            <a:lvl1pPr>
              <a:defRPr sz="7626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kumimoji="0" lang="en-US" dirty="0"/>
              <a:t>LECTURE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82389" y="8989211"/>
            <a:ext cx="12312091" cy="109939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Lecture 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42715" y="10531619"/>
            <a:ext cx="10647363" cy="1155700"/>
          </a:xfrm>
        </p:spPr>
        <p:txBody>
          <a:bodyPr/>
          <a:lstStyle>
            <a:lvl1pPr marL="0" marR="0" indent="0" algn="l" defTabSz="1584872" rtl="0" eaLnBrk="1" fontAlgn="auto" latinLnBrk="0" hangingPunct="1">
              <a:lnSpc>
                <a:spcPct val="100000"/>
              </a:lnSpc>
              <a:spcBef>
                <a:spcPts val="1213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1584872" rtl="0" eaLnBrk="1" fontAlgn="auto" latinLnBrk="0" hangingPunct="1">
              <a:lnSpc>
                <a:spcPct val="100000"/>
              </a:lnSpc>
              <a:spcBef>
                <a:spcPts val="1213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/>
            </a:pPr>
            <a:r>
              <a:rPr kumimoji="0" lang="en-US" dirty="0"/>
              <a:t>15.071x - The Analytics Edge</a:t>
            </a:r>
          </a:p>
          <a:p>
            <a:pPr lvl="0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031" y="396240"/>
            <a:ext cx="15491460" cy="1717040"/>
          </a:xfrm>
        </p:spPr>
        <p:txBody>
          <a:bodyPr>
            <a:normAutofit/>
          </a:bodyPr>
          <a:lstStyle>
            <a:lvl1pPr>
              <a:defRPr sz="7626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8240" y="10830225"/>
            <a:ext cx="14333220" cy="6328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642031" y="10848675"/>
            <a:ext cx="1013460" cy="6147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164031" y="2773680"/>
            <a:ext cx="15491460" cy="77927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6042" y="4754881"/>
            <a:ext cx="13533915" cy="2900257"/>
          </a:xfrm>
        </p:spPr>
        <p:txBody>
          <a:bodyPr anchor="t"/>
          <a:lstStyle>
            <a:lvl1pPr marL="0" indent="0">
              <a:buNone/>
              <a:defRPr sz="4853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427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427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641600"/>
            <a:ext cx="17373600" cy="19812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7488" dirty="0"/>
          </a:p>
        </p:txBody>
      </p:sp>
      <p:sp>
        <p:nvSpPr>
          <p:cNvPr id="8" name="Rectangle 7"/>
          <p:cNvSpPr/>
          <p:nvPr/>
        </p:nvSpPr>
        <p:spPr>
          <a:xfrm>
            <a:off x="0" y="2773680"/>
            <a:ext cx="2461260" cy="171704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7488" dirty="0"/>
          </a:p>
        </p:txBody>
      </p:sp>
      <p:sp>
        <p:nvSpPr>
          <p:cNvPr id="9" name="Rectangle 8"/>
          <p:cNvSpPr/>
          <p:nvPr/>
        </p:nvSpPr>
        <p:spPr>
          <a:xfrm>
            <a:off x="2606040" y="2773680"/>
            <a:ext cx="14767560" cy="17170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7488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040" y="2773680"/>
            <a:ext cx="14478000" cy="1717040"/>
          </a:xfrm>
          <a:solidFill>
            <a:schemeClr val="accent2">
              <a:lumMod val="90000"/>
              <a:lumOff val="10000"/>
            </a:schemeClr>
          </a:solidFill>
        </p:spPr>
        <p:txBody>
          <a:bodyPr/>
          <a:lstStyle>
            <a:lvl1pPr algn="l">
              <a:buNone/>
              <a:defRPr sz="7626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1158240" y="10830225"/>
            <a:ext cx="14478000" cy="6332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5642031" y="10848675"/>
            <a:ext cx="1013460" cy="6147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933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158240" y="2755250"/>
            <a:ext cx="7383780" cy="7924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9205312" y="2755250"/>
            <a:ext cx="7383780" cy="7924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8240" y="10830225"/>
            <a:ext cx="14478000" cy="6332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642031" y="10848675"/>
            <a:ext cx="1013460" cy="6147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7626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8240" y="10830225"/>
            <a:ext cx="14333220" cy="6328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642031" y="10848675"/>
            <a:ext cx="1013460" cy="6147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8241" y="10830225"/>
            <a:ext cx="13413679" cy="6328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642031" y="10848675"/>
            <a:ext cx="1013460" cy="6147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2" y="396241"/>
            <a:ext cx="15201898" cy="1692276"/>
          </a:xfrm>
        </p:spPr>
        <p:txBody>
          <a:bodyPr>
            <a:normAutofit/>
          </a:bodyPr>
          <a:lstStyle>
            <a:lvl1pPr>
              <a:defRPr sz="62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64031" y="2773680"/>
            <a:ext cx="7522769" cy="7792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6362" y="2773680"/>
            <a:ext cx="7383780" cy="7792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fld id="{F529BBAC-6017-40E0-9911-67B1C747E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96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158240" y="396240"/>
            <a:ext cx="15491460" cy="171704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164031" y="2773680"/>
            <a:ext cx="15491460" cy="78455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139696"/>
            <a:ext cx="17373600" cy="55473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7488" dirty="0"/>
          </a:p>
        </p:txBody>
      </p:sp>
      <p:sp>
        <p:nvSpPr>
          <p:cNvPr id="8" name="Rectangle 7"/>
          <p:cNvSpPr/>
          <p:nvPr/>
        </p:nvSpPr>
        <p:spPr>
          <a:xfrm>
            <a:off x="0" y="2218944"/>
            <a:ext cx="1013460" cy="39624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7488" dirty="0"/>
          </a:p>
        </p:txBody>
      </p:sp>
      <p:sp>
        <p:nvSpPr>
          <p:cNvPr id="9" name="Rectangle 8"/>
          <p:cNvSpPr/>
          <p:nvPr/>
        </p:nvSpPr>
        <p:spPr>
          <a:xfrm>
            <a:off x="1122045" y="2218944"/>
            <a:ext cx="16251555" cy="39624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7488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642031" y="10848675"/>
            <a:ext cx="1013460" cy="6147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8240" y="10830225"/>
            <a:ext cx="14333220" cy="5286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158240" y="10733892"/>
            <a:ext cx="1549725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4" r:id="rId5"/>
    <p:sldLayoutId id="2147484095" r:id="rId6"/>
    <p:sldLayoutId id="2147484097" r:id="rId7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6240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554705" indent="-554705" algn="l" rtl="0" eaLnBrk="1" latinLnBrk="0" hangingPunct="1">
        <a:spcBef>
          <a:spcPts val="2080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433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1109410" indent="-475462" algn="l" rtl="0" eaLnBrk="1" latinLnBrk="0" hangingPunct="1">
        <a:spcBef>
          <a:spcPts val="953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381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584872" indent="-396218" algn="l" rtl="0" eaLnBrk="1" latinLnBrk="0" hangingPunct="1">
        <a:spcBef>
          <a:spcPts val="867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3467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2377308" indent="-396218" algn="l" rtl="0" eaLnBrk="1" latinLnBrk="0" hangingPunct="1">
        <a:spcBef>
          <a:spcPts val="693"/>
        </a:spcBef>
        <a:buClr>
          <a:schemeClr val="accent3"/>
        </a:buClr>
        <a:buSzPct val="75000"/>
        <a:buFont typeface="Wingdings" charset="2"/>
        <a:buChar char="§"/>
        <a:defRPr kumimoji="0" sz="3467" kern="1200">
          <a:solidFill>
            <a:schemeClr val="tx1"/>
          </a:solidFill>
          <a:latin typeface="+mn-lt"/>
          <a:ea typeface="+mn-ea"/>
          <a:cs typeface="+mn-cs"/>
        </a:defRPr>
      </a:lvl4pPr>
      <a:lvl5pPr marL="3169743" indent="-396218" algn="l" rtl="0" eaLnBrk="1" latinLnBrk="0" hangingPunct="1">
        <a:spcBef>
          <a:spcPts val="693"/>
        </a:spcBef>
        <a:buClr>
          <a:schemeClr val="accent4"/>
        </a:buClr>
        <a:buSzPct val="65000"/>
        <a:buFont typeface="Wingdings" charset="2"/>
        <a:buChar char="§"/>
        <a:defRPr kumimoji="0" sz="3467" kern="1200">
          <a:solidFill>
            <a:schemeClr val="tx1"/>
          </a:solidFill>
          <a:latin typeface="+mn-lt"/>
          <a:ea typeface="+mn-ea"/>
          <a:cs typeface="+mn-cs"/>
        </a:defRPr>
      </a:lvl5pPr>
      <a:lvl6pPr marL="3645205" indent="-396218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312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4120666" indent="-396218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312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596128" indent="-396218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312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071589" indent="-396218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312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79243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5848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37730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31697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9621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7546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55470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633948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1147632-37C3-6B4E-8B86-3138668B1281}"/>
              </a:ext>
            </a:extLst>
          </p:cNvPr>
          <p:cNvSpPr/>
          <p:nvPr/>
        </p:nvSpPr>
        <p:spPr>
          <a:xfrm>
            <a:off x="0" y="0"/>
            <a:ext cx="17373600" cy="11887201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  <a14:imgEffect>
                        <a14:saturation sat="76000"/>
                      </a14:imgEffect>
                      <a14:imgEffect>
                        <a14:brightnessContrast bright="2000" contrast="56000"/>
                      </a14:imgEffect>
                    </a14:imgLayer>
                  </a14:imgProps>
                </a:ext>
              </a:extLst>
            </a:blip>
            <a:srcRect/>
            <a:tile tx="0" ty="0" sx="100000" sy="10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77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19707DB-3C5B-4A1F-B161-380ACA0B5B1F}"/>
              </a:ext>
            </a:extLst>
          </p:cNvPr>
          <p:cNvSpPr txBox="1">
            <a:spLocks/>
          </p:cNvSpPr>
          <p:nvPr/>
        </p:nvSpPr>
        <p:spPr>
          <a:xfrm>
            <a:off x="4188762" y="10731500"/>
            <a:ext cx="12367805" cy="11557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 kumimoji="0" sz="2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26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23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27" dirty="0"/>
              <a:t>15.071—The Analytics Edge 			Fall 2019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E0112D-96AE-564D-8BF9-91A8837BA6BF}"/>
              </a:ext>
            </a:extLst>
          </p:cNvPr>
          <p:cNvSpPr/>
          <p:nvPr/>
        </p:nvSpPr>
        <p:spPr>
          <a:xfrm>
            <a:off x="76200" y="1905000"/>
            <a:ext cx="5938837" cy="555707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2600" b="1" dirty="0">
                <a:latin typeface="+mj-lt"/>
              </a:rPr>
              <a:t>Executive summary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FA1AFC-C416-944E-9551-F39AF29A2C75}"/>
              </a:ext>
            </a:extLst>
          </p:cNvPr>
          <p:cNvSpPr txBox="1"/>
          <p:nvPr/>
        </p:nvSpPr>
        <p:spPr>
          <a:xfrm>
            <a:off x="457200" y="158496"/>
            <a:ext cx="9406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Boston Flight Delays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7554F-5360-5742-AC75-7E4C09B947AA}"/>
              </a:ext>
            </a:extLst>
          </p:cNvPr>
          <p:cNvSpPr txBox="1"/>
          <p:nvPr/>
        </p:nvSpPr>
        <p:spPr>
          <a:xfrm>
            <a:off x="12420604" y="-1"/>
            <a:ext cx="4343395" cy="16804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 dirty="0" err="1"/>
              <a:t>Aksel</a:t>
            </a:r>
            <a:r>
              <a:rPr lang="en-US" sz="2400" b="1" dirty="0"/>
              <a:t> Danielsen 1 (EECS)</a:t>
            </a:r>
          </a:p>
          <a:p>
            <a:r>
              <a:rPr lang="en-US" sz="2400" b="1" dirty="0"/>
              <a:t>Jayanth Kumar (SDM)</a:t>
            </a:r>
          </a:p>
          <a:p>
            <a:r>
              <a:rPr lang="en-US" sz="2400" b="1" dirty="0" err="1"/>
              <a:t>Nithin</a:t>
            </a:r>
            <a:r>
              <a:rPr lang="en-US" sz="2400" b="1" dirty="0"/>
              <a:t> Narayanan (SDM)</a:t>
            </a:r>
          </a:p>
          <a:p>
            <a:r>
              <a:rPr lang="en-US" sz="2400" b="1" dirty="0"/>
              <a:t>Phillip </a:t>
            </a:r>
            <a:r>
              <a:rPr lang="en-US" sz="2400" b="1" dirty="0" err="1"/>
              <a:t>Schmedeman</a:t>
            </a:r>
            <a:r>
              <a:rPr lang="en-US" sz="2400" b="1" dirty="0"/>
              <a:t> (SDM)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FE49EC-1B8B-8C47-AA1B-4D150829FB0E}"/>
              </a:ext>
            </a:extLst>
          </p:cNvPr>
          <p:cNvSpPr/>
          <p:nvPr/>
        </p:nvSpPr>
        <p:spPr>
          <a:xfrm>
            <a:off x="76200" y="4184148"/>
            <a:ext cx="5938837" cy="555707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2600" b="1" dirty="0">
                <a:latin typeface="+mj-lt"/>
              </a:rPr>
              <a:t>Problem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DCD9FC-98AC-6C4B-A6C3-16BBA189A7D1}"/>
              </a:ext>
            </a:extLst>
          </p:cNvPr>
          <p:cNvSpPr/>
          <p:nvPr/>
        </p:nvSpPr>
        <p:spPr>
          <a:xfrm>
            <a:off x="76200" y="7420108"/>
            <a:ext cx="5938837" cy="555707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2600" b="1" dirty="0">
                <a:latin typeface="+mj-lt"/>
              </a:rPr>
              <a:t>Key questions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A58433-15EB-B341-9862-A3BB7FB7D9EA}"/>
              </a:ext>
            </a:extLst>
          </p:cNvPr>
          <p:cNvSpPr/>
          <p:nvPr/>
        </p:nvSpPr>
        <p:spPr>
          <a:xfrm>
            <a:off x="5978342" y="1905000"/>
            <a:ext cx="5660136" cy="555707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2600" b="1" dirty="0">
                <a:latin typeface="+mj-lt"/>
              </a:rPr>
              <a:t>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08E273-E82D-C049-8A65-5A150105876E}"/>
              </a:ext>
            </a:extLst>
          </p:cNvPr>
          <p:cNvSpPr/>
          <p:nvPr/>
        </p:nvSpPr>
        <p:spPr>
          <a:xfrm>
            <a:off x="5914162" y="4184148"/>
            <a:ext cx="5660136" cy="555707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2600" b="1" dirty="0">
                <a:latin typeface="+mj-lt"/>
              </a:rPr>
              <a:t>Results</a:t>
            </a:r>
          </a:p>
        </p:txBody>
      </p:sp>
      <p:sp>
        <p:nvSpPr>
          <p:cNvPr id="27" name="Round Single Corner Rectangle 26">
            <a:extLst>
              <a:ext uri="{FF2B5EF4-FFF2-40B4-BE49-F238E27FC236}">
                <a16:creationId xmlns:a16="http://schemas.microsoft.com/office/drawing/2014/main" id="{75AA1624-D2C4-AE42-931A-A56F1B2AC6C0}"/>
              </a:ext>
            </a:extLst>
          </p:cNvPr>
          <p:cNvSpPr/>
          <p:nvPr/>
        </p:nvSpPr>
        <p:spPr>
          <a:xfrm flipV="1">
            <a:off x="92662" y="1946428"/>
            <a:ext cx="17140555" cy="8927703"/>
          </a:xfrm>
          <a:prstGeom prst="round1Rect">
            <a:avLst>
              <a:gd name="adj" fmla="val 2367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77" dirty="0"/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CBE6D3-A62D-3D4A-A24B-5A57F3DBB775}"/>
              </a:ext>
            </a:extLst>
          </p:cNvPr>
          <p:cNvSpPr/>
          <p:nvPr/>
        </p:nvSpPr>
        <p:spPr>
          <a:xfrm>
            <a:off x="92662" y="11013281"/>
            <a:ext cx="3963273" cy="777071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lang="en-US" sz="7488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AF66C9-203E-8E4B-86AC-C98EDBE36137}"/>
              </a:ext>
            </a:extLst>
          </p:cNvPr>
          <p:cNvSpPr/>
          <p:nvPr/>
        </p:nvSpPr>
        <p:spPr>
          <a:xfrm>
            <a:off x="4142525" y="11019377"/>
            <a:ext cx="13138411" cy="777071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lang="en-US" sz="7488" dirty="0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99938E6-E4B1-4D46-B06F-C0C0F5B16317}"/>
              </a:ext>
            </a:extLst>
          </p:cNvPr>
          <p:cNvSpPr txBox="1">
            <a:spLocks/>
          </p:cNvSpPr>
          <p:nvPr/>
        </p:nvSpPr>
        <p:spPr>
          <a:xfrm>
            <a:off x="4200674" y="11013281"/>
            <a:ext cx="13032543" cy="735686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2194505" rtl="0" eaLnBrk="1" fontAlgn="auto" latinLnBrk="0" hangingPunct="1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 kumimoji="0"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536154" indent="-658352" algn="l" rtl="0" eaLnBrk="1" latinLnBrk="0" hangingPunct="1">
              <a:spcBef>
                <a:spcPts val="132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528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194505" indent="-548626" algn="l" rtl="0" eaLnBrk="1" latinLnBrk="0" hangingPunct="1">
              <a:spcBef>
                <a:spcPts val="120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4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291758" indent="-548626" algn="l" rtl="0" eaLnBrk="1" latinLnBrk="0" hangingPunct="1">
              <a:spcBef>
                <a:spcPts val="960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010" indent="-548626" algn="l" rtl="0" eaLnBrk="1" latinLnBrk="0" hangingPunct="1">
              <a:spcBef>
                <a:spcPts val="960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47362" indent="-548626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705713" indent="-548626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64065" indent="-54862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22416" indent="-548626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400" dirty="0"/>
              <a:t>15.071—The Analytics Edge		          Fall 2019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20F6DFB-76BA-8C46-A716-8B2054C8EE1B}"/>
              </a:ext>
            </a:extLst>
          </p:cNvPr>
          <p:cNvCxnSpPr>
            <a:cxnSpLocks/>
          </p:cNvCxnSpPr>
          <p:nvPr/>
        </p:nvCxnSpPr>
        <p:spPr>
          <a:xfrm flipH="1">
            <a:off x="5980930" y="1946428"/>
            <a:ext cx="34107" cy="8927708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6A29D5-D287-A444-AABB-53E9394BB38E}"/>
              </a:ext>
            </a:extLst>
          </p:cNvPr>
          <p:cNvCxnSpPr>
            <a:cxnSpLocks/>
          </p:cNvCxnSpPr>
          <p:nvPr/>
        </p:nvCxnSpPr>
        <p:spPr>
          <a:xfrm>
            <a:off x="11574298" y="1946428"/>
            <a:ext cx="0" cy="8927708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49515A5-5264-0048-8CE2-F2A246993C8D}"/>
              </a:ext>
            </a:extLst>
          </p:cNvPr>
          <p:cNvSpPr/>
          <p:nvPr/>
        </p:nvSpPr>
        <p:spPr>
          <a:xfrm>
            <a:off x="11582400" y="1905000"/>
            <a:ext cx="5660136" cy="555707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2600" b="1" dirty="0">
                <a:latin typeface="+mj-lt"/>
              </a:rPr>
              <a:t>Takeaways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516EF2-4547-7145-AEA5-F5BF26EA3EFA}"/>
              </a:ext>
            </a:extLst>
          </p:cNvPr>
          <p:cNvSpPr/>
          <p:nvPr/>
        </p:nvSpPr>
        <p:spPr>
          <a:xfrm>
            <a:off x="11573084" y="5746594"/>
            <a:ext cx="5660136" cy="555707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2600" b="1" dirty="0">
                <a:latin typeface="+mj-lt"/>
              </a:rPr>
              <a:t>Conclusion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290346-EA7B-9449-ACEC-04DA9FA0A197}"/>
              </a:ext>
            </a:extLst>
          </p:cNvPr>
          <p:cNvSpPr txBox="1"/>
          <p:nvPr/>
        </p:nvSpPr>
        <p:spPr>
          <a:xfrm>
            <a:off x="221114" y="2550998"/>
            <a:ext cx="57572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Text box</a:t>
            </a:r>
          </a:p>
        </p:txBody>
      </p:sp>
    </p:spTree>
    <p:extLst>
      <p:ext uri="{BB962C8B-B14F-4D97-AF65-F5344CB8AC3E}">
        <p14:creationId xmlns:p14="http://schemas.microsoft.com/office/powerpoint/2010/main" val="582482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5071x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15071x</Template>
  <TotalTime>36141</TotalTime>
  <Words>56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Garamond</vt:lpstr>
      <vt:lpstr>Wingdings</vt:lpstr>
      <vt:lpstr>15071x</vt:lpstr>
      <vt:lpstr>PowerPoint Presentation</vt:lpstr>
    </vt:vector>
  </TitlesOfParts>
  <Company>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SNAPPY TITLE</dc:title>
  <dc:creator>Iain Dunning</dc:creator>
  <cp:lastModifiedBy>Phillip Schmedeman</cp:lastModifiedBy>
  <cp:revision>1188</cp:revision>
  <cp:lastPrinted>2019-09-27T03:03:02Z</cp:lastPrinted>
  <dcterms:created xsi:type="dcterms:W3CDTF">2013-09-21T19:17:55Z</dcterms:created>
  <dcterms:modified xsi:type="dcterms:W3CDTF">2019-11-21T16:03:17Z</dcterms:modified>
</cp:coreProperties>
</file>