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3" r:id="rId2"/>
  </p:sldIdLst>
  <p:sldSz cx="17373600" cy="11887200"/>
  <p:notesSz cx="9144000" cy="6858000"/>
  <p:defaultTextStyle>
    <a:defPPr>
      <a:defRPr lang="en-US"/>
    </a:defPPr>
    <a:lvl1pPr marL="0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1pPr>
    <a:lvl2pPr marL="836018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2pPr>
    <a:lvl3pPr marL="1672035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3pPr>
    <a:lvl4pPr marL="2508053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4pPr>
    <a:lvl5pPr marL="3344071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5pPr>
    <a:lvl6pPr marL="4180088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6pPr>
    <a:lvl7pPr marL="5016106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7pPr>
    <a:lvl8pPr marL="5852123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8pPr>
    <a:lvl9pPr marL="6688141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1896"/>
  </p:normalViewPr>
  <p:slideViewPr>
    <p:cSldViewPr>
      <p:cViewPr>
        <p:scale>
          <a:sx n="80" d="100"/>
          <a:sy n="80" d="100"/>
        </p:scale>
        <p:origin x="344" y="168"/>
      </p:cViewPr>
      <p:guideLst>
        <p:guide orient="horz" pos="3744"/>
        <p:guide pos="5472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3988" y="514350"/>
            <a:ext cx="37560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1pPr>
    <a:lvl2pPr marL="836018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2pPr>
    <a:lvl3pPr marL="1672035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3pPr>
    <a:lvl4pPr marL="2508053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4pPr>
    <a:lvl5pPr marL="3344071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5pPr>
    <a:lvl6pPr marL="4180088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6pPr>
    <a:lvl7pPr marL="5016106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7pPr>
    <a:lvl8pPr marL="5852123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8pPr>
    <a:lvl9pPr marL="6688141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0349788"/>
            <a:ext cx="17373600" cy="153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482389" y="5819291"/>
            <a:ext cx="12306300" cy="3169920"/>
          </a:xfrm>
        </p:spPr>
        <p:txBody>
          <a:bodyPr anchor="b">
            <a:normAutofit/>
          </a:bodyPr>
          <a:lstStyle>
            <a:lvl1pPr>
              <a:defRPr sz="7626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82389" y="8989211"/>
            <a:ext cx="12312091" cy="109939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42715" y="10531619"/>
            <a:ext cx="10647363" cy="1155700"/>
          </a:xfrm>
        </p:spPr>
        <p:txBody>
          <a:bodyPr/>
          <a:lstStyle>
            <a:lvl1pPr marL="0" marR="0" indent="0" algn="l" defTabSz="1584872" rtl="0" eaLnBrk="1" fontAlgn="auto" latinLnBrk="0" hangingPunct="1">
              <a:lnSpc>
                <a:spcPct val="100000"/>
              </a:lnSpc>
              <a:spcBef>
                <a:spcPts val="1213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1584872" rtl="0" eaLnBrk="1" fontAlgn="auto" latinLnBrk="0" hangingPunct="1">
              <a:lnSpc>
                <a:spcPct val="100000"/>
              </a:lnSpc>
              <a:spcBef>
                <a:spcPts val="1213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031" y="396240"/>
            <a:ext cx="15491460" cy="1717040"/>
          </a:xfrm>
        </p:spPr>
        <p:txBody>
          <a:bodyPr>
            <a:normAutofit/>
          </a:bodyPr>
          <a:lstStyle>
            <a:lvl1pPr>
              <a:defRPr sz="7626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0" y="10830225"/>
            <a:ext cx="14333220" cy="6328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164031" y="2773680"/>
            <a:ext cx="15491460" cy="77927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2" y="4754881"/>
            <a:ext cx="13533915" cy="2900257"/>
          </a:xfrm>
        </p:spPr>
        <p:txBody>
          <a:bodyPr anchor="t"/>
          <a:lstStyle>
            <a:lvl1pPr marL="0" indent="0">
              <a:buNone/>
              <a:defRPr sz="485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641600"/>
            <a:ext cx="17373600" cy="19812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8" name="Rectangle 7"/>
          <p:cNvSpPr/>
          <p:nvPr/>
        </p:nvSpPr>
        <p:spPr>
          <a:xfrm>
            <a:off x="0" y="2773680"/>
            <a:ext cx="2461260" cy="171704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9" name="Rectangle 8"/>
          <p:cNvSpPr/>
          <p:nvPr/>
        </p:nvSpPr>
        <p:spPr>
          <a:xfrm>
            <a:off x="2606040" y="2773680"/>
            <a:ext cx="14767560" cy="17170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040" y="2773680"/>
            <a:ext cx="14478000" cy="171704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7626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58240" y="10830225"/>
            <a:ext cx="14478000" cy="63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933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58240" y="2755250"/>
            <a:ext cx="7383780" cy="7924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205312" y="2755250"/>
            <a:ext cx="7383780" cy="7924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0" y="10830225"/>
            <a:ext cx="14478000" cy="63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626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0" y="10830225"/>
            <a:ext cx="14333220" cy="6328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1" y="10830225"/>
            <a:ext cx="13413679" cy="6328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2" y="396241"/>
            <a:ext cx="15201898" cy="1692276"/>
          </a:xfrm>
        </p:spPr>
        <p:txBody>
          <a:bodyPr>
            <a:normAutofit/>
          </a:bodyPr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4031" y="2773680"/>
            <a:ext cx="7522769" cy="7792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6362" y="2773680"/>
            <a:ext cx="7383780" cy="7792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158240" y="396240"/>
            <a:ext cx="15491460" cy="171704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164031" y="2773680"/>
            <a:ext cx="15491460" cy="7845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139696"/>
            <a:ext cx="17373600" cy="55473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8" name="Rectangle 7"/>
          <p:cNvSpPr/>
          <p:nvPr/>
        </p:nvSpPr>
        <p:spPr>
          <a:xfrm>
            <a:off x="0" y="2218944"/>
            <a:ext cx="1013460" cy="39624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9" name="Rectangle 8"/>
          <p:cNvSpPr/>
          <p:nvPr/>
        </p:nvSpPr>
        <p:spPr>
          <a:xfrm>
            <a:off x="1122045" y="2218944"/>
            <a:ext cx="16251555" cy="39624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8240" y="10830225"/>
            <a:ext cx="14333220" cy="528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58240" y="10733892"/>
            <a:ext cx="154972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624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554705" indent="-554705" algn="l" rtl="0" eaLnBrk="1" latinLnBrk="0" hangingPunct="1">
        <a:spcBef>
          <a:spcPts val="208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433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1109410" indent="-475462" algn="l" rtl="0" eaLnBrk="1" latinLnBrk="0" hangingPunct="1">
        <a:spcBef>
          <a:spcPts val="953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381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584872" indent="-396218" algn="l" rtl="0" eaLnBrk="1" latinLnBrk="0" hangingPunct="1">
        <a:spcBef>
          <a:spcPts val="867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346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2377308" indent="-396218" algn="l" rtl="0" eaLnBrk="1" latinLnBrk="0" hangingPunct="1">
        <a:spcBef>
          <a:spcPts val="693"/>
        </a:spcBef>
        <a:buClr>
          <a:schemeClr val="accent3"/>
        </a:buClr>
        <a:buSzPct val="75000"/>
        <a:buFont typeface="Wingdings" charset="2"/>
        <a:buChar char="§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169743" indent="-396218" algn="l" rtl="0" eaLnBrk="1" latinLnBrk="0" hangingPunct="1">
        <a:spcBef>
          <a:spcPts val="693"/>
        </a:spcBef>
        <a:buClr>
          <a:schemeClr val="accent4"/>
        </a:buClr>
        <a:buSzPct val="65000"/>
        <a:buFont typeface="Wingdings" charset="2"/>
        <a:buChar char="§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3645205" indent="-39621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120666" indent="-39621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596128" indent="-39621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071589" indent="-39621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924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5848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1697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9621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754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5470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3394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0" y="0"/>
            <a:ext cx="17373600" cy="11887201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77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4188762" y="10731500"/>
            <a:ext cx="12367805" cy="1155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27" dirty="0"/>
              <a:t>15.071—The Analytics Edge 			Fall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0112D-96AE-564D-8BF9-91A8837BA6BF}"/>
              </a:ext>
            </a:extLst>
          </p:cNvPr>
          <p:cNvSpPr/>
          <p:nvPr/>
        </p:nvSpPr>
        <p:spPr>
          <a:xfrm>
            <a:off x="76200" y="1676400"/>
            <a:ext cx="5938837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Executive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457200" y="158496"/>
            <a:ext cx="9406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Boston Flight Delays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7554F-5360-5742-AC75-7E4C09B947AA}"/>
              </a:ext>
            </a:extLst>
          </p:cNvPr>
          <p:cNvSpPr txBox="1"/>
          <p:nvPr/>
        </p:nvSpPr>
        <p:spPr>
          <a:xfrm>
            <a:off x="12420604" y="-1"/>
            <a:ext cx="4343395" cy="1680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 err="1"/>
              <a:t>Aksel</a:t>
            </a:r>
            <a:r>
              <a:rPr lang="en-US" sz="2400" b="1" dirty="0"/>
              <a:t> Danielsen (EECS)</a:t>
            </a:r>
          </a:p>
          <a:p>
            <a:r>
              <a:rPr lang="en-US" sz="2400" b="1" dirty="0"/>
              <a:t>Jayanth Kumar (SDM)</a:t>
            </a:r>
          </a:p>
          <a:p>
            <a:r>
              <a:rPr lang="en-US" sz="2400" b="1" dirty="0" err="1"/>
              <a:t>Nithin</a:t>
            </a:r>
            <a:r>
              <a:rPr lang="en-US" sz="2400" b="1" dirty="0"/>
              <a:t> Narayanan (SDM)</a:t>
            </a:r>
          </a:p>
          <a:p>
            <a:r>
              <a:rPr lang="en-US" sz="2400" b="1" dirty="0"/>
              <a:t>Phillip </a:t>
            </a:r>
            <a:r>
              <a:rPr lang="en-US" sz="2400" b="1" dirty="0" err="1"/>
              <a:t>Schmedeman</a:t>
            </a:r>
            <a:r>
              <a:rPr lang="en-US" sz="2400" b="1" dirty="0"/>
              <a:t> (SDM)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FE49EC-1B8B-8C47-AA1B-4D150829FB0E}"/>
              </a:ext>
            </a:extLst>
          </p:cNvPr>
          <p:cNvSpPr/>
          <p:nvPr/>
        </p:nvSpPr>
        <p:spPr>
          <a:xfrm>
            <a:off x="76200" y="4184148"/>
            <a:ext cx="5938837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Problem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D9FC-98AC-6C4B-A6C3-16BBA189A7D1}"/>
              </a:ext>
            </a:extLst>
          </p:cNvPr>
          <p:cNvSpPr/>
          <p:nvPr/>
        </p:nvSpPr>
        <p:spPr>
          <a:xfrm>
            <a:off x="76200" y="7420108"/>
            <a:ext cx="5938837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Key questions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58433-15EB-B341-9862-A3BB7FB7D9EA}"/>
              </a:ext>
            </a:extLst>
          </p:cNvPr>
          <p:cNvSpPr/>
          <p:nvPr/>
        </p:nvSpPr>
        <p:spPr>
          <a:xfrm>
            <a:off x="5978342" y="1676400"/>
            <a:ext cx="5660136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08E273-E82D-C049-8A65-5A150105876E}"/>
              </a:ext>
            </a:extLst>
          </p:cNvPr>
          <p:cNvSpPr/>
          <p:nvPr/>
        </p:nvSpPr>
        <p:spPr>
          <a:xfrm>
            <a:off x="5914162" y="4184148"/>
            <a:ext cx="5660136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Results</a:t>
            </a:r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75AA1624-D2C4-AE42-931A-A56F1B2AC6C0}"/>
              </a:ext>
            </a:extLst>
          </p:cNvPr>
          <p:cNvSpPr/>
          <p:nvPr/>
        </p:nvSpPr>
        <p:spPr>
          <a:xfrm flipV="1">
            <a:off x="92662" y="1680497"/>
            <a:ext cx="17140555" cy="9248126"/>
          </a:xfrm>
          <a:prstGeom prst="round1Rect">
            <a:avLst>
              <a:gd name="adj" fmla="val 236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77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89626" y="11033929"/>
            <a:ext cx="3963273" cy="777071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748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4142525" y="11033929"/>
            <a:ext cx="13138411" cy="777071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7488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4142525" y="11059087"/>
            <a:ext cx="13138411" cy="735686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400" dirty="0"/>
              <a:t>15.071—The Analytics Edge		          Fall 2019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F6DFB-76BA-8C46-A716-8B2054C8EE1B}"/>
              </a:ext>
            </a:extLst>
          </p:cNvPr>
          <p:cNvCxnSpPr>
            <a:cxnSpLocks/>
          </p:cNvCxnSpPr>
          <p:nvPr/>
        </p:nvCxnSpPr>
        <p:spPr>
          <a:xfrm flipH="1">
            <a:off x="5978342" y="1946428"/>
            <a:ext cx="36696" cy="8988291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A29D5-D287-A444-AABB-53E9394BB38E}"/>
              </a:ext>
            </a:extLst>
          </p:cNvPr>
          <p:cNvCxnSpPr>
            <a:cxnSpLocks/>
          </p:cNvCxnSpPr>
          <p:nvPr/>
        </p:nvCxnSpPr>
        <p:spPr>
          <a:xfrm flipH="1">
            <a:off x="11573084" y="1946428"/>
            <a:ext cx="1214" cy="8982195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515A5-5264-0048-8CE2-F2A246993C8D}"/>
              </a:ext>
            </a:extLst>
          </p:cNvPr>
          <p:cNvSpPr/>
          <p:nvPr/>
        </p:nvSpPr>
        <p:spPr>
          <a:xfrm>
            <a:off x="11582400" y="1676400"/>
            <a:ext cx="5660136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Takeaways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16EF2-4547-7145-AEA5-F5BF26EA3EFA}"/>
              </a:ext>
            </a:extLst>
          </p:cNvPr>
          <p:cNvSpPr/>
          <p:nvPr/>
        </p:nvSpPr>
        <p:spPr>
          <a:xfrm>
            <a:off x="11573084" y="5746594"/>
            <a:ext cx="5660136" cy="555707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2600" b="1" dirty="0">
                <a:latin typeface="+mj-lt"/>
              </a:rPr>
              <a:t>Conclusion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90346-EA7B-9449-ACEC-04DA9FA0A197}"/>
              </a:ext>
            </a:extLst>
          </p:cNvPr>
          <p:cNvSpPr txBox="1"/>
          <p:nvPr/>
        </p:nvSpPr>
        <p:spPr>
          <a:xfrm>
            <a:off x="221114" y="2550998"/>
            <a:ext cx="57572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Text box</a:t>
            </a:r>
          </a:p>
        </p:txBody>
      </p:sp>
    </p:spTree>
    <p:extLst>
      <p:ext uri="{BB962C8B-B14F-4D97-AF65-F5344CB8AC3E}">
        <p14:creationId xmlns:p14="http://schemas.microsoft.com/office/powerpoint/2010/main" val="58248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36210</TotalTime>
  <Words>55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Phillip Schmedeman</cp:lastModifiedBy>
  <cp:revision>1190</cp:revision>
  <cp:lastPrinted>2019-09-27T03:03:02Z</cp:lastPrinted>
  <dcterms:created xsi:type="dcterms:W3CDTF">2013-09-21T19:17:55Z</dcterms:created>
  <dcterms:modified xsi:type="dcterms:W3CDTF">2019-11-21T17:23:49Z</dcterms:modified>
</cp:coreProperties>
</file>