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83" r:id="rId6"/>
    <p:sldId id="284" r:id="rId7"/>
    <p:sldId id="285" r:id="rId8"/>
    <p:sldId id="287" r:id="rId9"/>
    <p:sldId id="288" r:id="rId10"/>
    <p:sldId id="289" r:id="rId11"/>
    <p:sldId id="286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4" r:id="rId28"/>
    <p:sldId id="270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70568-2A93-478F-86F0-890418BA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3A590-BDC8-4FCC-B589-369F478D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DF9FF-87AF-49AB-9135-1E857FB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62A3A-DC97-47B8-AE80-9300E0B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146AA4-A277-4CEA-8DD2-0053D76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80C85-F005-462D-8805-92CDD18B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5D645-3391-4677-BCB9-9650AD04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C7C7F-6856-4D6F-B45B-32F2D7A6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718EC-DF46-4D15-BEA1-4D3DD8D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F93D7-02A2-4AD6-8B54-FBFA8684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AEE4B-A4AD-4761-9EEE-916500D8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5A65A-75F7-4B0D-82C8-ED0E8F60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E6C96-4CAB-43CB-BA0C-944FA94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CA4D7-3188-47D7-9BD9-B1631459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03180-E54E-4152-88B0-1B622213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CD87-063F-4400-902C-921D1C7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A3F4E-61E7-45D8-8B1E-2968A42C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1F746-AF7D-420C-B058-D1FDBFEF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C62BD-67B6-4A47-9F28-2FF574C6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1BA3F-5B26-453A-BE5A-636BD38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AF70-2E14-434C-9A38-108A2FF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9FA96-2BA3-4723-B391-4021D6B4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7B8D0-122F-4128-9AF0-7C93CB3A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32684-B0F0-4FE4-BCC3-E7D7263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C57BE-1E43-4C8E-8B58-341503CC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1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9C615-5C73-429B-8189-FA0F0AD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67E02-78AA-4C84-9957-39F40903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EE6940-7FAE-4D95-AC81-FC30130F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97F02-CECA-423A-9AB7-0000CF72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F51EF-D850-4F4D-A6EC-21D8DD85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55869-4269-48FA-8CEE-5BD8BC0E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3F9F5-7CD3-4E0F-A236-09A1EC53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85319-7482-4FC7-A17F-BE49B170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D7B7A8-3BB7-48FC-A87D-CD30DA05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7E1A82-F7D3-4D30-8C3E-68B94878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42B324-2F8C-4DAE-926D-0C1D535B9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3B3435-5CCE-4F78-AE63-DC80C1BC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E46897-F7B1-466A-98F0-08A003A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8AA3A8-EAD4-446A-BFAB-8D525523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A640-FFC8-4101-85D0-FEBBE80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3CE07B-A67D-48B4-AD35-1496793C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1783D-56C6-48D4-AA87-3D388E0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EE87FB-B6FC-4C8C-9A0A-1CC6AAA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99162D-80A4-47CE-98E6-0FC2C4CC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676CE-728C-4E17-B896-4214BE7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942E4-5401-4F71-8C75-A1E32DE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75C5C-FCF4-4093-A053-A47924A6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C77D0-A839-4315-A1B5-3E98112A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38502D-EF96-44B2-AC73-CD34B1A2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166F76-32CD-45B4-AF61-56810EB2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FC896-49CA-4E0C-9E89-1A2AFE4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E25ED-212F-46B9-86B6-A575FDFE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2FC9-2F2A-4565-BFAD-A007E2D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65641D-1151-429D-8D75-33F78E640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F9DDBD-52F2-47A5-BDCD-E8D3A5CC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0E65A-4CEC-4F1D-B0D5-CFCBEAD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3B22-A52A-4844-A81A-41A992FE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EEC0C2-F467-42CA-A27A-659D9D01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112E6-9442-43D3-87F2-40723879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3A810-4C5E-4910-8230-C494DA49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1F4BE-55C1-4894-8102-AFA9EA9CC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5486-B423-4A54-973B-DFBEC2F62C5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6D1C-C6CF-46F6-83CD-D4C6E7A95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43797-A4DF-45B1-83AD-83383395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5A0D-A9F2-4039-A43D-7BC653653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2649209-AF2B-46FA-BF41-1B6291A9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873" y="0"/>
            <a:ext cx="91682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5D40468-BF20-4E2D-8110-610BB65B22EE}"/>
              </a:ext>
            </a:extLst>
          </p:cNvPr>
          <p:cNvSpPr/>
          <p:nvPr/>
        </p:nvSpPr>
        <p:spPr>
          <a:xfrm>
            <a:off x="1511873" y="0"/>
            <a:ext cx="3955180" cy="271111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/>
              <a:t>Презентация по теме</a:t>
            </a:r>
          </a:p>
          <a:p>
            <a:r>
              <a:rPr lang="ru-RU" sz="3600" dirty="0"/>
              <a:t>С# Мини программы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23AC973-6DD8-4DF2-B4C0-6F18D8CD826F}"/>
              </a:ext>
            </a:extLst>
          </p:cNvPr>
          <p:cNvSpPr/>
          <p:nvPr/>
        </p:nvSpPr>
        <p:spPr>
          <a:xfrm>
            <a:off x="6894190" y="3765483"/>
            <a:ext cx="3785937" cy="30319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АРНАУТ АКСЕНТИЙ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85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080"/>
            <a:ext cx="12192000" cy="5074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1475720" cy="1924209"/>
          </a:xfrm>
        </p:spPr>
        <p:txBody>
          <a:bodyPr>
            <a:normAutofit fontScale="85000" lnSpcReduction="20000"/>
          </a:bodyPr>
          <a:lstStyle/>
          <a:p>
            <a:r>
              <a:rPr lang="ru-RU" sz="6000" dirty="0"/>
              <a:t>Лучше всего создавать через </a:t>
            </a:r>
            <a:r>
              <a:rPr lang="ru-RU" sz="6000" b="1" dirty="0" err="1"/>
              <a:t>Visual</a:t>
            </a:r>
            <a:r>
              <a:rPr lang="ru-RU" sz="6000" b="1" dirty="0"/>
              <a:t> </a:t>
            </a:r>
            <a:r>
              <a:rPr lang="ru-RU" sz="6000" b="1" dirty="0" err="1"/>
              <a:t>Studio</a:t>
            </a:r>
            <a:r>
              <a:rPr lang="ru-RU" sz="6000" b="1" dirty="0"/>
              <a:t> и легче для начинающего.</a:t>
            </a:r>
            <a:endParaRPr lang="ru-RU" sz="6000" dirty="0"/>
          </a:p>
          <a:p>
            <a:r>
              <a:rPr lang="ru-RU" sz="6000" b="1" dirty="0"/>
              <a:t> продолжение следует</a:t>
            </a:r>
            <a:endParaRPr lang="ru-RU" sz="6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16F43D7-030C-4760-A415-3B0800670566}"/>
              </a:ext>
            </a:extLst>
          </p:cNvPr>
          <p:cNvSpPr/>
          <p:nvPr/>
        </p:nvSpPr>
        <p:spPr>
          <a:xfrm>
            <a:off x="1764631" y="4219074"/>
            <a:ext cx="8662737" cy="24544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нашего первого приложения нам потребуется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Studio(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Express,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выше – тем лучше)</a:t>
            </a:r>
          </a:p>
        </p:txBody>
      </p:sp>
      <p:pic>
        <p:nvPicPr>
          <p:cNvPr id="2052" name="Picture 4" descr="https://i0.wp.com/msoffice-prowork.com/wp-content/uploads/2019/05/visual_studio_2015.jpg?fit=1200%2C674&amp;ssl=1">
            <a:extLst>
              <a:ext uri="{FF2B5EF4-FFF2-40B4-BE49-F238E27FC236}">
                <a16:creationId xmlns:a16="http://schemas.microsoft.com/office/drawing/2014/main" id="{60A1B4D6-E972-43C6-8137-0E3930B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5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vmhistory.ru/images/programming/msvs_1.jpg">
            <a:extLst>
              <a:ext uri="{FF2B5EF4-FFF2-40B4-BE49-F238E27FC236}">
                <a16:creationId xmlns:a16="http://schemas.microsoft.com/office/drawing/2014/main" id="{0780F9DE-A149-4E7C-8195-9AB4044E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4" y="184484"/>
            <a:ext cx="4961021" cy="2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1348610-0DEA-4834-99FD-A9F33BDE05B4}"/>
              </a:ext>
            </a:extLst>
          </p:cNvPr>
          <p:cNvSpPr/>
          <p:nvPr/>
        </p:nvSpPr>
        <p:spPr>
          <a:xfrm>
            <a:off x="3352799" y="3160295"/>
            <a:ext cx="5486400" cy="874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1: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«Подготовка рабочей среды»</a:t>
            </a:r>
          </a:p>
        </p:txBody>
      </p:sp>
    </p:spTree>
    <p:extLst>
      <p:ext uri="{BB962C8B-B14F-4D97-AF65-F5344CB8AC3E}">
        <p14:creationId xmlns:p14="http://schemas.microsoft.com/office/powerpoint/2010/main" val="142195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84F781-1D54-42A1-BFFB-0A3F5C18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646948"/>
            <a:ext cx="9020175" cy="4058651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8560E3-6288-4FC8-9EBC-10FC17990DAA}"/>
              </a:ext>
            </a:extLst>
          </p:cNvPr>
          <p:cNvSpPr/>
          <p:nvPr/>
        </p:nvSpPr>
        <p:spPr>
          <a:xfrm>
            <a:off x="2261937" y="256674"/>
            <a:ext cx="7379368" cy="2133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проект. Выбираем приложение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EF22B91-1C18-4B85-99D6-C2BF49356287}"/>
              </a:ext>
            </a:extLst>
          </p:cNvPr>
          <p:cNvCxnSpPr>
            <a:cxnSpLocks/>
          </p:cNvCxnSpPr>
          <p:nvPr/>
        </p:nvCxnSpPr>
        <p:spPr>
          <a:xfrm flipH="1">
            <a:off x="7860633" y="3641558"/>
            <a:ext cx="898356" cy="18288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548EB-BB8B-4CA1-BF47-C7B5106E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49"/>
            <a:ext cx="12192000" cy="551325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B2937A0-4313-422A-AAB9-CF06523150CC}"/>
              </a:ext>
            </a:extLst>
          </p:cNvPr>
          <p:cNvSpPr/>
          <p:nvPr/>
        </p:nvSpPr>
        <p:spPr>
          <a:xfrm>
            <a:off x="112294" y="144379"/>
            <a:ext cx="11758863" cy="10559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 «Панель управления», Панель «Свойства» и «Обозреватель решений»</a:t>
            </a:r>
          </a:p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(как показано на скриншоте). Нам важно их наличие.</a:t>
            </a:r>
          </a:p>
        </p:txBody>
      </p:sp>
    </p:spTree>
    <p:extLst>
      <p:ext uri="{BB962C8B-B14F-4D97-AF65-F5344CB8AC3E}">
        <p14:creationId xmlns:p14="http://schemas.microsoft.com/office/powerpoint/2010/main" val="220509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FBD9584-F561-427B-A8D1-F368FBCC118D}"/>
              </a:ext>
            </a:extLst>
          </p:cNvPr>
          <p:cNvSpPr/>
          <p:nvPr/>
        </p:nvSpPr>
        <p:spPr>
          <a:xfrm>
            <a:off x="3272589" y="160422"/>
            <a:ext cx="5646821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2:  Подготовка формы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0FAECD5-B674-4685-AD07-D6A4B78F2A23}"/>
              </a:ext>
            </a:extLst>
          </p:cNvPr>
          <p:cNvSpPr/>
          <p:nvPr/>
        </p:nvSpPr>
        <p:spPr>
          <a:xfrm>
            <a:off x="256673" y="1973179"/>
            <a:ext cx="583932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проект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23B649-CB29-4090-ACCA-1B5920A1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3723775"/>
            <a:ext cx="5839326" cy="2660984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785FD7-F906-4D2F-9989-1ACACB772EBB}"/>
              </a:ext>
            </a:extLst>
          </p:cNvPr>
          <p:cNvSpPr/>
          <p:nvPr/>
        </p:nvSpPr>
        <p:spPr>
          <a:xfrm>
            <a:off x="6192251" y="1937084"/>
            <a:ext cx="5743075" cy="1491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Называем проект «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MyUtilites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утилиты)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D1884A-AB0C-4E07-A50E-D20110DF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51" y="3723774"/>
            <a:ext cx="5743075" cy="26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384CD3-3027-4026-9A04-01697A1F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26" y="2165683"/>
            <a:ext cx="7036147" cy="454793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4A8863-5E44-4F92-B24B-3C86E2A715C8}"/>
              </a:ext>
            </a:extLst>
          </p:cNvPr>
          <p:cNvSpPr/>
          <p:nvPr/>
        </p:nvSpPr>
        <p:spPr>
          <a:xfrm>
            <a:off x="352926" y="320842"/>
            <a:ext cx="10924674" cy="1700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наш основной код будет находиться в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к коду формы можно с помощью нажатия горячей клавиши 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нажав правой кнопкой мыши по форме и далее выбрать «Перейти к коду»</a:t>
            </a:r>
          </a:p>
        </p:txBody>
      </p:sp>
    </p:spTree>
    <p:extLst>
      <p:ext uri="{BB962C8B-B14F-4D97-AF65-F5344CB8AC3E}">
        <p14:creationId xmlns:p14="http://schemas.microsoft.com/office/powerpoint/2010/main" val="347977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01E94F-6178-4019-B253-5235352F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45" y="1879433"/>
            <a:ext cx="8419310" cy="497856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957CE63-0D0C-45AC-B9C4-B1FCD28CF531}"/>
              </a:ext>
            </a:extLst>
          </p:cNvPr>
          <p:cNvSpPr/>
          <p:nvPr/>
        </p:nvSpPr>
        <p:spPr>
          <a:xfrm>
            <a:off x="721895" y="160421"/>
            <a:ext cx="10523621" cy="13796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нами откроется следующий код</a:t>
            </a:r>
          </a:p>
        </p:txBody>
      </p:sp>
    </p:spTree>
    <p:extLst>
      <p:ext uri="{BB962C8B-B14F-4D97-AF65-F5344CB8AC3E}">
        <p14:creationId xmlns:p14="http://schemas.microsoft.com/office/powerpoint/2010/main" val="403752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518E01-89F2-441D-8F43-FEDC06C1470E}"/>
              </a:ext>
            </a:extLst>
          </p:cNvPr>
          <p:cNvSpPr/>
          <p:nvPr/>
        </p:nvSpPr>
        <p:spPr>
          <a:xfrm>
            <a:off x="2598821" y="160421"/>
            <a:ext cx="6513095" cy="24223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Рекомендую ознакомиться и с другими файлами кода</a:t>
            </a:r>
            <a:b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Form1.Designer,</a:t>
            </a:r>
            <a:r>
              <a:rPr lang="ru-RU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C17EBC-A052-49BE-9727-9150A3EA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0" y="2743200"/>
            <a:ext cx="6513095" cy="3617997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34FE2F-2A7F-4B81-93C1-7938F24C9C4C}"/>
              </a:ext>
            </a:extLst>
          </p:cNvPr>
          <p:cNvCxnSpPr/>
          <p:nvPr/>
        </p:nvCxnSpPr>
        <p:spPr>
          <a:xfrm flipV="1">
            <a:off x="1331495" y="5165558"/>
            <a:ext cx="1732547" cy="1195639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0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AADBAA2-C778-47F4-9D9B-A62F2CE1A427}"/>
              </a:ext>
            </a:extLst>
          </p:cNvPr>
          <p:cNvSpPr/>
          <p:nvPr/>
        </p:nvSpPr>
        <p:spPr>
          <a:xfrm>
            <a:off x="1820779" y="92242"/>
            <a:ext cx="8550442" cy="27792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в панель «Свойства» и попробуем поменять некоторые параметры, например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изменяем параметр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на «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MainForm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 также  можете попробовать изменить и другие параметры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024E68-C25D-42DF-8F37-07A9170A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3212808"/>
            <a:ext cx="2790825" cy="154731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8509A7D-AC16-425B-8170-3E4D30249893}"/>
              </a:ext>
            </a:extLst>
          </p:cNvPr>
          <p:cNvCxnSpPr>
            <a:cxnSpLocks/>
          </p:cNvCxnSpPr>
          <p:nvPr/>
        </p:nvCxnSpPr>
        <p:spPr>
          <a:xfrm>
            <a:off x="4170947" y="2871537"/>
            <a:ext cx="673769" cy="802106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3B02EA-B197-413A-BEF8-B25AD70E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6" y="3212808"/>
            <a:ext cx="2809875" cy="158115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AF9E12F-3DE7-4A5F-8AA6-BFF759597855}"/>
              </a:ext>
            </a:extLst>
          </p:cNvPr>
          <p:cNvCxnSpPr/>
          <p:nvPr/>
        </p:nvCxnSpPr>
        <p:spPr>
          <a:xfrm flipH="1" flipV="1">
            <a:off x="2573630" y="4604084"/>
            <a:ext cx="1324602" cy="1633977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E29DAA9-ECED-4247-A2B9-DE7184B7C9C0}"/>
              </a:ext>
            </a:extLst>
          </p:cNvPr>
          <p:cNvSpPr/>
          <p:nvPr/>
        </p:nvSpPr>
        <p:spPr>
          <a:xfrm>
            <a:off x="3723502" y="5061436"/>
            <a:ext cx="4744994" cy="15109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изменили текст формы, грубо говоря -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67179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6002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" y="4479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Я начал смотреть курсы по этой теме из-за хорошей экономии времени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Данный курс видео ролика введет Андрей З.</a:t>
            </a:r>
            <a:br>
              <a:rPr lang="ru-RU" dirty="0">
                <a:solidFill>
                  <a:schemeClr val="accent2">
                    <a:lumMod val="75000"/>
                  </a:schemeClr>
                </a:solidFill>
              </a:rPr>
            </a:b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3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01FCF1-6D04-4ADC-BEFA-78C45879A887}"/>
              </a:ext>
            </a:extLst>
          </p:cNvPr>
          <p:cNvSpPr/>
          <p:nvPr/>
        </p:nvSpPr>
        <p:spPr>
          <a:xfrm>
            <a:off x="2735179" y="208548"/>
            <a:ext cx="6721642" cy="27913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«Панели элементов» добавляем в нашу форму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EED1A3-F873-43A8-A4F1-5800319C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821" y="593558"/>
            <a:ext cx="2724150" cy="59405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093D1-4612-4684-BC4B-214CB6A23D4F}"/>
              </a:ext>
            </a:extLst>
          </p:cNvPr>
          <p:cNvCxnSpPr/>
          <p:nvPr/>
        </p:nvCxnSpPr>
        <p:spPr>
          <a:xfrm flipV="1">
            <a:off x="8967537" y="890587"/>
            <a:ext cx="786063" cy="17082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4FEB13-B5D6-4EC4-8E35-1A3F0FCC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576" y="3208422"/>
            <a:ext cx="6894847" cy="350495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3DB74AE-7B1F-4D11-B4C6-6897B0501151}"/>
              </a:ext>
            </a:extLst>
          </p:cNvPr>
          <p:cNvCxnSpPr/>
          <p:nvPr/>
        </p:nvCxnSpPr>
        <p:spPr>
          <a:xfrm flipV="1">
            <a:off x="1540042" y="3858127"/>
            <a:ext cx="1331495" cy="117909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A2BA6CD-4DD3-42B6-9B2B-533A56CD9C0E}"/>
              </a:ext>
            </a:extLst>
          </p:cNvPr>
          <p:cNvSpPr/>
          <p:nvPr/>
        </p:nvSpPr>
        <p:spPr>
          <a:xfrm>
            <a:off x="80427" y="3858127"/>
            <a:ext cx="2125362" cy="18287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получиться следующим образом</a:t>
            </a:r>
          </a:p>
        </p:txBody>
      </p:sp>
    </p:spTree>
    <p:extLst>
      <p:ext uri="{BB962C8B-B14F-4D97-AF65-F5344CB8AC3E}">
        <p14:creationId xmlns:p14="http://schemas.microsoft.com/office/powerpoint/2010/main" val="282847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5940DE-A44F-4BFD-BEC2-B3ACACA50A71}"/>
              </a:ext>
            </a:extLst>
          </p:cNvPr>
          <p:cNvSpPr/>
          <p:nvPr/>
        </p:nvSpPr>
        <p:spPr>
          <a:xfrm>
            <a:off x="2817341" y="0"/>
            <a:ext cx="6746789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нам нужно задать так называемое «событие» вкладке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</a:t>
            </a:r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MenuStrip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событие закрытия программы по нажатию на вкладку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8F0A40-A4E1-470B-B389-0A9F2035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1" y="2639712"/>
            <a:ext cx="3095625" cy="40005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D639C70-56C0-49D7-BF68-89541C2523F7}"/>
              </a:ext>
            </a:extLst>
          </p:cNvPr>
          <p:cNvCxnSpPr/>
          <p:nvPr/>
        </p:nvCxnSpPr>
        <p:spPr>
          <a:xfrm flipH="1" flipV="1">
            <a:off x="1260389" y="3188043"/>
            <a:ext cx="3484606" cy="93911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B56BCC-B028-49D3-89EC-F7518A17D2D5}"/>
              </a:ext>
            </a:extLst>
          </p:cNvPr>
          <p:cNvSpPr/>
          <p:nvPr/>
        </p:nvSpPr>
        <p:spPr>
          <a:xfrm>
            <a:off x="4682310" y="3428999"/>
            <a:ext cx="4881820" cy="2625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на «молнию» и выбираем действие «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ru-RU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двойным нажатием</a:t>
            </a:r>
          </a:p>
        </p:txBody>
      </p:sp>
    </p:spTree>
    <p:extLst>
      <p:ext uri="{BB962C8B-B14F-4D97-AF65-F5344CB8AC3E}">
        <p14:creationId xmlns:p14="http://schemas.microsoft.com/office/powerpoint/2010/main" val="65206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2FB8E7C-FC29-419C-8A25-D6A0B1EFDDC5}"/>
              </a:ext>
            </a:extLst>
          </p:cNvPr>
          <p:cNvSpPr/>
          <p:nvPr/>
        </p:nvSpPr>
        <p:spPr>
          <a:xfrm>
            <a:off x="201827" y="162184"/>
            <a:ext cx="11788346" cy="15924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перебрасывает в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файле создаётся метод нажатия на нашу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всего одну команду: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Теперь, после нажатия на вкладку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  <a:r>
              <a:rPr lang="ru-RU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EAE656-818B-4ED3-9F86-B3482996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3" y="2218810"/>
            <a:ext cx="7735330" cy="417503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1AD66A-05A5-431B-A79C-012D5072BACD}"/>
              </a:ext>
            </a:extLst>
          </p:cNvPr>
          <p:cNvCxnSpPr>
            <a:cxnSpLocks/>
          </p:cNvCxnSpPr>
          <p:nvPr/>
        </p:nvCxnSpPr>
        <p:spPr>
          <a:xfrm flipH="1">
            <a:off x="4716379" y="1482811"/>
            <a:ext cx="4279340" cy="3891294"/>
          </a:xfrm>
          <a:prstGeom prst="straightConnector1">
            <a:avLst/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F0B53BE-858B-4AC1-8E3B-0633E4C8CEF8}"/>
              </a:ext>
            </a:extLst>
          </p:cNvPr>
          <p:cNvSpPr/>
          <p:nvPr/>
        </p:nvSpPr>
        <p:spPr>
          <a:xfrm>
            <a:off x="9615616" y="3078376"/>
            <a:ext cx="2475470" cy="26744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FFFF00"/>
                </a:solidFill>
              </a:rPr>
              <a:t>Запускаем программу и проверяем!</a:t>
            </a:r>
          </a:p>
        </p:txBody>
      </p:sp>
    </p:spTree>
    <p:extLst>
      <p:ext uri="{BB962C8B-B14F-4D97-AF65-F5344CB8AC3E}">
        <p14:creationId xmlns:p14="http://schemas.microsoft.com/office/powerpoint/2010/main" val="97451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FD33120-D6C1-4A8A-9A7E-00E6B78C102B}"/>
              </a:ext>
            </a:extLst>
          </p:cNvPr>
          <p:cNvSpPr/>
          <p:nvPr/>
        </p:nvSpPr>
        <p:spPr>
          <a:xfrm>
            <a:off x="0" y="247134"/>
            <a:ext cx="7092778" cy="29161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дважды на нашу вкладку. Нас перебрасывает в файл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Form1.cs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прописываем методу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DE9AF9-3F40-41AA-B799-C939F50D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" y="3694671"/>
            <a:ext cx="7493181" cy="2310713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FB290FB-4D9C-4701-9672-3438412BE00F}"/>
              </a:ext>
            </a:extLst>
          </p:cNvPr>
          <p:cNvCxnSpPr/>
          <p:nvPr/>
        </p:nvCxnSpPr>
        <p:spPr>
          <a:xfrm flipH="1">
            <a:off x="1925053" y="2459970"/>
            <a:ext cx="481263" cy="17004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B353726-FAF3-4F0B-8132-AAA8FFEE82C5}"/>
              </a:ext>
            </a:extLst>
          </p:cNvPr>
          <p:cNvSpPr/>
          <p:nvPr/>
        </p:nvSpPr>
        <p:spPr>
          <a:xfrm>
            <a:off x="9866870" y="247135"/>
            <a:ext cx="2100648" cy="20017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добавим через запятую заголовок «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program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DD9552-E591-454B-AB0B-91747C7E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57" y="3694671"/>
            <a:ext cx="3829050" cy="2310713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10241E3-25CB-4AF8-B07F-DC61B4B532C6}"/>
              </a:ext>
            </a:extLst>
          </p:cNvPr>
          <p:cNvCxnSpPr>
            <a:cxnSpLocks/>
          </p:cNvCxnSpPr>
          <p:nvPr/>
        </p:nvCxnSpPr>
        <p:spPr>
          <a:xfrm flipH="1">
            <a:off x="8923096" y="1927655"/>
            <a:ext cx="1375936" cy="20026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Параметр </a:t>
            </a:r>
            <a:r>
              <a:rPr lang="en-US" sz="3200" b="1" dirty="0">
                <a:solidFill>
                  <a:srgbClr val="FF0000"/>
                </a:solidFill>
              </a:rPr>
              <a:t>Dock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в свойствах позволяет </a:t>
            </a:r>
          </a:p>
          <a:p>
            <a:r>
              <a:rPr lang="ru-RU" sz="3200" dirty="0">
                <a:solidFill>
                  <a:srgbClr val="FF0000"/>
                </a:solidFill>
              </a:rPr>
              <a:t>заполнить всю форму</a:t>
            </a:r>
          </a:p>
          <a:p>
            <a:r>
              <a:rPr lang="ru-RU" sz="3200" dirty="0">
                <a:solidFill>
                  <a:srgbClr val="FF0000"/>
                </a:solidFill>
              </a:rPr>
              <a:t>Свойство </a:t>
            </a:r>
            <a:r>
              <a:rPr lang="en-US" sz="3200" b="1" dirty="0" err="1">
                <a:solidFill>
                  <a:srgbClr val="FF0000"/>
                </a:solidFill>
              </a:rPr>
              <a:t>tabPages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кнопки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 помощью панели элементов </a:t>
            </a:r>
            <a:r>
              <a:rPr lang="en-US" dirty="0">
                <a:solidFill>
                  <a:srgbClr val="FF0000"/>
                </a:solidFill>
              </a:rPr>
              <a:t>&gt; Button </a:t>
            </a:r>
            <a:r>
              <a:rPr lang="ru-RU" dirty="0">
                <a:solidFill>
                  <a:srgbClr val="FF0000"/>
                </a:solidFill>
              </a:rPr>
              <a:t>добавим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3 кнопки и </a:t>
            </a:r>
            <a:r>
              <a:rPr lang="en-US" dirty="0">
                <a:solidFill>
                  <a:srgbClr val="FF0000"/>
                </a:solidFill>
              </a:rPr>
              <a:t>Label - </a:t>
            </a:r>
            <a:r>
              <a:rPr lang="ru-RU" dirty="0">
                <a:solidFill>
                  <a:srgbClr val="FF0000"/>
                </a:solidFill>
              </a:rPr>
              <a:t>текст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В их свойствах зададим им название и текст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элементам, выделим их, удерживая </a:t>
            </a:r>
            <a:r>
              <a:rPr lang="en-US" dirty="0">
                <a:solidFill>
                  <a:srgbClr val="FF0000"/>
                </a:solidFill>
              </a:rPr>
              <a:t>CTRL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Теперь перейдем к коду и внутри класса </a:t>
            </a:r>
            <a:r>
              <a:rPr lang="en-US" dirty="0" err="1">
                <a:solidFill>
                  <a:srgbClr val="FF0000"/>
                </a:solidFill>
              </a:rPr>
              <a:t>MainForm</a:t>
            </a:r>
            <a:r>
              <a:rPr lang="ru-RU" dirty="0">
                <a:solidFill>
                  <a:srgbClr val="FF0000"/>
                </a:solidFill>
              </a:rPr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Далее добавим обработчик событий на кнопку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ru-RU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ru-RU" dirty="0">
                <a:solidFill>
                  <a:srgbClr val="FF0000"/>
                </a:solidFill>
              </a:rPr>
              <a:t> и присвоим нашему тексту </a:t>
            </a:r>
            <a:r>
              <a:rPr lang="en-US" i="1" dirty="0" err="1">
                <a:solidFill>
                  <a:srgbClr val="FF0000"/>
                </a:solidFill>
              </a:rPr>
              <a:t>lblCount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При нажатии на кнопку + мы видим что значение </a:t>
            </a:r>
            <a:r>
              <a:rPr lang="en-US" dirty="0">
                <a:solidFill>
                  <a:srgbClr val="FF0000"/>
                </a:solidFill>
              </a:rPr>
              <a:t>label </a:t>
            </a:r>
            <a:r>
              <a:rPr lang="ru-RU" dirty="0">
                <a:solidFill>
                  <a:srgbClr val="FF0000"/>
                </a:solidFill>
              </a:rPr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Расставим все по своим местам и запустим программу: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2649209-AF2B-46FA-BF41-1B6291A9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873" y="0"/>
            <a:ext cx="91682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Теперь аналогично добавим событие на кнопку </a:t>
            </a:r>
            <a:r>
              <a:rPr lang="en-US" dirty="0">
                <a:solidFill>
                  <a:srgbClr val="FF0000"/>
                </a:solidFill>
              </a:rPr>
              <a:t>‘-’</a:t>
            </a:r>
            <a:r>
              <a:rPr lang="ru-RU" dirty="0">
                <a:solidFill>
                  <a:srgbClr val="FF0000"/>
                </a:solidFill>
              </a:rPr>
              <a:t>, которое будет уменьшать значение нашей переменной, а для кнопки </a:t>
            </a:r>
            <a:r>
              <a:rPr lang="en-US" dirty="0">
                <a:solidFill>
                  <a:srgbClr val="FF0000"/>
                </a:solidFill>
              </a:rPr>
              <a:t>Reset</a:t>
            </a:r>
            <a:r>
              <a:rPr lang="ru-RU" dirty="0">
                <a:solidFill>
                  <a:srgbClr val="FF0000"/>
                </a:solidFill>
              </a:rPr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868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19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Создадим 3 </a:t>
            </a:r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ru-RU" dirty="0">
                <a:solidFill>
                  <a:srgbClr val="FF0000"/>
                </a:solidFill>
              </a:rPr>
              <a:t>, кнопку и </a:t>
            </a:r>
            <a:r>
              <a:rPr lang="en-US" dirty="0" err="1">
                <a:solidFill>
                  <a:srgbClr val="FF0000"/>
                </a:solidFill>
              </a:rPr>
              <a:t>NumericUpDown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с помощью панели элементов.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Зададим им имена и текст, по желанию изменим параметры шрифта. Далее расположим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Для </a:t>
            </a:r>
            <a:r>
              <a:rPr lang="en-US" dirty="0" err="1">
                <a:solidFill>
                  <a:srgbClr val="FF0000"/>
                </a:solidFill>
              </a:rPr>
              <a:t>numericUpDown</a:t>
            </a:r>
            <a:r>
              <a:rPr lang="ru-RU" dirty="0">
                <a:solidFill>
                  <a:srgbClr val="FF0000"/>
                </a:solidFill>
              </a:rPr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Для генерации случайных чисел нам необходимо объявить переменную класса </a:t>
            </a: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ru-RU" dirty="0">
                <a:solidFill>
                  <a:srgbClr val="FF0000"/>
                </a:solidFill>
              </a:rPr>
              <a:t>и создаем экземпляр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(с помощью метода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ru-RU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ru-RU" dirty="0">
                <a:solidFill>
                  <a:srgbClr val="FF0000"/>
                </a:solidFill>
              </a:rPr>
              <a:t> и присваиваем ей случайное целое число с заданным диапазоном, в который входят значения </a:t>
            </a:r>
            <a:r>
              <a:rPr lang="en-US" dirty="0">
                <a:solidFill>
                  <a:srgbClr val="FF0000"/>
                </a:solidFill>
              </a:rPr>
              <a:t>numericUpDown1</a:t>
            </a:r>
            <a:r>
              <a:rPr lang="ru-RU" dirty="0">
                <a:solidFill>
                  <a:srgbClr val="FF0000"/>
                </a:solidFill>
              </a:rPr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>
                <a:solidFill>
                  <a:srgbClr val="FF0000"/>
                </a:solidFill>
              </a:rPr>
              <a:t>label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Запустим и проверим наш генератор.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09A37D-64F1-45E9-8D54-3D065C7F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4" y="2744078"/>
            <a:ext cx="4430209" cy="4000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3BE4E6-FC14-48E2-B2BB-90C7E95C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77" y="2744078"/>
            <a:ext cx="4430209" cy="40007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B8F888-6227-4E8B-93B0-230523C15FDA}"/>
              </a:ext>
            </a:extLst>
          </p:cNvPr>
          <p:cNvSpPr/>
          <p:nvPr/>
        </p:nvSpPr>
        <p:spPr>
          <a:xfrm>
            <a:off x="7642477" y="112295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составить из 4-х символов «+»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E0BFAF-135A-415C-BF22-8BA8DE0D093C}"/>
              </a:ext>
            </a:extLst>
          </p:cNvPr>
          <p:cNvSpPr/>
          <p:nvPr/>
        </p:nvSpPr>
        <p:spPr>
          <a:xfrm>
            <a:off x="119314" y="112294"/>
            <a:ext cx="4430209" cy="2358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С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 к «СИ» подобным языкам(Похож на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C++)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780" y="1096645"/>
            <a:ext cx="10873740" cy="4412615"/>
          </a:xfrm>
        </p:spPr>
        <p:txBody>
          <a:bodyPr>
            <a:normAutofit/>
          </a:bodyPr>
          <a:lstStyle/>
          <a:p>
            <a:r>
              <a:rPr lang="ru-RU" dirty="0"/>
              <a:t>C# (си-</a:t>
            </a:r>
            <a:r>
              <a:rPr lang="ru-RU" dirty="0" err="1"/>
              <a:t>шарп</a:t>
            </a:r>
            <a:r>
              <a:rPr lang="ru-RU" dirty="0"/>
              <a:t>) — язык, изначально придуманный компанией </a:t>
            </a:r>
            <a:r>
              <a:rPr lang="ru-RU" dirty="0" err="1"/>
              <a:t>Microsoft</a:t>
            </a:r>
            <a:r>
              <a:rPr lang="ru-RU" dirty="0"/>
              <a:t>, чтобы создавать приложения под </a:t>
            </a:r>
            <a:r>
              <a:rPr lang="ru-RU" dirty="0" err="1"/>
              <a:t>Windows</a:t>
            </a:r>
            <a:r>
              <a:rPr lang="ru-RU" dirty="0"/>
              <a:t>. Это объектно-ориентированный язык — его сложнее изучать, но проще использовать, например, меньше писать одинаковый код.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22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s://cf.ppt-online.org/files/slide/w/Wbwt3oXgfs4rpiI67G/slide-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880" y="5051425"/>
            <a:ext cx="10515600" cy="1325563"/>
          </a:xfrm>
        </p:spPr>
        <p:txBody>
          <a:bodyPr/>
          <a:lstStyle/>
          <a:p>
            <a:r>
              <a:rPr lang="ru-RU" dirty="0"/>
              <a:t>Один из примеров это </a:t>
            </a:r>
            <a:r>
              <a:rPr lang="en-US" dirty="0"/>
              <a:t>HelloWorld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66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43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96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398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642</Words>
  <Application>Microsoft Office PowerPoint</Application>
  <PresentationFormat>Широкоэкранный</PresentationFormat>
  <Paragraphs>64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Я начал смотреть курсы по этой теме из-за хорошей экономии времени Данный курс видео ролика введет Андрей З. </vt:lpstr>
      <vt:lpstr>Презентация PowerPoint</vt:lpstr>
      <vt:lpstr>Презентация PowerPoint</vt:lpstr>
      <vt:lpstr>C# (си-шарп) — язык, изначально придуманный компанией Microsoft, чтобы создавать приложения под Windows. Это объектно-ориентированный язык — его сложнее изучать, но проще использовать, например, меньше писать одинаковый код. </vt:lpstr>
      <vt:lpstr>Один из примеров это HelloWorld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Аксентий Арнаут</cp:lastModifiedBy>
  <cp:revision>16</cp:revision>
  <dcterms:created xsi:type="dcterms:W3CDTF">2021-10-12T06:03:16Z</dcterms:created>
  <dcterms:modified xsi:type="dcterms:W3CDTF">2021-10-24T20:42:46Z</dcterms:modified>
</cp:coreProperties>
</file>