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157775"/>
            <a:ext cx="8520600" cy="1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CAPSTONE EDA PROJECT</a:t>
            </a:r>
            <a:br>
              <a:rPr lang="en-IN" sz="4800" dirty="0"/>
            </a:br>
            <a:r>
              <a:rPr lang="en-IN" sz="4800" dirty="0"/>
              <a:t>TOPIC -II</a:t>
            </a:r>
            <a:endParaRPr sz="48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13934" y="1925476"/>
            <a:ext cx="8520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>
                <a:solidFill>
                  <a:schemeClr val="lt1"/>
                </a:solidFill>
              </a:rPr>
              <a:t>HOTEL BOOKINGS ANALYSIS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466528" y="2886796"/>
            <a:ext cx="6332400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Team Members:</a:t>
            </a:r>
            <a:endParaRPr sz="2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		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Shubham </a:t>
            </a:r>
            <a:r>
              <a:rPr lang="en-IN" sz="18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Kishorrao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Joshi</a:t>
            </a:r>
            <a:endParaRPr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Kanika Kakra</a:t>
            </a:r>
            <a:endParaRPr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8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Akshay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Fasale</a:t>
            </a:r>
            <a:endParaRPr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Rishikesh </a:t>
            </a:r>
            <a:r>
              <a:rPr lang="en-IN" sz="18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Dhamale</a:t>
            </a:r>
            <a:endParaRPr sz="7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Analysis &amp; Observations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Here we present some of the basic as well as some advanced observations retrieved from the data sheet.</a:t>
            </a:r>
            <a:endParaRPr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0" name="Google Shape;120;p10"/>
          <p:cNvGraphicFramePr/>
          <p:nvPr/>
        </p:nvGraphicFramePr>
        <p:xfrm>
          <a:off x="683172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14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Full_stay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Number of stays_in_weekend_nights + Number of stays_in_week_nights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1. Hotel type Percentage</a:t>
            </a:r>
            <a:br>
              <a:rPr lang="en-IN"/>
            </a:br>
            <a:endParaRPr/>
          </a:p>
        </p:txBody>
      </p:sp>
      <p:pic>
        <p:nvPicPr>
          <p:cNvPr id="126" name="Google Shape;126;p11" descr="Hotel typedownloa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1100" y="1124925"/>
            <a:ext cx="4028700" cy="3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/>
          <p:nvPr/>
        </p:nvSpPr>
        <p:spPr>
          <a:xfrm>
            <a:off x="4827950" y="1535675"/>
            <a:ext cx="3944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2.</a:t>
            </a:r>
            <a:r>
              <a:rPr lang="en-IN" sz="2500"/>
              <a:t>Hotel Wise Bookings based on Month and Y</a:t>
            </a:r>
            <a:r>
              <a:rPr lang="en-IN" sz="2400"/>
              <a:t>ear</a:t>
            </a:r>
            <a:br>
              <a:rPr lang="en-IN" sz="202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May,June, July, August.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3.Favorite meal by hotel type</a:t>
            </a:r>
            <a:br>
              <a:rPr lang="en-IN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424700" cy="3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78% of people prefer 'BB' type meal.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3100"/>
              <a:t>4.</a:t>
            </a:r>
            <a:r>
              <a:rPr lang="en-IN" sz="2877"/>
              <a:t>From which</a:t>
            </a:r>
            <a:r>
              <a:rPr lang="en-IN" sz="3100"/>
              <a:t> country guests are visiting the hotel?</a:t>
            </a:r>
            <a:br>
              <a:rPr lang="en-IN"/>
            </a:br>
            <a:endParaRPr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2285984" y="4125526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most guests visited the hotels where from 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Portugal and other European countries.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/>
              <a:t>5.Which agent made the maximum bookings?</a:t>
            </a:r>
            <a:br>
              <a:rPr lang="en-IN"/>
            </a:br>
            <a:endParaRPr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2346" y="1287294"/>
            <a:ext cx="7939200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2714612" y="4500577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Agent no. 9 has made most no. of bookings.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6.Preferred Room Type</a:t>
            </a:r>
            <a:endParaRPr sz="2500"/>
          </a:p>
        </p:txBody>
      </p:sp>
      <p:sp>
        <p:nvSpPr>
          <p:cNvPr id="162" name="Google Shape;162;p16"/>
          <p:cNvSpPr/>
          <p:nvPr/>
        </p:nvSpPr>
        <p:spPr>
          <a:xfrm>
            <a:off x="809300" y="4228400"/>
            <a:ext cx="69954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'A' is the most preferred room type and  better 'Average daily rate' rooms are of type H,G,F and C.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639" y="955048"/>
            <a:ext cx="8521700" cy="322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7.Percentage of guests visiting the hotel repeatedly</a:t>
            </a:r>
            <a:endParaRPr sz="25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36300" y="1152475"/>
            <a:ext cx="34500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guest retention rate is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144" y="1223415"/>
            <a:ext cx="3137615" cy="32011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1646025"/>
            <a:ext cx="3000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nearly </a:t>
            </a:r>
            <a:r>
              <a:rPr lang="en-IN"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r>
              <a:rPr lang="en-IN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people are repeated guests. The guests </a:t>
            </a:r>
            <a:r>
              <a:rPr lang="en-IN"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low.</a:t>
            </a: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8. Distribution Channel Type</a:t>
            </a:r>
            <a:br>
              <a:rPr lang="en-IN"/>
            </a:b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4354625" y="1152475"/>
            <a:ext cx="447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                                   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706903"/>
            <a:ext cx="4309241" cy="40686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20575" y="1241175"/>
            <a:ext cx="25212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</a:t>
            </a:r>
            <a:r>
              <a:rPr lang="en-IN"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81.98%</a:t>
            </a:r>
            <a:r>
              <a:rPr lang="en-IN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share is occupied by </a:t>
            </a:r>
            <a:r>
              <a:rPr lang="en-IN"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  <a:endParaRPr sz="18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9. Bookings preferred with deposit type</a:t>
            </a:r>
            <a:br>
              <a:rPr lang="en-IN"/>
            </a:b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We would  express our gratitude towards the entire team of “</a:t>
            </a:r>
            <a:r>
              <a:rPr lang="en-IN" dirty="0" err="1">
                <a:solidFill>
                  <a:schemeClr val="lt1"/>
                </a:solidFill>
              </a:rPr>
              <a:t>Almabetter</a:t>
            </a:r>
            <a:r>
              <a:rPr lang="en-IN" dirty="0">
                <a:solidFill>
                  <a:schemeClr val="lt1"/>
                </a:solidFill>
              </a:rPr>
              <a:t>” for acknowledging us with such important domain and providing us an opportunity to work on real life problems through Capstone Project.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10.Cancellation rates in hotel and year-wise analysis</a:t>
            </a:r>
            <a:endParaRPr sz="25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Kk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rate of cancellation is higher in City hotel.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In year 2015 rate of cancellation was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93" name="Google Shape;193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11.Day-wise analysis of guests arrival</a:t>
            </a:r>
            <a:endParaRPr sz="25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00" name="Google Shape;200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689477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11700" y="4566175"/>
            <a:ext cx="80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everyday the guest arrival is more in city hotel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12.Figuring out the busiest months of the year</a:t>
            </a:r>
            <a:endParaRPr sz="25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that the busiest months for both the hotels are May,June ,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July,August.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8" name="Google Shape;208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4" y="1072672"/>
            <a:ext cx="6028700" cy="32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13.Analysing the correlation</a:t>
            </a:r>
            <a:r>
              <a:rPr lang="en-IN"/>
              <a:t> 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90300" y="536450"/>
            <a:ext cx="30366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Full_stay length and lead 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the actual arrival.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IN" sz="14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 is slightly correlated with Total_members, which makes sense as more no. of people means more revenue, therefore more Average_daily_rate.</a:t>
            </a:r>
            <a:endParaRPr sz="2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14.Customer type and  car parking details</a:t>
            </a:r>
            <a:endParaRPr sz="250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23" name="Google Shape;223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694225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851575" y="4144250"/>
            <a:ext cx="63114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8% people require parking spaces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2--&gt;only 8% people require parking spaces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15.Bookings on weekends and weekdays</a:t>
            </a:r>
            <a:endParaRPr sz="250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observed:- City hotels have more number of stays irrespective of week or weekend stays.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16.Special requests service offered by hotels</a:t>
            </a:r>
            <a:endParaRPr sz="2500"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City hotels have more no. of special requests. Most of them ask for only 1 special request.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8" name="Google Shape;238;p26" descr="special reques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697" y="1092721"/>
            <a:ext cx="7789069" cy="317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17. Average_daily_rate month-wise</a:t>
            </a:r>
            <a:endParaRPr sz="25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For resort hotels, the average daily rate is more expensive during August,July and September.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For city hotels, the average daily rate is more expensive during August, July, June and May.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45" name="Google Shape;245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5" y="767850"/>
            <a:ext cx="6416799" cy="2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</a:t>
            </a:r>
            <a:r>
              <a:rPr lang="en-IN" sz="2500"/>
              <a:t>8.Average_daily_price per person</a:t>
            </a:r>
            <a:endParaRPr sz="2500"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   </a:t>
            </a:r>
            <a:r>
              <a:rPr lang="en-IN">
                <a:solidFill>
                  <a:schemeClr val="accent2"/>
                </a:solidFill>
              </a:rPr>
              <a:t>Prices of resort hotel are much higher.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Prices of city hotel do not fluctuate that much.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52" name="Google Shape;252;p28" descr="adr per prs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082" y="766982"/>
            <a:ext cx="6425512" cy="301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74975" y="97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19. Average_daily_rate on Full_stay </a:t>
            </a:r>
            <a:br>
              <a:rPr lang="en-IN"/>
            </a:b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59" name="Google Shape;259;p29" descr="adr stay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310" y="670619"/>
            <a:ext cx="7651531" cy="296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525175" y="3634525"/>
            <a:ext cx="7847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After 2 days Average_daily_rate for both the hotels is in range 100 to 130. To get min. Average_daily_rate for resort hotel you should plan a stay of 6-7 days. For city hotels is almost constant. After 14 days ‘ADR’ goes down(long stay) .</a:t>
            </a: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Analytics and its importance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Data analytics (DA) is the process of examining data sets in order to find trends and draw conclusions about the information they contain.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Analytics also enable organizations to respond quickly to emerging market trends and gain a competitive edge over business rivals. 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The ultimate goal of data analytics, however, is boosting business performance.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Conclusion</a:t>
            </a:r>
            <a:endParaRPr sz="250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The majority of reservations are for city hotels.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The majority of guests come from western europe countries.We should spend a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significant amount of our budget on those area.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Definitely need to spend the most targeting fund on those hotel.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 also observed that most bookings are done with no deposit.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 should also target months between May to Aug. Those are peak months 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due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to the summer period.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Given that we do not have repeated guests, we should target our 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Advertisement on guests to increase returning guests.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1"/>
          </p:nvPr>
        </p:nvSpPr>
        <p:spPr>
          <a:xfrm>
            <a:off x="227575" y="11209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80% distribution_channel is TA/TO.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Most common stay length is less than 4 days and generally people prefer City hotel for short stay, but for long stays, Resort Hotel is preferred.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November,Descember, February And January are the months which has less booking so in this period you can get rooms with less average daily rate. And Avoid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most busiest months for hotels (May,June,July,August)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>
                <a:solidFill>
                  <a:srgbClr val="FF0000"/>
                </a:solidFill>
              </a:rPr>
              <a:t>THANK YOU</a:t>
            </a:r>
            <a:endParaRPr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Steps followed :-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280169" y="108941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Importing necessary packages and libraries.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Mount the drive in colab and read the .csv file.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Analysing the data sheet.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Removing null/NAN/duplicate rows.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Fixing the outliers.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Explore and analyze the data to discover important factors that  govern the bookings.</a:t>
            </a:r>
            <a:r>
              <a:rPr lang="en-IN" b="1"/>
              <a:t>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Description of columns</a:t>
            </a: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231227" y="11981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2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Hotel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 data values  hotel City ,Resort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 boolean data values 0--&gt;not_canceled 1--&gt;canceled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Day of the arrival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210206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0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distribution_channel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is_repeated_guest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Having values 1🡪repeated guests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                       0-&gt;no repeated guests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previous bookings that were cancelled by the guests prior to the current booking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previous bookings that were  not cancelled by the guests prior to the current booking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Room type --- reserved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changes made to the booking from the moment the booking was entered on the pms until the moment of check-in or cancellation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deposit_type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ID of the travel agency made the booking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/>
        </p:nvGraphicFramePr>
        <p:xfrm>
          <a:off x="199696" y="4834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26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Stays_in_weekend_nights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for stay on weekend night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 days for stay on week day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Type of meal offered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Countries from where guests arrived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 like  TA🡪Travel agent  TO-&gt; Tour Operators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3" name="Google Shape;113;p9"/>
          <p:cNvGraphicFramePr/>
          <p:nvPr/>
        </p:nvGraphicFramePr>
        <p:xfrm>
          <a:off x="304800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0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company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ID of the company which made the booking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days_in_waiting_list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vaues🡪 contract group, trasisent, party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Average_daily_rate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car parking spaces used by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Microsoft Office PowerPoint</Application>
  <PresentationFormat>On-screen Show (16:9)</PresentationFormat>
  <Paragraphs>304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Arial</vt:lpstr>
      <vt:lpstr>Simple Light</vt:lpstr>
      <vt:lpstr>CAPSTONE EDA PROJECT TOPIC -II</vt:lpstr>
      <vt:lpstr>ACKNOWLEDGEMENT</vt:lpstr>
      <vt:lpstr>Data Analytics and its importance</vt:lpstr>
      <vt:lpstr>Steps followed :-</vt:lpstr>
      <vt:lpstr>Problem Statement</vt:lpstr>
      <vt:lpstr>Description of columns</vt:lpstr>
      <vt:lpstr>PowerPoint Presentation</vt:lpstr>
      <vt:lpstr>PowerPoint Presentation</vt:lpstr>
      <vt:lpstr>PowerPoint Presentation</vt:lpstr>
      <vt:lpstr>   Analysis &amp; Observations</vt:lpstr>
      <vt:lpstr>1. Hotel type Percentage </vt:lpstr>
      <vt:lpstr>2.Hotel Wise Bookings based on Month and Year </vt:lpstr>
      <vt:lpstr>3.Favorite meal by hotel type </vt:lpstr>
      <vt:lpstr>4.From which country guests are visiting the hotel? </vt:lpstr>
      <vt:lpstr>5.Which agent made the maximum bookings? </vt:lpstr>
      <vt:lpstr>6.Preferred Room Type</vt:lpstr>
      <vt:lpstr>7.Percentage of guests visiting the hotel repeatedly</vt:lpstr>
      <vt:lpstr>8. Distribution Channel Type </vt:lpstr>
      <vt:lpstr>9. Bookings preferred with deposit type </vt:lpstr>
      <vt:lpstr>10.Cancellation rates in hotel and year-wise analysis</vt:lpstr>
      <vt:lpstr>11.Day-wise analysis of guests arrival</vt:lpstr>
      <vt:lpstr>12.Figuring out the busiest months of the year</vt:lpstr>
      <vt:lpstr>13.Analysing the correlation </vt:lpstr>
      <vt:lpstr>14.Customer type and  car parking details</vt:lpstr>
      <vt:lpstr>15.Bookings on weekends and weekdays</vt:lpstr>
      <vt:lpstr>16.Special requests service offered by hotels</vt:lpstr>
      <vt:lpstr>17. Average_daily_rate month-wise</vt:lpstr>
      <vt:lpstr>18.Average_daily_price per person</vt:lpstr>
      <vt:lpstr>19. Average_daily_rate on Full_stay  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AKSHAY FASALE</cp:lastModifiedBy>
  <cp:revision>1</cp:revision>
  <dcterms:modified xsi:type="dcterms:W3CDTF">2022-07-25T10:47:16Z</dcterms:modified>
</cp:coreProperties>
</file>