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?ref=lbp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Team Members:</a:t>
            </a:r>
            <a:endParaRPr sz="2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lang="en-IN" sz="2800" dirty="0">
                <a:solidFill>
                  <a:schemeClr val="lt1"/>
                </a:solidFill>
              </a:rPr>
              <a:t>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Shubham Joshi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Kanika Kakra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Akshay Fasale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Rishikesh Damale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iki huts on beach water">
            <a:extLst>
              <a:ext uri="{FF2B5EF4-FFF2-40B4-BE49-F238E27FC236}">
                <a16:creationId xmlns:a16="http://schemas.microsoft.com/office/drawing/2014/main" id="{77CF3A30-BC50-84FB-4463-F4580754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2" y="23004"/>
            <a:ext cx="9143999" cy="5143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pic>
        <p:nvPicPr>
          <p:cNvPr id="126" name="Google Shape;126;p11" descr="Hotel typedownloa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100" y="1124925"/>
            <a:ext cx="4028700" cy="3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4B4A5466-FA53-6767-5B9A-6F4FC42D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8" name="Google Shape;238;p26" descr="special reques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97" y="1092721"/>
            <a:ext cx="7789069" cy="317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  <p:pic>
        <p:nvPicPr>
          <p:cNvPr id="3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F2AA7F5F-0190-05A5-7472-33B7ADB4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26747" cy="56203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3"/>
              </a:rPr>
              <a:t>https://www.geeksforgeeks.org/matplotlib-tutorial/?ref=lbp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4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3225282200"/>
              </p:ext>
            </p:extLst>
          </p:nvPr>
        </p:nvGraphicFramePr>
        <p:xfrm>
          <a:off x="311700" y="445025"/>
          <a:ext cx="8590575" cy="43581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1666</Words>
  <Application>Microsoft Office PowerPoint</Application>
  <PresentationFormat>On-screen Show (16:9)</PresentationFormat>
  <Paragraphs>300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AKSHAY FASALE</cp:lastModifiedBy>
  <cp:revision>12</cp:revision>
  <dcterms:modified xsi:type="dcterms:W3CDTF">2022-07-27T08:38:16Z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