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7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11700" y="157775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CAPSTONE EDA PROJECT</a:t>
            </a:r>
            <a:br>
              <a:rPr lang="en-IN" sz="4800" dirty="0"/>
            </a:br>
            <a:r>
              <a:rPr lang="en-IN" sz="4800" dirty="0"/>
              <a:t>TOPIC -II</a:t>
            </a:r>
            <a:endParaRPr sz="4800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13934" y="1925476"/>
            <a:ext cx="85206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 dirty="0">
                <a:solidFill>
                  <a:schemeClr val="lt1"/>
                </a:solidFill>
              </a:rPr>
              <a:t>HOTEL BOOKINGS ANALYSIS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66528" y="2886796"/>
            <a:ext cx="6332400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Team Members:</a:t>
            </a:r>
            <a:endParaRPr sz="2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		</a:t>
            </a:r>
            <a:r>
              <a:rPr lang="en-IN" sz="2800" dirty="0">
                <a:solidFill>
                  <a:schemeClr val="lt1"/>
                </a:solidFill>
              </a:rPr>
              <a:t>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Shubham Joshi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Kanika Kakra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Akshay Fasale</a:t>
            </a: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	</a:t>
            </a:r>
            <a:r>
              <a:rPr lang="en-IN" sz="1600" b="1" dirty="0">
                <a:solidFill>
                  <a:schemeClr val="accent2"/>
                </a:solidFill>
              </a:rPr>
              <a:t>        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Rishikesh Damale</a:t>
            </a:r>
            <a:endParaRPr sz="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iki huts on beach water">
            <a:extLst>
              <a:ext uri="{FF2B5EF4-FFF2-40B4-BE49-F238E27FC236}">
                <a16:creationId xmlns:a16="http://schemas.microsoft.com/office/drawing/2014/main" id="{77CF3A30-BC50-84FB-4463-F4580754D7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2" y="23004"/>
            <a:ext cx="9143999" cy="5143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r>
              <a:rPr lang="en-IN"/>
              <a:t>Analysis &amp; Observations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0" y="152628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1335652995"/>
              </p:ext>
            </p:extLst>
          </p:nvPr>
        </p:nvGraphicFramePr>
        <p:xfrm>
          <a:off x="683172" y="539750"/>
          <a:ext cx="6936825" cy="73153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Full_stay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 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r>
                        <a:rPr lang="en-IN" sz="14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 + Number of </a:t>
                      </a: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stays_in_week_nights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pic>
        <p:nvPicPr>
          <p:cNvPr id="126" name="Google Shape;126;p11" descr="Hotel typedownloa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1100" y="1124925"/>
            <a:ext cx="4028700" cy="38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2346" y="1287294"/>
            <a:ext cx="7939200" cy="3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ACKNOWLEDGEMENT</a:t>
            </a:r>
            <a:endParaRPr dirty="0"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We would  express our gratitude towards the entire team of “</a:t>
            </a:r>
            <a:r>
              <a:rPr lang="en-IN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Almabetter</a:t>
            </a:r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” for acknowledging us with such important domain and providing us an opportunity to work on real life problems through Capstone Project.</a:t>
            </a:r>
            <a:endParaRPr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 picture containing outdoor, sky, building, city&#10;&#10;Description automatically generated">
            <a:extLst>
              <a:ext uri="{FF2B5EF4-FFF2-40B4-BE49-F238E27FC236}">
                <a16:creationId xmlns:a16="http://schemas.microsoft.com/office/drawing/2014/main" id="{4B4A5466-FA53-6767-5B9A-6F4FC42D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8" name="Google Shape;238;p26" descr="special reques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697" y="1092721"/>
            <a:ext cx="7789069" cy="317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The majority of guests come from western Europe countries. We should spend a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2"/>
                </a:solidFill>
              </a:rPr>
              <a:t>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rgbClr val="24292F"/>
                </a:solidFill>
              </a:rPr>
              <a:t>Couples are the most common guests for hotels, hence hotels can plan services according to couples needs to increase revenue.</a:t>
            </a:r>
            <a:endParaRPr lang="en-US" sz="1400" b="1" dirty="0"/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July and August month have high Average daily price per person for resort hotel.</a:t>
            </a:r>
            <a:endParaRPr lang="en-US" sz="1400" b="1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>
                <a:solidFill>
                  <a:schemeClr val="accent2"/>
                </a:solidFill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>
                <a:solidFill>
                  <a:schemeClr val="accent2"/>
                </a:solidFill>
              </a:rPr>
              <a:t>November,December</a:t>
            </a:r>
            <a:r>
              <a:rPr lang="en-US" sz="1400" b="1" dirty="0">
                <a:solidFill>
                  <a:schemeClr val="accent2"/>
                </a:solidFill>
              </a:rPr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  <p:pic>
        <p:nvPicPr>
          <p:cNvPr id="3" name="Picture 2" descr="Calculator, pen, compass, money and a paper with graphs printed on it">
            <a:extLst>
              <a:ext uri="{FF2B5EF4-FFF2-40B4-BE49-F238E27FC236}">
                <a16:creationId xmlns:a16="http://schemas.microsoft.com/office/drawing/2014/main" id="{F2AA7F5F-0190-05A5-7472-33B7ADB4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26747" cy="56203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 dirty="0">
                <a:solidFill>
                  <a:schemeClr val="lt1"/>
                </a:solidFill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IN" dirty="0" err="1">
                <a:solidFill>
                  <a:schemeClr val="lt1"/>
                </a:solidFill>
              </a:rPr>
              <a:t>analyze</a:t>
            </a:r>
            <a:r>
              <a:rPr lang="en-IN" dirty="0">
                <a:solidFill>
                  <a:schemeClr val="lt1"/>
                </a:solidFill>
              </a:rPr>
              <a:t> the data to discover important factors that  govern the </a:t>
            </a:r>
            <a:r>
              <a:rPr lang="en-IN" dirty="0" err="1">
                <a:solidFill>
                  <a:schemeClr val="lt1"/>
                </a:solidFill>
              </a:rPr>
              <a:t>bookings.</a:t>
            </a:r>
            <a:r>
              <a:rPr lang="en-IN" b="1" dirty="0" err="1"/>
              <a:t>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226585" y="4393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79666944"/>
              </p:ext>
            </p:extLst>
          </p:nvPr>
        </p:nvGraphicFramePr>
        <p:xfrm>
          <a:off x="226585" y="439358"/>
          <a:ext cx="8580599" cy="46261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TA/TO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Previous_booking_not_cancellations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5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3186719539"/>
              </p:ext>
            </p:extLst>
          </p:nvPr>
        </p:nvGraphicFramePr>
        <p:xfrm>
          <a:off x="199696" y="477328"/>
          <a:ext cx="8650000" cy="41988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3225282200"/>
              </p:ext>
            </p:extLst>
          </p:nvPr>
        </p:nvGraphicFramePr>
        <p:xfrm>
          <a:off x="311700" y="445025"/>
          <a:ext cx="8590575" cy="43581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1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1620</Words>
  <Application>Microsoft Office PowerPoint</Application>
  <PresentationFormat>On-screen Show (16:9)</PresentationFormat>
  <Paragraphs>293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Amasis MT Pro Medium</vt:lpstr>
      <vt:lpstr>arial</vt:lpstr>
      <vt:lpstr>arial</vt:lpstr>
      <vt:lpstr>Arial Black</vt:lpstr>
      <vt:lpstr>Roboto</vt:lpstr>
      <vt:lpstr>Wingdings</vt:lpstr>
      <vt:lpstr>Simple Light</vt:lpstr>
      <vt:lpstr>CAPSTONE EDA PROJECT TOPIC -II</vt:lpstr>
      <vt:lpstr>ACKNOWLEDGEMENT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PowerPoint Presentation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EDA PROJECT TOPIC -II</dc:title>
  <cp:lastModifiedBy>AKSHAY FASALE</cp:lastModifiedBy>
  <cp:revision>10</cp:revision>
  <dcterms:modified xsi:type="dcterms:W3CDTF">2022-07-27T08:21:48Z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