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73" r:id="rId13"/>
    <p:sldId id="274" r:id="rId15"/>
    <p:sldId id="275" r:id="rId16"/>
    <p:sldId id="276" r:id="rId17"/>
    <p:sldId id="277" r:id="rId18"/>
    <p:sldId id="27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0040"/>
            <a:ext cx="9144000" cy="1234440"/>
          </a:xfrm>
        </p:spPr>
        <p:txBody>
          <a:bodyPr>
            <a:normAutofit fontScale="90000"/>
          </a:bodyPr>
          <a:p>
            <a:pPr algn="ctr"/>
            <a:r>
              <a:rPr lang="en-US"/>
              <a:t>PRESENTATION ON BIG DATA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2720" y="1343660"/>
            <a:ext cx="9225280" cy="3967480"/>
          </a:xfrm>
        </p:spPr>
        <p:txBody>
          <a:bodyPr>
            <a:normAutofit fontScale="70000"/>
          </a:bodyPr>
          <a:p>
            <a:pPr algn="ctr"/>
            <a:r>
              <a:rPr lang="en-US"/>
              <a:t>Degree Program : Bachelor of Technology(B.TECH)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Specialization : Computer science/Data Analytics /Big Data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Internship Period : 1 month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Internship Location : DINGIR</a:t>
            </a:r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Internship mode : online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" y="279400"/>
            <a:ext cx="10895965" cy="1128395"/>
          </a:xfrm>
        </p:spPr>
        <p:txBody>
          <a:bodyPr/>
          <a:p>
            <a:r>
              <a:rPr lang="en-US"/>
              <a:t>Convert Spark DataFrame to Pandas DataFrame for Data Visualization</a:t>
            </a:r>
            <a:endParaRPr lang="en-US"/>
          </a:p>
        </p:txBody>
      </p:sp>
      <p:pic>
        <p:nvPicPr>
          <p:cNvPr id="2" name="Picture 1" descr="Screenshot (6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" y="1303655"/>
            <a:ext cx="5296535" cy="3585210"/>
          </a:xfrm>
          <a:prstGeom prst="rect">
            <a:avLst/>
          </a:prstGeom>
        </p:spPr>
      </p:pic>
      <p:pic>
        <p:nvPicPr>
          <p:cNvPr id="6" name="Picture 5" descr="Screenshot (6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655" y="2856865"/>
            <a:ext cx="6057265" cy="380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822960"/>
          </a:xfrm>
        </p:spPr>
        <p:txBody>
          <a:bodyPr/>
          <a:p>
            <a:pPr algn="ctr"/>
            <a:r>
              <a:rPr lang="en-US" b="1" u="sng"/>
              <a:t>PART 2</a:t>
            </a:r>
            <a:endParaRPr lang="en-US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159375"/>
          </a:xfrm>
        </p:spPr>
        <p:txBody>
          <a:bodyPr/>
          <a:p>
            <a:r>
              <a:rPr lang="en-US">
                <a:sym typeface="+mn-ea"/>
              </a:rPr>
              <a:t>Creating Blob Storage Folders in Azure</a:t>
            </a:r>
            <a:endParaRPr lang="en-US"/>
          </a:p>
        </p:txBody>
      </p:sp>
      <p:pic>
        <p:nvPicPr>
          <p:cNvPr id="4" name="Picture 3" descr="Screenshot (5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20" y="1485900"/>
            <a:ext cx="9037955" cy="5083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210185"/>
            <a:ext cx="10957560" cy="6362700"/>
          </a:xfrm>
        </p:spPr>
        <p:txBody>
          <a:bodyPr/>
          <a:p>
            <a:r>
              <a:rPr lang="en-US">
                <a:sym typeface="+mn-ea"/>
              </a:rPr>
              <a:t>Creating Storage Account and Resource Group</a:t>
            </a:r>
            <a:endParaRPr lang="en-US"/>
          </a:p>
        </p:txBody>
      </p:sp>
      <p:pic>
        <p:nvPicPr>
          <p:cNvPr id="4" name="Picture 3" descr="Screenshot (5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845820"/>
            <a:ext cx="9784715" cy="5503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0185"/>
            <a:ext cx="11445240" cy="6454775"/>
          </a:xfrm>
        </p:spPr>
        <p:txBody>
          <a:bodyPr/>
          <a:p>
            <a:r>
              <a:rPr lang="en-US">
                <a:sym typeface="+mn-ea"/>
              </a:rPr>
              <a:t>Creating Container and Folder to upload Dataset.</a:t>
            </a:r>
            <a:endParaRPr lang="en-US"/>
          </a:p>
          <a:p>
            <a:endParaRPr lang="en-US"/>
          </a:p>
        </p:txBody>
      </p:sp>
      <p:pic>
        <p:nvPicPr>
          <p:cNvPr id="4" name="Picture 3" descr="Screenshot (5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815340"/>
            <a:ext cx="10161905" cy="5716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287020"/>
            <a:ext cx="11307445" cy="6315710"/>
          </a:xfrm>
        </p:spPr>
        <p:txBody>
          <a:bodyPr/>
          <a:p>
            <a:r>
              <a:rPr lang="en-US"/>
              <a:t>Uploading the dataset</a:t>
            </a:r>
            <a:endParaRPr lang="en-US"/>
          </a:p>
        </p:txBody>
      </p:sp>
      <p:pic>
        <p:nvPicPr>
          <p:cNvPr id="4" name="Picture 3" descr="Screenshot (5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868680"/>
            <a:ext cx="10804525" cy="562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260985"/>
            <a:ext cx="11673205" cy="6393815"/>
          </a:xfrm>
        </p:spPr>
        <p:txBody>
          <a:bodyPr/>
          <a:p>
            <a:r>
              <a:rPr lang="en-US"/>
              <a:t>Launching Azure Databricks </a:t>
            </a:r>
            <a:endParaRPr lang="en-US"/>
          </a:p>
        </p:txBody>
      </p:sp>
      <p:pic>
        <p:nvPicPr>
          <p:cNvPr id="4" name="Picture 3" descr="Screenshot (5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0" y="894080"/>
            <a:ext cx="10708640" cy="5760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55" y="219075"/>
            <a:ext cx="11449685" cy="6425565"/>
          </a:xfrm>
        </p:spPr>
        <p:txBody>
          <a:bodyPr/>
          <a:p>
            <a:r>
              <a:rPr lang="en-US"/>
              <a:t>Mounting the Blob Storage to Databricks and verifying it.</a:t>
            </a:r>
            <a:endParaRPr lang="en-US"/>
          </a:p>
        </p:txBody>
      </p:sp>
      <p:pic>
        <p:nvPicPr>
          <p:cNvPr id="4" name="Picture 3" descr="Screenshot (5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922020"/>
            <a:ext cx="10305415" cy="5796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460" y="1499870"/>
            <a:ext cx="8909685" cy="2696210"/>
          </a:xfrm>
        </p:spPr>
        <p:txBody>
          <a:bodyPr/>
          <a:p>
            <a:pPr marL="0" indent="0" algn="ctr">
              <a:buNone/>
            </a:pPr>
            <a:r>
              <a:rPr lang="en-US" sz="5400">
                <a:latin typeface="Algerian" panose="04020705040A02060702" charset="0"/>
                <a:cs typeface="Algerian" panose="04020705040A02060702" charset="0"/>
              </a:rPr>
              <a:t>THANK YOU</a:t>
            </a:r>
            <a:endParaRPr lang="en-US" sz="5400">
              <a:latin typeface="Algerian" panose="04020705040A02060702" charset="0"/>
              <a:cs typeface="Algerian" panose="04020705040A02060702" charset="0"/>
            </a:endParaRPr>
          </a:p>
          <a:p>
            <a:pPr marL="0" indent="0" algn="ctr">
              <a:buNone/>
            </a:pPr>
            <a:r>
              <a:rPr lang="en-US" sz="5400">
                <a:latin typeface="Algerian" panose="04020705040A02060702" charset="0"/>
                <a:cs typeface="Algerian" panose="04020705040A02060702" charset="0"/>
              </a:rPr>
              <a:t>for your cooperation</a:t>
            </a:r>
            <a:endParaRPr lang="en-US" sz="5400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611755"/>
            <a:ext cx="10783570" cy="1513840"/>
          </a:xfrm>
        </p:spPr>
        <p:txBody>
          <a:bodyPr>
            <a:noAutofit/>
          </a:bodyPr>
          <a:p>
            <a:pPr marL="0" lvl="0" indent="0">
              <a:buNone/>
            </a:pPr>
            <a:r>
              <a:rPr lang="en-US" sz="2400"/>
              <a:t>The assignment  will focus on using Databricks,DBFS(Databricks   File System),PySpark, and Spark SQL for dataIngestion,processing,analysis, and visualization.</a:t>
            </a:r>
            <a:endParaRPr lang="en-US" sz="2400"/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1340" y="310515"/>
            <a:ext cx="8673465" cy="687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sz="36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endParaRPr lang="en-US" sz="3600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61340" y="3919220"/>
            <a:ext cx="5878195" cy="636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61340" y="1895475"/>
            <a:ext cx="6332220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55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US" sz="3555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61340" y="921385"/>
            <a:ext cx="11070590" cy="925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 </a:t>
            </a:r>
            <a:r>
              <a:rPr lang="en-US" sz="2400"/>
              <a:t>State-UT-wise_Accidents_Classified_according_to_Age_of_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impacting_Vehicles_during_2017 Analysis Using Databricks. </a:t>
            </a:r>
            <a:endParaRPr lang="en-US" sz="2400"/>
          </a:p>
        </p:txBody>
      </p:sp>
      <p:sp>
        <p:nvSpPr>
          <p:cNvPr id="8" name="Content Placeholder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94360" y="4556125"/>
            <a:ext cx="9740265" cy="1984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The objective of this assignment is to analyze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  <a:r>
              <a:rPr lang="en-US" sz="2400">
                <a:sym typeface="+mn-ea"/>
              </a:rPr>
              <a:t>the number of people affected by </a:t>
            </a:r>
            <a:r>
              <a:rPr lang="en-US" sz="2400">
                <a:sym typeface="+mn-ea"/>
              </a:rPr>
              <a:t>Vehicles Accident during 2017</a:t>
            </a:r>
            <a:r>
              <a:rPr lang="en-US" sz="2400"/>
              <a:t>.</a:t>
            </a:r>
            <a:endParaRPr lang="en-US" sz="2400"/>
          </a:p>
          <a:p>
            <a:r>
              <a:rPr lang="en-US" sz="2400">
                <a:sym typeface="+mn-ea"/>
              </a:rPr>
              <a:t>Creating Blob Storage Folder in Azure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and Connecting them with Azure DataBricks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1095375"/>
          </a:xfrm>
        </p:spPr>
        <p:txBody>
          <a:bodyPr/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5060"/>
            <a:ext cx="10516235" cy="2947670"/>
          </a:xfrm>
        </p:spPr>
        <p:txBody>
          <a:bodyPr/>
          <a:p>
            <a:pPr marL="0" indent="0">
              <a:buNone/>
            </a:pPr>
            <a:r>
              <a:rPr lang="en-US" sz="2800"/>
              <a:t>A data set is a structured collection of data points related to a particular subject. A collection of related data sets is called a database.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Data sets can be tabular or non-tabular. Tabular data sets contain structured data that is organized by rows and columns. Non-tabular data sets contain unstructured data contained by brackets.</a:t>
            </a:r>
            <a:endParaRPr lang="en-US" sz="2800"/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35355" y="3890645"/>
            <a:ext cx="10130155" cy="642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4557395"/>
            <a:ext cx="6184265" cy="2013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The dataset contains information on the </a:t>
            </a:r>
            <a:endParaRPr lang="en-US"/>
          </a:p>
          <a:p>
            <a:pPr marL="0" indent="0">
              <a:buNone/>
            </a:pPr>
            <a:r>
              <a:rPr lang="en-US" sz="3110"/>
              <a:t>number </a:t>
            </a:r>
            <a:r>
              <a:rPr lang="en-US"/>
              <a:t>of people affected by </a:t>
            </a:r>
            <a:r>
              <a:rPr lang="en-US">
                <a:sym typeface="+mn-ea"/>
              </a:rPr>
              <a:t>Vehicles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Accident during 2017.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555" y="76835"/>
            <a:ext cx="10515600" cy="841375"/>
          </a:xfrm>
        </p:spPr>
        <p:txBody>
          <a:bodyPr/>
          <a:p>
            <a:pPr algn="ctr"/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1</a:t>
            </a:r>
            <a:endParaRPr lang="en-US" b="1" u="sng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125855"/>
            <a:ext cx="5806440" cy="5251450"/>
          </a:xfrm>
        </p:spPr>
        <p:txBody>
          <a:bodyPr/>
          <a:p>
            <a:r>
              <a:rPr lang="en-US"/>
              <a:t>We log into Community Edition Databricks.</a:t>
            </a:r>
            <a:endParaRPr lang="en-US"/>
          </a:p>
          <a:p>
            <a:r>
              <a:rPr lang="en-US"/>
              <a:t>Set up Databricks Workspace.</a:t>
            </a:r>
            <a:endParaRPr lang="en-US"/>
          </a:p>
        </p:txBody>
      </p:sp>
      <p:pic>
        <p:nvPicPr>
          <p:cNvPr id="4" name="Picture 3" descr="Screenshot (5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5775" y="2181860"/>
            <a:ext cx="7330440" cy="438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5" y="336550"/>
            <a:ext cx="10908665" cy="5840730"/>
          </a:xfrm>
        </p:spPr>
        <p:txBody>
          <a:bodyPr/>
          <a:p>
            <a:r>
              <a:rPr lang="en-US"/>
              <a:t>Creating Cluster</a:t>
            </a:r>
            <a:endParaRPr lang="en-US"/>
          </a:p>
        </p:txBody>
      </p:sp>
      <p:pic>
        <p:nvPicPr>
          <p:cNvPr id="4" name="Picture 3" descr="Screenshot (2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078230"/>
            <a:ext cx="5443220" cy="3872865"/>
          </a:xfrm>
          <a:prstGeom prst="rect">
            <a:avLst/>
          </a:prstGeom>
        </p:spPr>
      </p:pic>
      <p:pic>
        <p:nvPicPr>
          <p:cNvPr id="5" name="Picture 4" descr="Screenshot (3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80" y="2730500"/>
            <a:ext cx="5544820" cy="3876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10" y="279400"/>
            <a:ext cx="10930890" cy="5897880"/>
          </a:xfrm>
        </p:spPr>
        <p:txBody>
          <a:bodyPr/>
          <a:p>
            <a:r>
              <a:rPr lang="en-US"/>
              <a:t>Upload the Dataset to Databricks File System(DBFS) via Catalog.</a:t>
            </a:r>
            <a:endParaRPr lang="en-US"/>
          </a:p>
          <a:p>
            <a:endParaRPr lang="en-US"/>
          </a:p>
        </p:txBody>
      </p:sp>
      <p:pic>
        <p:nvPicPr>
          <p:cNvPr id="4" name="Picture 3" descr="Screenshot (2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396365"/>
            <a:ext cx="10557510" cy="5226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55" y="238125"/>
            <a:ext cx="10977245" cy="859790"/>
          </a:xfrm>
        </p:spPr>
        <p:txBody>
          <a:bodyPr>
            <a:normAutofit fontScale="90000" lnSpcReduction="20000"/>
          </a:bodyPr>
          <a:p>
            <a:r>
              <a:rPr lang="en-US"/>
              <a:t>Show the Schema of the dataFrame and copy it ,to do the necessary changes.</a:t>
            </a:r>
            <a:endParaRPr lang="en-US"/>
          </a:p>
        </p:txBody>
      </p:sp>
      <p:pic>
        <p:nvPicPr>
          <p:cNvPr id="2" name="Picture 1" descr="Screenshot (5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30" y="1240155"/>
            <a:ext cx="9631045" cy="5417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" y="186690"/>
            <a:ext cx="10515600" cy="635635"/>
          </a:xfrm>
        </p:spPr>
        <p:txBody>
          <a:bodyPr>
            <a:normAutofit/>
          </a:bodyPr>
          <a:p>
            <a:r>
              <a:rPr lang="en-US"/>
              <a:t>Data Cleaning and Transforamation</a:t>
            </a:r>
            <a:endParaRPr lang="en-US"/>
          </a:p>
        </p:txBody>
      </p:sp>
      <p:pic>
        <p:nvPicPr>
          <p:cNvPr id="2" name="Picture 1" descr="Screenshot (5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822325"/>
            <a:ext cx="9861550" cy="573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15" y="352425"/>
            <a:ext cx="11872595" cy="6281420"/>
          </a:xfrm>
        </p:spPr>
        <p:txBody>
          <a:bodyPr/>
          <a:p>
            <a:r>
              <a:rPr lang="en-US"/>
              <a:t>Data Analysis using Spark SQL</a:t>
            </a:r>
            <a:endParaRPr lang="en-US"/>
          </a:p>
        </p:txBody>
      </p:sp>
      <p:pic>
        <p:nvPicPr>
          <p:cNvPr id="2" name="Picture 1" descr="Screenshot (6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980" y="988695"/>
            <a:ext cx="5515610" cy="3597275"/>
          </a:xfrm>
          <a:prstGeom prst="rect">
            <a:avLst/>
          </a:prstGeom>
        </p:spPr>
      </p:pic>
      <p:pic>
        <p:nvPicPr>
          <p:cNvPr id="4" name="Picture 3" descr="Screenshot (6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595" y="3259455"/>
            <a:ext cx="5600700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WPS Presentation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Algerian</vt:lpstr>
      <vt:lpstr>Microsoft YaHei</vt:lpstr>
      <vt:lpstr>Arial Unicode MS</vt:lpstr>
      <vt:lpstr>Calibri</vt:lpstr>
      <vt:lpstr>Art_mountaineering</vt:lpstr>
      <vt:lpstr>PRESENTATION ON BIG DATA PROJECT</vt:lpstr>
      <vt:lpstr>PowerPoint 演示文稿</vt:lpstr>
      <vt:lpstr>INTRODUCTION</vt:lpstr>
      <vt:lpstr>PART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BIG DATA</dc:title>
  <dc:creator>alok</dc:creator>
  <cp:lastModifiedBy>alok</cp:lastModifiedBy>
  <cp:revision>6</cp:revision>
  <dcterms:created xsi:type="dcterms:W3CDTF">2024-07-08T17:01:00Z</dcterms:created>
  <dcterms:modified xsi:type="dcterms:W3CDTF">2024-07-14T05:54:30Z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B2F665030CD546EABAE189A0666497A8_13</vt:lpwstr>
  </property>
  <property fmtid="{D5CDD505-2E9C-101B-9397-08002B2CF9AE}" pid="3" name="KSOProductBuildVer">
    <vt:lpwstr>1033-12.2.0.17119</vt:lpwstr>
  </property>
</Properties>
</file>