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3" r:id="rId13"/>
    <p:sldId id="271" r:id="rId14"/>
    <p:sldId id="272" r:id="rId15"/>
    <p:sldId id="266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1" r:id="rId31"/>
    <p:sldId id="292" r:id="rId32"/>
    <p:sldId id="286" r:id="rId33"/>
    <p:sldId id="290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5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4xpl0it ." userId="6eef9bc14d8c1258" providerId="LiveId" clId="{CB9BFFEE-8F5E-40D0-8FBC-07F6BB36E95B}"/>
    <pc:docChg chg="undo redo custSel addSld delSld modSld sldOrd">
      <pc:chgData name="m4xpl0it ." userId="6eef9bc14d8c1258" providerId="LiveId" clId="{CB9BFFEE-8F5E-40D0-8FBC-07F6BB36E95B}" dt="2020-05-06T03:16:51.351" v="8276" actId="2696"/>
      <pc:docMkLst>
        <pc:docMk/>
      </pc:docMkLst>
      <pc:sldChg chg="addSp delSp modSp mod setBg">
        <pc:chgData name="m4xpl0it ." userId="6eef9bc14d8c1258" providerId="LiveId" clId="{CB9BFFEE-8F5E-40D0-8FBC-07F6BB36E95B}" dt="2020-05-03T10:04:13.165" v="335" actId="1035"/>
        <pc:sldMkLst>
          <pc:docMk/>
          <pc:sldMk cId="3081111131" sldId="256"/>
        </pc:sldMkLst>
        <pc:spChg chg="del">
          <ac:chgData name="m4xpl0it ." userId="6eef9bc14d8c1258" providerId="LiveId" clId="{CB9BFFEE-8F5E-40D0-8FBC-07F6BB36E95B}" dt="2020-05-03T09:38:41.967" v="0" actId="478"/>
          <ac:spMkLst>
            <pc:docMk/>
            <pc:sldMk cId="3081111131" sldId="256"/>
            <ac:spMk id="2" creationId="{640618B4-7512-4F14-9BAE-5666CACA9C8B}"/>
          </ac:spMkLst>
        </pc:spChg>
        <pc:spChg chg="del">
          <ac:chgData name="m4xpl0it ." userId="6eef9bc14d8c1258" providerId="LiveId" clId="{CB9BFFEE-8F5E-40D0-8FBC-07F6BB36E95B}" dt="2020-05-03T09:38:43.326" v="1" actId="478"/>
          <ac:spMkLst>
            <pc:docMk/>
            <pc:sldMk cId="3081111131" sldId="256"/>
            <ac:spMk id="3" creationId="{D3DFD2EC-A7BE-455B-AC13-8735527E02C5}"/>
          </ac:spMkLst>
        </pc:spChg>
        <pc:spChg chg="add mod">
          <ac:chgData name="m4xpl0it ." userId="6eef9bc14d8c1258" providerId="LiveId" clId="{CB9BFFEE-8F5E-40D0-8FBC-07F6BB36E95B}" dt="2020-05-03T10:04:13.165" v="335" actId="1035"/>
          <ac:spMkLst>
            <pc:docMk/>
            <pc:sldMk cId="3081111131" sldId="256"/>
            <ac:spMk id="4" creationId="{091A1EC4-C186-40DE-95B2-AB70B43690CA}"/>
          </ac:spMkLst>
        </pc:spChg>
        <pc:spChg chg="add mod">
          <ac:chgData name="m4xpl0it ." userId="6eef9bc14d8c1258" providerId="LiveId" clId="{CB9BFFEE-8F5E-40D0-8FBC-07F6BB36E95B}" dt="2020-05-03T10:00:08.260" v="165" actId="2711"/>
          <ac:spMkLst>
            <pc:docMk/>
            <pc:sldMk cId="3081111131" sldId="256"/>
            <ac:spMk id="7" creationId="{9269C4AD-A7B2-4CEB-B52C-19872331E279}"/>
          </ac:spMkLst>
        </pc:spChg>
        <pc:picChg chg="add mod">
          <ac:chgData name="m4xpl0it ." userId="6eef9bc14d8c1258" providerId="LiveId" clId="{CB9BFFEE-8F5E-40D0-8FBC-07F6BB36E95B}" dt="2020-05-03T09:58:28.053" v="160" actId="1036"/>
          <ac:picMkLst>
            <pc:docMk/>
            <pc:sldMk cId="3081111131" sldId="256"/>
            <ac:picMk id="9" creationId="{E87C47F0-2BEB-4017-94BE-DA797E63C9F5}"/>
          </ac:picMkLst>
        </pc:picChg>
        <pc:picChg chg="add mod">
          <ac:chgData name="m4xpl0it ." userId="6eef9bc14d8c1258" providerId="LiveId" clId="{CB9BFFEE-8F5E-40D0-8FBC-07F6BB36E95B}" dt="2020-05-03T10:03:08.877" v="317" actId="1038"/>
          <ac:picMkLst>
            <pc:docMk/>
            <pc:sldMk cId="3081111131" sldId="256"/>
            <ac:picMk id="11" creationId="{ED72426E-C139-4966-8347-48C3C6D48D04}"/>
          </ac:picMkLst>
        </pc:picChg>
        <pc:cxnChg chg="add mod">
          <ac:chgData name="m4xpl0it ." userId="6eef9bc14d8c1258" providerId="LiveId" clId="{CB9BFFEE-8F5E-40D0-8FBC-07F6BB36E95B}" dt="2020-05-03T09:54:54.883" v="46" actId="1038"/>
          <ac:cxnSpMkLst>
            <pc:docMk/>
            <pc:sldMk cId="3081111131" sldId="256"/>
            <ac:cxnSpMk id="6" creationId="{B4F93124-C1C7-442D-84B6-032FD2591003}"/>
          </ac:cxnSpMkLst>
        </pc:cxnChg>
      </pc:sldChg>
      <pc:sldChg chg="addSp modSp new mod setBg">
        <pc:chgData name="m4xpl0it ." userId="6eef9bc14d8c1258" providerId="LiveId" clId="{CB9BFFEE-8F5E-40D0-8FBC-07F6BB36E95B}" dt="2020-05-05T15:03:58.687" v="8193" actId="255"/>
        <pc:sldMkLst>
          <pc:docMk/>
          <pc:sldMk cId="1213136241" sldId="257"/>
        </pc:sldMkLst>
        <pc:spChg chg="add mod">
          <ac:chgData name="m4xpl0it ." userId="6eef9bc14d8c1258" providerId="LiveId" clId="{CB9BFFEE-8F5E-40D0-8FBC-07F6BB36E95B}" dt="2020-05-03T11:22:00.186" v="1155" actId="113"/>
          <ac:spMkLst>
            <pc:docMk/>
            <pc:sldMk cId="1213136241" sldId="257"/>
            <ac:spMk id="2" creationId="{4D0ED7CE-D215-4342-99FC-66D4BA0AB373}"/>
          </ac:spMkLst>
        </pc:spChg>
        <pc:spChg chg="add mod">
          <ac:chgData name="m4xpl0it ." userId="6eef9bc14d8c1258" providerId="LiveId" clId="{CB9BFFEE-8F5E-40D0-8FBC-07F6BB36E95B}" dt="2020-05-05T15:03:58.687" v="8193" actId="255"/>
          <ac:spMkLst>
            <pc:docMk/>
            <pc:sldMk cId="1213136241" sldId="257"/>
            <ac:spMk id="5" creationId="{A23669DF-355F-48E3-869A-21C8001B9B04}"/>
          </ac:spMkLst>
        </pc:spChg>
        <pc:cxnChg chg="add mod">
          <ac:chgData name="m4xpl0it ." userId="6eef9bc14d8c1258" providerId="LiveId" clId="{CB9BFFEE-8F5E-40D0-8FBC-07F6BB36E95B}" dt="2020-05-03T10:16:30.223" v="1024" actId="1035"/>
          <ac:cxnSpMkLst>
            <pc:docMk/>
            <pc:sldMk cId="1213136241" sldId="257"/>
            <ac:cxnSpMk id="3" creationId="{7F21737A-2F42-4E89-BC6A-5F67C9E8EB71}"/>
          </ac:cxnSpMkLst>
        </pc:cxnChg>
      </pc:sldChg>
      <pc:sldChg chg="delSp new del mod">
        <pc:chgData name="m4xpl0it ." userId="6eef9bc14d8c1258" providerId="LiveId" clId="{CB9BFFEE-8F5E-40D0-8FBC-07F6BB36E95B}" dt="2020-05-03T10:01:20.561" v="250" actId="47"/>
        <pc:sldMkLst>
          <pc:docMk/>
          <pc:sldMk cId="2823830448" sldId="257"/>
        </pc:sldMkLst>
        <pc:spChg chg="del">
          <ac:chgData name="m4xpl0it ." userId="6eef9bc14d8c1258" providerId="LiveId" clId="{CB9BFFEE-8F5E-40D0-8FBC-07F6BB36E95B}" dt="2020-05-03T10:01:06.197" v="248" actId="478"/>
          <ac:spMkLst>
            <pc:docMk/>
            <pc:sldMk cId="2823830448" sldId="257"/>
            <ac:spMk id="2" creationId="{4D81020D-0497-4CB2-901C-ABE271D98C62}"/>
          </ac:spMkLst>
        </pc:spChg>
        <pc:spChg chg="del">
          <ac:chgData name="m4xpl0it ." userId="6eef9bc14d8c1258" providerId="LiveId" clId="{CB9BFFEE-8F5E-40D0-8FBC-07F6BB36E95B}" dt="2020-05-03T10:01:07.071" v="249" actId="478"/>
          <ac:spMkLst>
            <pc:docMk/>
            <pc:sldMk cId="2823830448" sldId="257"/>
            <ac:spMk id="3" creationId="{A77FC168-2091-4BC7-9EB0-018E0F2724AB}"/>
          </ac:spMkLst>
        </pc:spChg>
      </pc:sldChg>
      <pc:sldChg chg="new del">
        <pc:chgData name="m4xpl0it ." userId="6eef9bc14d8c1258" providerId="LiveId" clId="{CB9BFFEE-8F5E-40D0-8FBC-07F6BB36E95B}" dt="2020-05-03T10:19:26.016" v="1028" actId="47"/>
        <pc:sldMkLst>
          <pc:docMk/>
          <pc:sldMk cId="740973399" sldId="258"/>
        </pc:sldMkLst>
      </pc:sldChg>
      <pc:sldChg chg="new del">
        <pc:chgData name="m4xpl0it ." userId="6eef9bc14d8c1258" providerId="LiveId" clId="{CB9BFFEE-8F5E-40D0-8FBC-07F6BB36E95B}" dt="2020-05-03T10:19:20.667" v="1026" actId="47"/>
        <pc:sldMkLst>
          <pc:docMk/>
          <pc:sldMk cId="1453158523" sldId="258"/>
        </pc:sldMkLst>
      </pc:sldChg>
      <pc:sldChg chg="modSp new mod">
        <pc:chgData name="m4xpl0it ." userId="6eef9bc14d8c1258" providerId="LiveId" clId="{CB9BFFEE-8F5E-40D0-8FBC-07F6BB36E95B}" dt="2020-05-03T11:19:49.280" v="1154" actId="113"/>
        <pc:sldMkLst>
          <pc:docMk/>
          <pc:sldMk cId="3270330730" sldId="258"/>
        </pc:sldMkLst>
        <pc:spChg chg="mod">
          <ac:chgData name="m4xpl0it ." userId="6eef9bc14d8c1258" providerId="LiveId" clId="{CB9BFFEE-8F5E-40D0-8FBC-07F6BB36E95B}" dt="2020-05-03T10:54:38.124" v="1126" actId="113"/>
          <ac:spMkLst>
            <pc:docMk/>
            <pc:sldMk cId="3270330730" sldId="258"/>
            <ac:spMk id="2" creationId="{A6AA7D95-0329-4A11-B94C-402462FDA8EF}"/>
          </ac:spMkLst>
        </pc:spChg>
        <pc:spChg chg="mod">
          <ac:chgData name="m4xpl0it ." userId="6eef9bc14d8c1258" providerId="LiveId" clId="{CB9BFFEE-8F5E-40D0-8FBC-07F6BB36E95B}" dt="2020-05-03T11:19:49.280" v="1154" actId="113"/>
          <ac:spMkLst>
            <pc:docMk/>
            <pc:sldMk cId="3270330730" sldId="258"/>
            <ac:spMk id="3" creationId="{2066E4EA-B937-49F7-9CF9-56AE2261B4B2}"/>
          </ac:spMkLst>
        </pc:spChg>
      </pc:sldChg>
      <pc:sldChg chg="addSp delSp modSp new mod">
        <pc:chgData name="m4xpl0it ." userId="6eef9bc14d8c1258" providerId="LiveId" clId="{CB9BFFEE-8F5E-40D0-8FBC-07F6BB36E95B}" dt="2020-05-03T13:49:01.351" v="2017" actId="2711"/>
        <pc:sldMkLst>
          <pc:docMk/>
          <pc:sldMk cId="1251681406" sldId="259"/>
        </pc:sldMkLst>
        <pc:spChg chg="del">
          <ac:chgData name="m4xpl0it ." userId="6eef9bc14d8c1258" providerId="LiveId" clId="{CB9BFFEE-8F5E-40D0-8FBC-07F6BB36E95B}" dt="2020-05-03T11:23:31.202" v="1157" actId="478"/>
          <ac:spMkLst>
            <pc:docMk/>
            <pc:sldMk cId="1251681406" sldId="259"/>
            <ac:spMk id="2" creationId="{A538A059-70EF-4ED1-BCEC-891054F94801}"/>
          </ac:spMkLst>
        </pc:spChg>
        <pc:spChg chg="mod">
          <ac:chgData name="m4xpl0it ." userId="6eef9bc14d8c1258" providerId="LiveId" clId="{CB9BFFEE-8F5E-40D0-8FBC-07F6BB36E95B}" dt="2020-05-03T13:49:01.351" v="2017" actId="2711"/>
          <ac:spMkLst>
            <pc:docMk/>
            <pc:sldMk cId="1251681406" sldId="259"/>
            <ac:spMk id="3" creationId="{0BF67B89-8500-4F22-8C72-DA495C2A9D96}"/>
          </ac:spMkLst>
        </pc:spChg>
        <pc:spChg chg="add mod">
          <ac:chgData name="m4xpl0it ." userId="6eef9bc14d8c1258" providerId="LiveId" clId="{CB9BFFEE-8F5E-40D0-8FBC-07F6BB36E95B}" dt="2020-05-03T11:23:32.553" v="1158"/>
          <ac:spMkLst>
            <pc:docMk/>
            <pc:sldMk cId="1251681406" sldId="259"/>
            <ac:spMk id="4" creationId="{C944153C-BCD9-4959-8318-C8147ACB210D}"/>
          </ac:spMkLst>
        </pc:spChg>
        <pc:picChg chg="add del mod">
          <ac:chgData name="m4xpl0it ." userId="6eef9bc14d8c1258" providerId="LiveId" clId="{CB9BFFEE-8F5E-40D0-8FBC-07F6BB36E95B}" dt="2020-05-03T11:31:58.497" v="1252" actId="478"/>
          <ac:picMkLst>
            <pc:docMk/>
            <pc:sldMk cId="1251681406" sldId="259"/>
            <ac:picMk id="6" creationId="{12647B84-8F95-4811-A784-7973A502D13A}"/>
          </ac:picMkLst>
        </pc:picChg>
        <pc:picChg chg="add mod">
          <ac:chgData name="m4xpl0it ." userId="6eef9bc14d8c1258" providerId="LiveId" clId="{CB9BFFEE-8F5E-40D0-8FBC-07F6BB36E95B}" dt="2020-05-03T11:32:13.239" v="1254" actId="1076"/>
          <ac:picMkLst>
            <pc:docMk/>
            <pc:sldMk cId="1251681406" sldId="259"/>
            <ac:picMk id="8" creationId="{0251D852-5C11-40C4-9387-F695E8F40C97}"/>
          </ac:picMkLst>
        </pc:picChg>
      </pc:sldChg>
      <pc:sldChg chg="addSp delSp modSp new mod">
        <pc:chgData name="m4xpl0it ." userId="6eef9bc14d8c1258" providerId="LiveId" clId="{CB9BFFEE-8F5E-40D0-8FBC-07F6BB36E95B}" dt="2020-05-04T10:03:49.199" v="6274" actId="1076"/>
        <pc:sldMkLst>
          <pc:docMk/>
          <pc:sldMk cId="1513783248" sldId="260"/>
        </pc:sldMkLst>
        <pc:spChg chg="del">
          <ac:chgData name="m4xpl0it ." userId="6eef9bc14d8c1258" providerId="LiveId" clId="{CB9BFFEE-8F5E-40D0-8FBC-07F6BB36E95B}" dt="2020-05-03T11:32:38.804" v="1256" actId="478"/>
          <ac:spMkLst>
            <pc:docMk/>
            <pc:sldMk cId="1513783248" sldId="260"/>
            <ac:spMk id="2" creationId="{980ADBFB-A961-45D9-AC83-71E3313EB078}"/>
          </ac:spMkLst>
        </pc:spChg>
        <pc:spChg chg="mod">
          <ac:chgData name="m4xpl0it ." userId="6eef9bc14d8c1258" providerId="LiveId" clId="{CB9BFFEE-8F5E-40D0-8FBC-07F6BB36E95B}" dt="2020-05-04T10:03:41.636" v="6273" actId="115"/>
          <ac:spMkLst>
            <pc:docMk/>
            <pc:sldMk cId="1513783248" sldId="260"/>
            <ac:spMk id="3" creationId="{932FBDE0-65BB-403B-B99D-19DB93C916CD}"/>
          </ac:spMkLst>
        </pc:spChg>
        <pc:spChg chg="add mod">
          <ac:chgData name="m4xpl0it ." userId="6eef9bc14d8c1258" providerId="LiveId" clId="{CB9BFFEE-8F5E-40D0-8FBC-07F6BB36E95B}" dt="2020-05-04T10:03:49.199" v="6274" actId="1076"/>
          <ac:spMkLst>
            <pc:docMk/>
            <pc:sldMk cId="1513783248" sldId="260"/>
            <ac:spMk id="4" creationId="{3E760146-B5B9-49CE-A73F-949205F9C289}"/>
          </ac:spMkLst>
        </pc:spChg>
        <pc:picChg chg="add mod">
          <ac:chgData name="m4xpl0it ." userId="6eef9bc14d8c1258" providerId="LiveId" clId="{CB9BFFEE-8F5E-40D0-8FBC-07F6BB36E95B}" dt="2020-05-03T11:34:58.544" v="1552" actId="1076"/>
          <ac:picMkLst>
            <pc:docMk/>
            <pc:sldMk cId="1513783248" sldId="260"/>
            <ac:picMk id="6" creationId="{AF1023A9-090B-45DE-ADBF-212AD319CFAC}"/>
          </ac:picMkLst>
        </pc:picChg>
      </pc:sldChg>
      <pc:sldChg chg="addSp delSp modSp new mod">
        <pc:chgData name="m4xpl0it ." userId="6eef9bc14d8c1258" providerId="LiveId" clId="{CB9BFFEE-8F5E-40D0-8FBC-07F6BB36E95B}" dt="2020-05-03T13:48:50.017" v="2015" actId="2711"/>
        <pc:sldMkLst>
          <pc:docMk/>
          <pc:sldMk cId="1046712500" sldId="261"/>
        </pc:sldMkLst>
        <pc:spChg chg="del">
          <ac:chgData name="m4xpl0it ." userId="6eef9bc14d8c1258" providerId="LiveId" clId="{CB9BFFEE-8F5E-40D0-8FBC-07F6BB36E95B}" dt="2020-05-03T11:39:40.048" v="1555" actId="478"/>
          <ac:spMkLst>
            <pc:docMk/>
            <pc:sldMk cId="1046712500" sldId="261"/>
            <ac:spMk id="2" creationId="{C925B4F8-9DF3-4842-97A7-FC62E2A8EEE3}"/>
          </ac:spMkLst>
        </pc:spChg>
        <pc:spChg chg="mod">
          <ac:chgData name="m4xpl0it ." userId="6eef9bc14d8c1258" providerId="LiveId" clId="{CB9BFFEE-8F5E-40D0-8FBC-07F6BB36E95B}" dt="2020-05-03T13:48:50.017" v="2015" actId="2711"/>
          <ac:spMkLst>
            <pc:docMk/>
            <pc:sldMk cId="1046712500" sldId="261"/>
            <ac:spMk id="3" creationId="{9D327D6E-2AA8-4257-8107-93AC7CC5B946}"/>
          </ac:spMkLst>
        </pc:spChg>
        <pc:spChg chg="add mod">
          <ac:chgData name="m4xpl0it ." userId="6eef9bc14d8c1258" providerId="LiveId" clId="{CB9BFFEE-8F5E-40D0-8FBC-07F6BB36E95B}" dt="2020-05-03T11:50:47.634" v="1675" actId="20577"/>
          <ac:spMkLst>
            <pc:docMk/>
            <pc:sldMk cId="1046712500" sldId="261"/>
            <ac:spMk id="4" creationId="{2C99B0BB-8A6C-498E-8734-1B46D01A532F}"/>
          </ac:spMkLst>
        </pc:spChg>
      </pc:sldChg>
      <pc:sldChg chg="modSp add mod">
        <pc:chgData name="m4xpl0it ." userId="6eef9bc14d8c1258" providerId="LiveId" clId="{CB9BFFEE-8F5E-40D0-8FBC-07F6BB36E95B}" dt="2020-05-03T13:48:44.669" v="2014" actId="2711"/>
        <pc:sldMkLst>
          <pc:docMk/>
          <pc:sldMk cId="3752560163" sldId="262"/>
        </pc:sldMkLst>
        <pc:spChg chg="mod">
          <ac:chgData name="m4xpl0it ." userId="6eef9bc14d8c1258" providerId="LiveId" clId="{CB9BFFEE-8F5E-40D0-8FBC-07F6BB36E95B}" dt="2020-05-03T13:48:44.669" v="2014" actId="2711"/>
          <ac:spMkLst>
            <pc:docMk/>
            <pc:sldMk cId="3752560163" sldId="262"/>
            <ac:spMk id="3" creationId="{9D327D6E-2AA8-4257-8107-93AC7CC5B946}"/>
          </ac:spMkLst>
        </pc:spChg>
      </pc:sldChg>
      <pc:sldChg chg="modSp add mod">
        <pc:chgData name="m4xpl0it ." userId="6eef9bc14d8c1258" providerId="LiveId" clId="{CB9BFFEE-8F5E-40D0-8FBC-07F6BB36E95B}" dt="2020-05-03T13:46:03.229" v="2011" actId="255"/>
        <pc:sldMkLst>
          <pc:docMk/>
          <pc:sldMk cId="3960019406" sldId="263"/>
        </pc:sldMkLst>
        <pc:spChg chg="mod">
          <ac:chgData name="m4xpl0it ." userId="6eef9bc14d8c1258" providerId="LiveId" clId="{CB9BFFEE-8F5E-40D0-8FBC-07F6BB36E95B}" dt="2020-05-03T13:46:03.229" v="2011" actId="255"/>
          <ac:spMkLst>
            <pc:docMk/>
            <pc:sldMk cId="3960019406" sldId="263"/>
            <ac:spMk id="3" creationId="{9D327D6E-2AA8-4257-8107-93AC7CC5B946}"/>
          </ac:spMkLst>
        </pc:spChg>
        <pc:spChg chg="mod">
          <ac:chgData name="m4xpl0it ." userId="6eef9bc14d8c1258" providerId="LiveId" clId="{CB9BFFEE-8F5E-40D0-8FBC-07F6BB36E95B}" dt="2020-05-03T13:43:56.916" v="1986" actId="1076"/>
          <ac:spMkLst>
            <pc:docMk/>
            <pc:sldMk cId="3960019406" sldId="263"/>
            <ac:spMk id="4" creationId="{2C99B0BB-8A6C-498E-8734-1B46D01A532F}"/>
          </ac:spMkLst>
        </pc:spChg>
      </pc:sldChg>
      <pc:sldChg chg="addSp delSp modSp new mod">
        <pc:chgData name="m4xpl0it ." userId="6eef9bc14d8c1258" providerId="LiveId" clId="{CB9BFFEE-8F5E-40D0-8FBC-07F6BB36E95B}" dt="2020-05-03T13:46:18.196" v="2013" actId="2711"/>
        <pc:sldMkLst>
          <pc:docMk/>
          <pc:sldMk cId="197609632" sldId="264"/>
        </pc:sldMkLst>
        <pc:spChg chg="del">
          <ac:chgData name="m4xpl0it ." userId="6eef9bc14d8c1258" providerId="LiveId" clId="{CB9BFFEE-8F5E-40D0-8FBC-07F6BB36E95B}" dt="2020-05-03T13:43:35.536" v="1984" actId="478"/>
          <ac:spMkLst>
            <pc:docMk/>
            <pc:sldMk cId="197609632" sldId="264"/>
            <ac:spMk id="2" creationId="{86FF245B-04F0-4403-B6D9-5ECC70CA718F}"/>
          </ac:spMkLst>
        </pc:spChg>
        <pc:spChg chg="del">
          <ac:chgData name="m4xpl0it ." userId="6eef9bc14d8c1258" providerId="LiveId" clId="{CB9BFFEE-8F5E-40D0-8FBC-07F6BB36E95B}" dt="2020-05-03T13:43:37.792" v="1985" actId="478"/>
          <ac:spMkLst>
            <pc:docMk/>
            <pc:sldMk cId="197609632" sldId="264"/>
            <ac:spMk id="3" creationId="{83CAD8E8-2491-45BC-9D84-47D4B47700C2}"/>
          </ac:spMkLst>
        </pc:spChg>
        <pc:spChg chg="add mod">
          <ac:chgData name="m4xpl0it ." userId="6eef9bc14d8c1258" providerId="LiveId" clId="{CB9BFFEE-8F5E-40D0-8FBC-07F6BB36E95B}" dt="2020-05-03T13:44:15.017" v="1988"/>
          <ac:spMkLst>
            <pc:docMk/>
            <pc:sldMk cId="197609632" sldId="264"/>
            <ac:spMk id="4" creationId="{91162B33-C5E1-4FF0-A06C-A6A9585D2D1E}"/>
          </ac:spMkLst>
        </pc:spChg>
        <pc:spChg chg="add mod">
          <ac:chgData name="m4xpl0it ." userId="6eef9bc14d8c1258" providerId="LiveId" clId="{CB9BFFEE-8F5E-40D0-8FBC-07F6BB36E95B}" dt="2020-05-03T13:46:18.196" v="2013" actId="2711"/>
          <ac:spMkLst>
            <pc:docMk/>
            <pc:sldMk cId="197609632" sldId="264"/>
            <ac:spMk id="5" creationId="{53412C8C-93D5-4F02-ACEA-8DD45A411904}"/>
          </ac:spMkLst>
        </pc:spChg>
      </pc:sldChg>
      <pc:sldChg chg="modSp new mod">
        <pc:chgData name="m4xpl0it ." userId="6eef9bc14d8c1258" providerId="LiveId" clId="{CB9BFFEE-8F5E-40D0-8FBC-07F6BB36E95B}" dt="2020-05-03T13:54:45.883" v="2695" actId="313"/>
        <pc:sldMkLst>
          <pc:docMk/>
          <pc:sldMk cId="1979258286" sldId="265"/>
        </pc:sldMkLst>
        <pc:spChg chg="mod">
          <ac:chgData name="m4xpl0it ." userId="6eef9bc14d8c1258" providerId="LiveId" clId="{CB9BFFEE-8F5E-40D0-8FBC-07F6BB36E95B}" dt="2020-05-03T13:49:32.344" v="2035" actId="115"/>
          <ac:spMkLst>
            <pc:docMk/>
            <pc:sldMk cId="1979258286" sldId="265"/>
            <ac:spMk id="2" creationId="{45DC91E4-6A64-49DC-8D8E-F3F44255E475}"/>
          </ac:spMkLst>
        </pc:spChg>
        <pc:spChg chg="mod">
          <ac:chgData name="m4xpl0it ." userId="6eef9bc14d8c1258" providerId="LiveId" clId="{CB9BFFEE-8F5E-40D0-8FBC-07F6BB36E95B}" dt="2020-05-03T13:54:45.883" v="2695" actId="313"/>
          <ac:spMkLst>
            <pc:docMk/>
            <pc:sldMk cId="1979258286" sldId="265"/>
            <ac:spMk id="3" creationId="{59477B7A-FD58-494D-9BAF-81A91F344040}"/>
          </ac:spMkLst>
        </pc:spChg>
      </pc:sldChg>
      <pc:sldChg chg="addSp delSp modSp new mod">
        <pc:chgData name="m4xpl0it ." userId="6eef9bc14d8c1258" providerId="LiveId" clId="{CB9BFFEE-8F5E-40D0-8FBC-07F6BB36E95B}" dt="2020-05-03T14:19:59.146" v="2730" actId="1076"/>
        <pc:sldMkLst>
          <pc:docMk/>
          <pc:sldMk cId="1594231512" sldId="266"/>
        </pc:sldMkLst>
        <pc:spChg chg="mod">
          <ac:chgData name="m4xpl0it ." userId="6eef9bc14d8c1258" providerId="LiveId" clId="{CB9BFFEE-8F5E-40D0-8FBC-07F6BB36E95B}" dt="2020-05-03T13:56:54.933" v="2726" actId="115"/>
          <ac:spMkLst>
            <pc:docMk/>
            <pc:sldMk cId="1594231512" sldId="266"/>
            <ac:spMk id="2" creationId="{AEF52549-7A1D-48AA-9533-2C435E031134}"/>
          </ac:spMkLst>
        </pc:spChg>
        <pc:spChg chg="del mod">
          <ac:chgData name="m4xpl0it ." userId="6eef9bc14d8c1258" providerId="LiveId" clId="{CB9BFFEE-8F5E-40D0-8FBC-07F6BB36E95B}" dt="2020-05-03T14:19:51.008" v="2728" actId="931"/>
          <ac:spMkLst>
            <pc:docMk/>
            <pc:sldMk cId="1594231512" sldId="266"/>
            <ac:spMk id="3" creationId="{EA6717A0-7A2C-4250-84E3-39531892C40D}"/>
          </ac:spMkLst>
        </pc:spChg>
        <pc:picChg chg="add mod">
          <ac:chgData name="m4xpl0it ." userId="6eef9bc14d8c1258" providerId="LiveId" clId="{CB9BFFEE-8F5E-40D0-8FBC-07F6BB36E95B}" dt="2020-05-03T14:19:59.146" v="2730" actId="1076"/>
          <ac:picMkLst>
            <pc:docMk/>
            <pc:sldMk cId="1594231512" sldId="266"/>
            <ac:picMk id="5" creationId="{1605E8A0-FBFC-49EE-BD37-50F03FCE3C4A}"/>
          </ac:picMkLst>
        </pc:picChg>
      </pc:sldChg>
      <pc:sldChg chg="addSp modSp add mod">
        <pc:chgData name="m4xpl0it ." userId="6eef9bc14d8c1258" providerId="LiveId" clId="{CB9BFFEE-8F5E-40D0-8FBC-07F6BB36E95B}" dt="2020-05-03T14:26:02.366" v="2760" actId="20577"/>
        <pc:sldMkLst>
          <pc:docMk/>
          <pc:sldMk cId="4278244899" sldId="267"/>
        </pc:sldMkLst>
        <pc:spChg chg="add mod">
          <ac:chgData name="m4xpl0it ." userId="6eef9bc14d8c1258" providerId="LiveId" clId="{CB9BFFEE-8F5E-40D0-8FBC-07F6BB36E95B}" dt="2020-05-03T14:26:02.366" v="2760" actId="20577"/>
          <ac:spMkLst>
            <pc:docMk/>
            <pc:sldMk cId="4278244899" sldId="267"/>
            <ac:spMk id="3" creationId="{0C19BEF5-27D9-472C-B3FA-A4A4DA8EE927}"/>
          </ac:spMkLst>
        </pc:spChg>
        <pc:picChg chg="mod">
          <ac:chgData name="m4xpl0it ." userId="6eef9bc14d8c1258" providerId="LiveId" clId="{CB9BFFEE-8F5E-40D0-8FBC-07F6BB36E95B}" dt="2020-05-03T14:25:06.652" v="2735" actId="1076"/>
          <ac:picMkLst>
            <pc:docMk/>
            <pc:sldMk cId="4278244899" sldId="267"/>
            <ac:picMk id="5" creationId="{1605E8A0-FBFC-49EE-BD37-50F03FCE3C4A}"/>
          </ac:picMkLst>
        </pc:picChg>
      </pc:sldChg>
      <pc:sldChg chg="addSp delSp modSp add mod">
        <pc:chgData name="m4xpl0it ." userId="6eef9bc14d8c1258" providerId="LiveId" clId="{CB9BFFEE-8F5E-40D0-8FBC-07F6BB36E95B}" dt="2020-05-04T09:40:11.488" v="6271" actId="1035"/>
        <pc:sldMkLst>
          <pc:docMk/>
          <pc:sldMk cId="27335575" sldId="268"/>
        </pc:sldMkLst>
        <pc:spChg chg="mod">
          <ac:chgData name="m4xpl0it ." userId="6eef9bc14d8c1258" providerId="LiveId" clId="{CB9BFFEE-8F5E-40D0-8FBC-07F6BB36E95B}" dt="2020-05-03T14:29:08.218" v="2770" actId="1076"/>
          <ac:spMkLst>
            <pc:docMk/>
            <pc:sldMk cId="27335575" sldId="268"/>
            <ac:spMk id="2" creationId="{AEF52549-7A1D-48AA-9533-2C435E031134}"/>
          </ac:spMkLst>
        </pc:spChg>
        <pc:spChg chg="del">
          <ac:chgData name="m4xpl0it ." userId="6eef9bc14d8c1258" providerId="LiveId" clId="{CB9BFFEE-8F5E-40D0-8FBC-07F6BB36E95B}" dt="2020-05-03T14:28:52.051" v="2764" actId="478"/>
          <ac:spMkLst>
            <pc:docMk/>
            <pc:sldMk cId="27335575" sldId="268"/>
            <ac:spMk id="3" creationId="{0C19BEF5-27D9-472C-B3FA-A4A4DA8EE927}"/>
          </ac:spMkLst>
        </pc:spChg>
        <pc:spChg chg="add mod">
          <ac:chgData name="m4xpl0it ." userId="6eef9bc14d8c1258" providerId="LiveId" clId="{CB9BFFEE-8F5E-40D0-8FBC-07F6BB36E95B}" dt="2020-05-03T14:42:07.653" v="2963" actId="20577"/>
          <ac:spMkLst>
            <pc:docMk/>
            <pc:sldMk cId="27335575" sldId="268"/>
            <ac:spMk id="6" creationId="{492A0044-4830-41A9-B0CC-7553BCC7A08E}"/>
          </ac:spMkLst>
        </pc:spChg>
        <pc:spChg chg="add mod">
          <ac:chgData name="m4xpl0it ." userId="6eef9bc14d8c1258" providerId="LiveId" clId="{CB9BFFEE-8F5E-40D0-8FBC-07F6BB36E95B}" dt="2020-05-03T14:45:17.259" v="2999" actId="1038"/>
          <ac:spMkLst>
            <pc:docMk/>
            <pc:sldMk cId="27335575" sldId="268"/>
            <ac:spMk id="7" creationId="{BAF4C0AD-B52F-45EE-8E82-057A53391844}"/>
          </ac:spMkLst>
        </pc:spChg>
        <pc:spChg chg="add mod">
          <ac:chgData name="m4xpl0it ." userId="6eef9bc14d8c1258" providerId="LiveId" clId="{CB9BFFEE-8F5E-40D0-8FBC-07F6BB36E95B}" dt="2020-05-03T14:42:17.697" v="2964" actId="1076"/>
          <ac:spMkLst>
            <pc:docMk/>
            <pc:sldMk cId="27335575" sldId="268"/>
            <ac:spMk id="8" creationId="{A59B1810-BD11-460E-958E-9FA58824FB43}"/>
          </ac:spMkLst>
        </pc:spChg>
        <pc:spChg chg="add mod">
          <ac:chgData name="m4xpl0it ." userId="6eef9bc14d8c1258" providerId="LiveId" clId="{CB9BFFEE-8F5E-40D0-8FBC-07F6BB36E95B}" dt="2020-05-03T14:42:20.537" v="2965" actId="1076"/>
          <ac:spMkLst>
            <pc:docMk/>
            <pc:sldMk cId="27335575" sldId="268"/>
            <ac:spMk id="9" creationId="{500B4912-C1DD-46AB-BEC7-F0193A6C8444}"/>
          </ac:spMkLst>
        </pc:spChg>
        <pc:spChg chg="add del mod">
          <ac:chgData name="m4xpl0it ." userId="6eef9bc14d8c1258" providerId="LiveId" clId="{CB9BFFEE-8F5E-40D0-8FBC-07F6BB36E95B}" dt="2020-05-03T14:39:52.117" v="2845" actId="478"/>
          <ac:spMkLst>
            <pc:docMk/>
            <pc:sldMk cId="27335575" sldId="268"/>
            <ac:spMk id="10" creationId="{3676BEFC-AC56-4570-843A-F2FEDDF637FB}"/>
          </ac:spMkLst>
        </pc:spChg>
        <pc:spChg chg="add del mod">
          <ac:chgData name="m4xpl0it ." userId="6eef9bc14d8c1258" providerId="LiveId" clId="{CB9BFFEE-8F5E-40D0-8FBC-07F6BB36E95B}" dt="2020-05-03T14:40:06.398" v="2863" actId="478"/>
          <ac:spMkLst>
            <pc:docMk/>
            <pc:sldMk cId="27335575" sldId="268"/>
            <ac:spMk id="11" creationId="{ACF29999-453B-4CB4-9721-5DF111736F8D}"/>
          </ac:spMkLst>
        </pc:spChg>
        <pc:spChg chg="add mod">
          <ac:chgData name="m4xpl0it ." userId="6eef9bc14d8c1258" providerId="LiveId" clId="{CB9BFFEE-8F5E-40D0-8FBC-07F6BB36E95B}" dt="2020-05-03T14:40:16.085" v="2865" actId="2085"/>
          <ac:spMkLst>
            <pc:docMk/>
            <pc:sldMk cId="27335575" sldId="268"/>
            <ac:spMk id="12" creationId="{57B84C08-61F6-4837-8C1F-0BE07F84909B}"/>
          </ac:spMkLst>
        </pc:spChg>
        <pc:spChg chg="add mod">
          <ac:chgData name="m4xpl0it ." userId="6eef9bc14d8c1258" providerId="LiveId" clId="{CB9BFFEE-8F5E-40D0-8FBC-07F6BB36E95B}" dt="2020-05-04T09:40:11.488" v="6271" actId="1035"/>
          <ac:spMkLst>
            <pc:docMk/>
            <pc:sldMk cId="27335575" sldId="268"/>
            <ac:spMk id="13" creationId="{10124BDF-AF56-4D59-9FF6-EEA765CA83DC}"/>
          </ac:spMkLst>
        </pc:spChg>
        <pc:spChg chg="add mod">
          <ac:chgData name="m4xpl0it ." userId="6eef9bc14d8c1258" providerId="LiveId" clId="{CB9BFFEE-8F5E-40D0-8FBC-07F6BB36E95B}" dt="2020-05-04T09:40:11.488" v="6271" actId="1035"/>
          <ac:spMkLst>
            <pc:docMk/>
            <pc:sldMk cId="27335575" sldId="268"/>
            <ac:spMk id="14" creationId="{1A9BEC92-0366-45BB-8A55-B66AE03C329F}"/>
          </ac:spMkLst>
        </pc:spChg>
        <pc:spChg chg="add mod">
          <ac:chgData name="m4xpl0it ." userId="6eef9bc14d8c1258" providerId="LiveId" clId="{CB9BFFEE-8F5E-40D0-8FBC-07F6BB36E95B}" dt="2020-05-04T09:40:11.488" v="6271" actId="1035"/>
          <ac:spMkLst>
            <pc:docMk/>
            <pc:sldMk cId="27335575" sldId="268"/>
            <ac:spMk id="15" creationId="{7AEF5E28-E12D-4A67-B9D1-33DCE702AD48}"/>
          </ac:spMkLst>
        </pc:spChg>
        <pc:picChg chg="del">
          <ac:chgData name="m4xpl0it ." userId="6eef9bc14d8c1258" providerId="LiveId" clId="{CB9BFFEE-8F5E-40D0-8FBC-07F6BB36E95B}" dt="2020-05-03T14:28:23.980" v="2762" actId="478"/>
          <ac:picMkLst>
            <pc:docMk/>
            <pc:sldMk cId="27335575" sldId="268"/>
            <ac:picMk id="5" creationId="{1605E8A0-FBFC-49EE-BD37-50F03FCE3C4A}"/>
          </ac:picMkLst>
        </pc:picChg>
        <pc:cxnChg chg="add mod">
          <ac:chgData name="m4xpl0it ." userId="6eef9bc14d8c1258" providerId="LiveId" clId="{CB9BFFEE-8F5E-40D0-8FBC-07F6BB36E95B}" dt="2020-05-03T14:45:09.654" v="2997" actId="1038"/>
          <ac:cxnSpMkLst>
            <pc:docMk/>
            <pc:sldMk cId="27335575" sldId="268"/>
            <ac:cxnSpMk id="17" creationId="{948DC044-A021-4008-9C7E-231E705C41E4}"/>
          </ac:cxnSpMkLst>
        </pc:cxnChg>
        <pc:cxnChg chg="add mod">
          <ac:chgData name="m4xpl0it ." userId="6eef9bc14d8c1258" providerId="LiveId" clId="{CB9BFFEE-8F5E-40D0-8FBC-07F6BB36E95B}" dt="2020-05-03T14:42:47.518" v="2974" actId="1038"/>
          <ac:cxnSpMkLst>
            <pc:docMk/>
            <pc:sldMk cId="27335575" sldId="268"/>
            <ac:cxnSpMk id="18" creationId="{78ABD693-CA91-41DB-ADD6-7F8D034A64E9}"/>
          </ac:cxnSpMkLst>
        </pc:cxnChg>
        <pc:cxnChg chg="add mod">
          <ac:chgData name="m4xpl0it ." userId="6eef9bc14d8c1258" providerId="LiveId" clId="{CB9BFFEE-8F5E-40D0-8FBC-07F6BB36E95B}" dt="2020-05-04T09:40:11.488" v="6271" actId="1035"/>
          <ac:cxnSpMkLst>
            <pc:docMk/>
            <pc:sldMk cId="27335575" sldId="268"/>
            <ac:cxnSpMk id="19" creationId="{21B6F18C-B10E-4E49-B74B-4F4C77B30A9E}"/>
          </ac:cxnSpMkLst>
        </pc:cxnChg>
        <pc:cxnChg chg="add mod">
          <ac:chgData name="m4xpl0it ." userId="6eef9bc14d8c1258" providerId="LiveId" clId="{CB9BFFEE-8F5E-40D0-8FBC-07F6BB36E95B}" dt="2020-05-04T09:40:11.488" v="6271" actId="1035"/>
          <ac:cxnSpMkLst>
            <pc:docMk/>
            <pc:sldMk cId="27335575" sldId="268"/>
            <ac:cxnSpMk id="21" creationId="{C3916275-4245-4461-AA24-0E78B4475AA7}"/>
          </ac:cxnSpMkLst>
        </pc:cxnChg>
      </pc:sldChg>
      <pc:sldChg chg="addSp delSp modSp new mod">
        <pc:chgData name="m4xpl0it ." userId="6eef9bc14d8c1258" providerId="LiveId" clId="{CB9BFFEE-8F5E-40D0-8FBC-07F6BB36E95B}" dt="2020-05-03T14:54:57.179" v="3394" actId="20577"/>
        <pc:sldMkLst>
          <pc:docMk/>
          <pc:sldMk cId="4029568407" sldId="269"/>
        </pc:sldMkLst>
        <pc:spChg chg="del">
          <ac:chgData name="m4xpl0it ." userId="6eef9bc14d8c1258" providerId="LiveId" clId="{CB9BFFEE-8F5E-40D0-8FBC-07F6BB36E95B}" dt="2020-05-03T14:45:45.261" v="3001" actId="478"/>
          <ac:spMkLst>
            <pc:docMk/>
            <pc:sldMk cId="4029568407" sldId="269"/>
            <ac:spMk id="2" creationId="{FF4810D3-ECD7-4666-83D0-33CD00C39323}"/>
          </ac:spMkLst>
        </pc:spChg>
        <pc:spChg chg="mod">
          <ac:chgData name="m4xpl0it ." userId="6eef9bc14d8c1258" providerId="LiveId" clId="{CB9BFFEE-8F5E-40D0-8FBC-07F6BB36E95B}" dt="2020-05-03T14:54:57.179" v="3394" actId="20577"/>
          <ac:spMkLst>
            <pc:docMk/>
            <pc:sldMk cId="4029568407" sldId="269"/>
            <ac:spMk id="3" creationId="{DC82A674-5ACD-4C19-BFE3-7D37E617DBFC}"/>
          </ac:spMkLst>
        </pc:spChg>
        <pc:spChg chg="add mod">
          <ac:chgData name="m4xpl0it ." userId="6eef9bc14d8c1258" providerId="LiveId" clId="{CB9BFFEE-8F5E-40D0-8FBC-07F6BB36E95B}" dt="2020-05-03T14:45:45.787" v="3002"/>
          <ac:spMkLst>
            <pc:docMk/>
            <pc:sldMk cId="4029568407" sldId="269"/>
            <ac:spMk id="4" creationId="{BA17EF73-A93B-4DA1-AF96-55889DB21648}"/>
          </ac:spMkLst>
        </pc:spChg>
      </pc:sldChg>
      <pc:sldChg chg="addSp delSp modSp new mod ord">
        <pc:chgData name="m4xpl0it ." userId="6eef9bc14d8c1258" providerId="LiveId" clId="{CB9BFFEE-8F5E-40D0-8FBC-07F6BB36E95B}" dt="2020-05-03T15:12:11.641" v="3782" actId="1076"/>
        <pc:sldMkLst>
          <pc:docMk/>
          <pc:sldMk cId="2589282167" sldId="270"/>
        </pc:sldMkLst>
        <pc:spChg chg="del">
          <ac:chgData name="m4xpl0it ." userId="6eef9bc14d8c1258" providerId="LiveId" clId="{CB9BFFEE-8F5E-40D0-8FBC-07F6BB36E95B}" dt="2020-05-03T14:56:31.051" v="3406" actId="478"/>
          <ac:spMkLst>
            <pc:docMk/>
            <pc:sldMk cId="2589282167" sldId="270"/>
            <ac:spMk id="2" creationId="{9D337AE1-719F-4CD9-9BB4-28D39B6EE2C5}"/>
          </ac:spMkLst>
        </pc:spChg>
        <pc:spChg chg="mod">
          <ac:chgData name="m4xpl0it ." userId="6eef9bc14d8c1258" providerId="LiveId" clId="{CB9BFFEE-8F5E-40D0-8FBC-07F6BB36E95B}" dt="2020-05-03T15:12:11.641" v="3782" actId="1076"/>
          <ac:spMkLst>
            <pc:docMk/>
            <pc:sldMk cId="2589282167" sldId="270"/>
            <ac:spMk id="3" creationId="{772EA4CF-2CB4-415B-B9FF-7F8EAE119ED6}"/>
          </ac:spMkLst>
        </pc:spChg>
        <pc:spChg chg="add mod">
          <ac:chgData name="m4xpl0it ." userId="6eef9bc14d8c1258" providerId="LiveId" clId="{CB9BFFEE-8F5E-40D0-8FBC-07F6BB36E95B}" dt="2020-05-03T14:58:45.050" v="3444" actId="20577"/>
          <ac:spMkLst>
            <pc:docMk/>
            <pc:sldMk cId="2589282167" sldId="270"/>
            <ac:spMk id="4" creationId="{72BF09F7-C76F-41CD-88A2-CD5AA560ABEC}"/>
          </ac:spMkLst>
        </pc:spChg>
        <pc:picChg chg="add del mod">
          <ac:chgData name="m4xpl0it ." userId="6eef9bc14d8c1258" providerId="LiveId" clId="{CB9BFFEE-8F5E-40D0-8FBC-07F6BB36E95B}" dt="2020-05-03T15:11:08.810" v="3676" actId="478"/>
          <ac:picMkLst>
            <pc:docMk/>
            <pc:sldMk cId="2589282167" sldId="270"/>
            <ac:picMk id="5" creationId="{1FB52EC3-9A23-4F7D-9E41-3FE67B4650D1}"/>
          </ac:picMkLst>
        </pc:picChg>
      </pc:sldChg>
      <pc:sldChg chg="add del">
        <pc:chgData name="m4xpl0it ." userId="6eef9bc14d8c1258" providerId="LiveId" clId="{CB9BFFEE-8F5E-40D0-8FBC-07F6BB36E95B}" dt="2020-05-03T15:01:35.543" v="3598"/>
        <pc:sldMkLst>
          <pc:docMk/>
          <pc:sldMk cId="1659014403" sldId="271"/>
        </pc:sldMkLst>
      </pc:sldChg>
      <pc:sldChg chg="addSp delSp modSp add mod">
        <pc:chgData name="m4xpl0it ." userId="6eef9bc14d8c1258" providerId="LiveId" clId="{CB9BFFEE-8F5E-40D0-8FBC-07F6BB36E95B}" dt="2020-05-03T15:05:58.681" v="3613" actId="1076"/>
        <pc:sldMkLst>
          <pc:docMk/>
          <pc:sldMk cId="2897220316" sldId="271"/>
        </pc:sldMkLst>
        <pc:spChg chg="mod">
          <ac:chgData name="m4xpl0it ." userId="6eef9bc14d8c1258" providerId="LiveId" clId="{CB9BFFEE-8F5E-40D0-8FBC-07F6BB36E95B}" dt="2020-05-03T15:05:39.359" v="3609" actId="15"/>
          <ac:spMkLst>
            <pc:docMk/>
            <pc:sldMk cId="2897220316" sldId="271"/>
            <ac:spMk id="3" creationId="{772EA4CF-2CB4-415B-B9FF-7F8EAE119ED6}"/>
          </ac:spMkLst>
        </pc:spChg>
        <pc:picChg chg="del">
          <ac:chgData name="m4xpl0it ." userId="6eef9bc14d8c1258" providerId="LiveId" clId="{CB9BFFEE-8F5E-40D0-8FBC-07F6BB36E95B}" dt="2020-05-03T15:05:43.106" v="3610" actId="478"/>
          <ac:picMkLst>
            <pc:docMk/>
            <pc:sldMk cId="2897220316" sldId="271"/>
            <ac:picMk id="5" creationId="{1FB52EC3-9A23-4F7D-9E41-3FE67B4650D1}"/>
          </ac:picMkLst>
        </pc:picChg>
        <pc:picChg chg="add mod">
          <ac:chgData name="m4xpl0it ." userId="6eef9bc14d8c1258" providerId="LiveId" clId="{CB9BFFEE-8F5E-40D0-8FBC-07F6BB36E95B}" dt="2020-05-03T15:05:58.681" v="3613" actId="1076"/>
          <ac:picMkLst>
            <pc:docMk/>
            <pc:sldMk cId="2897220316" sldId="271"/>
            <ac:picMk id="6" creationId="{BC533589-55B3-426B-9E9D-46DEEC342872}"/>
          </ac:picMkLst>
        </pc:picChg>
      </pc:sldChg>
      <pc:sldChg chg="new del">
        <pc:chgData name="m4xpl0it ." userId="6eef9bc14d8c1258" providerId="LiveId" clId="{CB9BFFEE-8F5E-40D0-8FBC-07F6BB36E95B}" dt="2020-05-03T15:01:45.427" v="3600" actId="680"/>
        <pc:sldMkLst>
          <pc:docMk/>
          <pc:sldMk cId="3825305568" sldId="271"/>
        </pc:sldMkLst>
      </pc:sldChg>
      <pc:sldChg chg="addSp delSp modSp add mod">
        <pc:chgData name="m4xpl0it ." userId="6eef9bc14d8c1258" providerId="LiveId" clId="{CB9BFFEE-8F5E-40D0-8FBC-07F6BB36E95B}" dt="2020-05-03T15:09:20.465" v="3635" actId="1076"/>
        <pc:sldMkLst>
          <pc:docMk/>
          <pc:sldMk cId="2235178952" sldId="272"/>
        </pc:sldMkLst>
        <pc:spChg chg="mod">
          <ac:chgData name="m4xpl0it ." userId="6eef9bc14d8c1258" providerId="LiveId" clId="{CB9BFFEE-8F5E-40D0-8FBC-07F6BB36E95B}" dt="2020-05-03T15:09:05.163" v="3630" actId="20577"/>
          <ac:spMkLst>
            <pc:docMk/>
            <pc:sldMk cId="2235178952" sldId="272"/>
            <ac:spMk id="3" creationId="{772EA4CF-2CB4-415B-B9FF-7F8EAE119ED6}"/>
          </ac:spMkLst>
        </pc:spChg>
        <pc:picChg chg="add mod">
          <ac:chgData name="m4xpl0it ." userId="6eef9bc14d8c1258" providerId="LiveId" clId="{CB9BFFEE-8F5E-40D0-8FBC-07F6BB36E95B}" dt="2020-05-03T15:09:20.465" v="3635" actId="1076"/>
          <ac:picMkLst>
            <pc:docMk/>
            <pc:sldMk cId="2235178952" sldId="272"/>
            <ac:picMk id="5" creationId="{8EA5457C-E8F4-4164-B349-C01374F30DF8}"/>
          </ac:picMkLst>
        </pc:picChg>
        <pc:picChg chg="del">
          <ac:chgData name="m4xpl0it ." userId="6eef9bc14d8c1258" providerId="LiveId" clId="{CB9BFFEE-8F5E-40D0-8FBC-07F6BB36E95B}" dt="2020-05-03T15:09:08.059" v="3631" actId="478"/>
          <ac:picMkLst>
            <pc:docMk/>
            <pc:sldMk cId="2235178952" sldId="272"/>
            <ac:picMk id="6" creationId="{BC533589-55B3-426B-9E9D-46DEEC342872}"/>
          </ac:picMkLst>
        </pc:picChg>
      </pc:sldChg>
      <pc:sldChg chg="modSp add del mod">
        <pc:chgData name="m4xpl0it ." userId="6eef9bc14d8c1258" providerId="LiveId" clId="{CB9BFFEE-8F5E-40D0-8FBC-07F6BB36E95B}" dt="2020-05-03T15:11:00.366" v="3674" actId="2696"/>
        <pc:sldMkLst>
          <pc:docMk/>
          <pc:sldMk cId="2653595877" sldId="273"/>
        </pc:sldMkLst>
        <pc:spChg chg="mod">
          <ac:chgData name="m4xpl0it ." userId="6eef9bc14d8c1258" providerId="LiveId" clId="{CB9BFFEE-8F5E-40D0-8FBC-07F6BB36E95B}" dt="2020-05-03T15:10:09.492" v="3673" actId="20577"/>
          <ac:spMkLst>
            <pc:docMk/>
            <pc:sldMk cId="2653595877" sldId="273"/>
            <ac:spMk id="3" creationId="{772EA4CF-2CB4-415B-B9FF-7F8EAE119ED6}"/>
          </ac:spMkLst>
        </pc:spChg>
      </pc:sldChg>
      <pc:sldChg chg="add">
        <pc:chgData name="m4xpl0it ." userId="6eef9bc14d8c1258" providerId="LiveId" clId="{CB9BFFEE-8F5E-40D0-8FBC-07F6BB36E95B}" dt="2020-05-03T15:11:06.059" v="3675"/>
        <pc:sldMkLst>
          <pc:docMk/>
          <pc:sldMk cId="3325323102" sldId="273"/>
        </pc:sldMkLst>
      </pc:sldChg>
      <pc:sldChg chg="new del">
        <pc:chgData name="m4xpl0it ." userId="6eef9bc14d8c1258" providerId="LiveId" clId="{CB9BFFEE-8F5E-40D0-8FBC-07F6BB36E95B}" dt="2020-05-03T15:19:59.953" v="3785" actId="47"/>
        <pc:sldMkLst>
          <pc:docMk/>
          <pc:sldMk cId="1697584843" sldId="274"/>
        </pc:sldMkLst>
      </pc:sldChg>
      <pc:sldChg chg="modSp new mod">
        <pc:chgData name="m4xpl0it ." userId="6eef9bc14d8c1258" providerId="LiveId" clId="{CB9BFFEE-8F5E-40D0-8FBC-07F6BB36E95B}" dt="2020-05-03T15:41:46.794" v="4188" actId="2711"/>
        <pc:sldMkLst>
          <pc:docMk/>
          <pc:sldMk cId="3225839519" sldId="275"/>
        </pc:sldMkLst>
        <pc:spChg chg="mod">
          <ac:chgData name="m4xpl0it ." userId="6eef9bc14d8c1258" providerId="LiveId" clId="{CB9BFFEE-8F5E-40D0-8FBC-07F6BB36E95B}" dt="2020-05-03T15:41:46.794" v="4188" actId="2711"/>
          <ac:spMkLst>
            <pc:docMk/>
            <pc:sldMk cId="3225839519" sldId="275"/>
            <ac:spMk id="2" creationId="{4B6CF37F-4074-408C-A45D-8E17C2E53595}"/>
          </ac:spMkLst>
        </pc:spChg>
      </pc:sldChg>
      <pc:sldChg chg="addSp modSp add mod">
        <pc:chgData name="m4xpl0it ." userId="6eef9bc14d8c1258" providerId="LiveId" clId="{CB9BFFEE-8F5E-40D0-8FBC-07F6BB36E95B}" dt="2020-05-04T09:34:57.501" v="6192" actId="20577"/>
        <pc:sldMkLst>
          <pc:docMk/>
          <pc:sldMk cId="3878105242" sldId="276"/>
        </pc:sldMkLst>
        <pc:spChg chg="mod">
          <ac:chgData name="m4xpl0it ." userId="6eef9bc14d8c1258" providerId="LiveId" clId="{CB9BFFEE-8F5E-40D0-8FBC-07F6BB36E95B}" dt="2020-05-03T15:41:52.878" v="4189" actId="2711"/>
          <ac:spMkLst>
            <pc:docMk/>
            <pc:sldMk cId="3878105242" sldId="276"/>
            <ac:spMk id="2" creationId="{4B6CF37F-4074-408C-A45D-8E17C2E53595}"/>
          </ac:spMkLst>
        </pc:spChg>
        <pc:spChg chg="add mod">
          <ac:chgData name="m4xpl0it ." userId="6eef9bc14d8c1258" providerId="LiveId" clId="{CB9BFFEE-8F5E-40D0-8FBC-07F6BB36E95B}" dt="2020-05-04T09:34:57.501" v="6192" actId="20577"/>
          <ac:spMkLst>
            <pc:docMk/>
            <pc:sldMk cId="3878105242" sldId="276"/>
            <ac:spMk id="3" creationId="{70B1DDA1-B107-442F-A7A3-63FAA188AA38}"/>
          </ac:spMkLst>
        </pc:spChg>
        <pc:picChg chg="add mod">
          <ac:chgData name="m4xpl0it ." userId="6eef9bc14d8c1258" providerId="LiveId" clId="{CB9BFFEE-8F5E-40D0-8FBC-07F6BB36E95B}" dt="2020-05-04T05:40:41.855" v="4249" actId="1076"/>
          <ac:picMkLst>
            <pc:docMk/>
            <pc:sldMk cId="3878105242" sldId="276"/>
            <ac:picMk id="5" creationId="{BBBDA52D-48CE-40F4-B8AC-B247FA86B741}"/>
          </ac:picMkLst>
        </pc:picChg>
      </pc:sldChg>
      <pc:sldChg chg="addSp delSp modSp add mod">
        <pc:chgData name="m4xpl0it ." userId="6eef9bc14d8c1258" providerId="LiveId" clId="{CB9BFFEE-8F5E-40D0-8FBC-07F6BB36E95B}" dt="2020-05-06T03:15:11.548" v="8231" actId="403"/>
        <pc:sldMkLst>
          <pc:docMk/>
          <pc:sldMk cId="2794853197" sldId="277"/>
        </pc:sldMkLst>
        <pc:spChg chg="del mod">
          <ac:chgData name="m4xpl0it ." userId="6eef9bc14d8c1258" providerId="LiveId" clId="{CB9BFFEE-8F5E-40D0-8FBC-07F6BB36E95B}" dt="2020-05-04T05:41:01.253" v="4269"/>
          <ac:spMkLst>
            <pc:docMk/>
            <pc:sldMk cId="2794853197" sldId="277"/>
            <ac:spMk id="3" creationId="{70B1DDA1-B107-442F-A7A3-63FAA188AA38}"/>
          </ac:spMkLst>
        </pc:spChg>
        <pc:spChg chg="add mod">
          <ac:chgData name="m4xpl0it ." userId="6eef9bc14d8c1258" providerId="LiveId" clId="{CB9BFFEE-8F5E-40D0-8FBC-07F6BB36E95B}" dt="2020-05-06T03:15:11.548" v="8231" actId="403"/>
          <ac:spMkLst>
            <pc:docMk/>
            <pc:sldMk cId="2794853197" sldId="277"/>
            <ac:spMk id="4" creationId="{F0309AA6-0A48-414D-B6C9-6D177B96DB4B}"/>
          </ac:spMkLst>
        </pc:spChg>
        <pc:picChg chg="del">
          <ac:chgData name="m4xpl0it ." userId="6eef9bc14d8c1258" providerId="LiveId" clId="{CB9BFFEE-8F5E-40D0-8FBC-07F6BB36E95B}" dt="2020-05-04T05:40:53.681" v="4251" actId="478"/>
          <ac:picMkLst>
            <pc:docMk/>
            <pc:sldMk cId="2794853197" sldId="277"/>
            <ac:picMk id="5" creationId="{BBBDA52D-48CE-40F4-B8AC-B247FA86B741}"/>
          </ac:picMkLst>
        </pc:picChg>
      </pc:sldChg>
      <pc:sldChg chg="addSp delSp modSp new mod">
        <pc:chgData name="m4xpl0it ." userId="6eef9bc14d8c1258" providerId="LiveId" clId="{CB9BFFEE-8F5E-40D0-8FBC-07F6BB36E95B}" dt="2020-05-04T09:31:10.992" v="6188" actId="113"/>
        <pc:sldMkLst>
          <pc:docMk/>
          <pc:sldMk cId="2880119280" sldId="278"/>
        </pc:sldMkLst>
        <pc:spChg chg="del">
          <ac:chgData name="m4xpl0it ." userId="6eef9bc14d8c1258" providerId="LiveId" clId="{CB9BFFEE-8F5E-40D0-8FBC-07F6BB36E95B}" dt="2020-05-04T05:54:10.663" v="4772" actId="478"/>
          <ac:spMkLst>
            <pc:docMk/>
            <pc:sldMk cId="2880119280" sldId="278"/>
            <ac:spMk id="2" creationId="{831027ED-B4B4-4D48-AA5F-43F22BFCC749}"/>
          </ac:spMkLst>
        </pc:spChg>
        <pc:spChg chg="add mod">
          <ac:chgData name="m4xpl0it ." userId="6eef9bc14d8c1258" providerId="LiveId" clId="{CB9BFFEE-8F5E-40D0-8FBC-07F6BB36E95B}" dt="2020-05-04T05:54:11.172" v="4773"/>
          <ac:spMkLst>
            <pc:docMk/>
            <pc:sldMk cId="2880119280" sldId="278"/>
            <ac:spMk id="3" creationId="{1AA98691-0602-4C23-910B-2DB79A2E6CA0}"/>
          </ac:spMkLst>
        </pc:spChg>
        <pc:spChg chg="add mod">
          <ac:chgData name="m4xpl0it ." userId="6eef9bc14d8c1258" providerId="LiveId" clId="{CB9BFFEE-8F5E-40D0-8FBC-07F6BB36E95B}" dt="2020-05-04T09:31:10.992" v="6188" actId="113"/>
          <ac:spMkLst>
            <pc:docMk/>
            <pc:sldMk cId="2880119280" sldId="278"/>
            <ac:spMk id="4" creationId="{BF5F7BBE-952B-4261-98A1-D5F0E8109AFF}"/>
          </ac:spMkLst>
        </pc:spChg>
        <pc:picChg chg="add mod">
          <ac:chgData name="m4xpl0it ." userId="6eef9bc14d8c1258" providerId="LiveId" clId="{CB9BFFEE-8F5E-40D0-8FBC-07F6BB36E95B}" dt="2020-05-04T06:03:04.806" v="5045" actId="1076"/>
          <ac:picMkLst>
            <pc:docMk/>
            <pc:sldMk cId="2880119280" sldId="278"/>
            <ac:picMk id="6" creationId="{EBF65E21-2D86-4370-B870-9CE026CF5CC7}"/>
          </ac:picMkLst>
        </pc:picChg>
      </pc:sldChg>
      <pc:sldChg chg="addSp delSp modSp new mod">
        <pc:chgData name="m4xpl0it ." userId="6eef9bc14d8c1258" providerId="LiveId" clId="{CB9BFFEE-8F5E-40D0-8FBC-07F6BB36E95B}" dt="2020-05-04T09:29:54.725" v="6172" actId="12"/>
        <pc:sldMkLst>
          <pc:docMk/>
          <pc:sldMk cId="3470212321" sldId="279"/>
        </pc:sldMkLst>
        <pc:spChg chg="del">
          <ac:chgData name="m4xpl0it ." userId="6eef9bc14d8c1258" providerId="LiveId" clId="{CB9BFFEE-8F5E-40D0-8FBC-07F6BB36E95B}" dt="2020-05-04T07:48:47.542" v="5301" actId="478"/>
          <ac:spMkLst>
            <pc:docMk/>
            <pc:sldMk cId="3470212321" sldId="279"/>
            <ac:spMk id="2" creationId="{A336A308-8073-44D9-B7B0-FB5CE70AE864}"/>
          </ac:spMkLst>
        </pc:spChg>
        <pc:spChg chg="add mod">
          <ac:chgData name="m4xpl0it ." userId="6eef9bc14d8c1258" providerId="LiveId" clId="{CB9BFFEE-8F5E-40D0-8FBC-07F6BB36E95B}" dt="2020-05-04T07:48:55.381" v="5302"/>
          <ac:spMkLst>
            <pc:docMk/>
            <pc:sldMk cId="3470212321" sldId="279"/>
            <ac:spMk id="3" creationId="{E2F5C956-F3EA-4F38-B0F6-E0ED788CE2A5}"/>
          </ac:spMkLst>
        </pc:spChg>
        <pc:spChg chg="add del mod">
          <ac:chgData name="m4xpl0it ." userId="6eef9bc14d8c1258" providerId="LiveId" clId="{CB9BFFEE-8F5E-40D0-8FBC-07F6BB36E95B}" dt="2020-05-04T07:49:49.756" v="5320"/>
          <ac:spMkLst>
            <pc:docMk/>
            <pc:sldMk cId="3470212321" sldId="279"/>
            <ac:spMk id="4" creationId="{2526BC71-8010-4817-9D14-8331E4CCD436}"/>
          </ac:spMkLst>
        </pc:spChg>
        <pc:spChg chg="add mod">
          <ac:chgData name="m4xpl0it ." userId="6eef9bc14d8c1258" providerId="LiveId" clId="{CB9BFFEE-8F5E-40D0-8FBC-07F6BB36E95B}" dt="2020-05-04T09:29:54.725" v="6172" actId="12"/>
          <ac:spMkLst>
            <pc:docMk/>
            <pc:sldMk cId="3470212321" sldId="279"/>
            <ac:spMk id="5" creationId="{7BFB58CE-A765-41DE-909B-938A47D1CD81}"/>
          </ac:spMkLst>
        </pc:spChg>
        <pc:picChg chg="add mod">
          <ac:chgData name="m4xpl0it ." userId="6eef9bc14d8c1258" providerId="LiveId" clId="{CB9BFFEE-8F5E-40D0-8FBC-07F6BB36E95B}" dt="2020-05-04T08:17:53.114" v="5952" actId="1076"/>
          <ac:picMkLst>
            <pc:docMk/>
            <pc:sldMk cId="3470212321" sldId="279"/>
            <ac:picMk id="7" creationId="{9B68F96F-146B-4067-8B5F-A74F8DD0ACF4}"/>
          </ac:picMkLst>
        </pc:picChg>
      </pc:sldChg>
      <pc:sldChg chg="addSp delSp modSp add mod">
        <pc:chgData name="m4xpl0it ." userId="6eef9bc14d8c1258" providerId="LiveId" clId="{CB9BFFEE-8F5E-40D0-8FBC-07F6BB36E95B}" dt="2020-05-04T09:38:35.948" v="6239" actId="20577"/>
        <pc:sldMkLst>
          <pc:docMk/>
          <pc:sldMk cId="4109996487" sldId="280"/>
        </pc:sldMkLst>
        <pc:spChg chg="mod">
          <ac:chgData name="m4xpl0it ." userId="6eef9bc14d8c1258" providerId="LiveId" clId="{CB9BFFEE-8F5E-40D0-8FBC-07F6BB36E95B}" dt="2020-05-04T09:38:35.948" v="6239" actId="20577"/>
          <ac:spMkLst>
            <pc:docMk/>
            <pc:sldMk cId="4109996487" sldId="280"/>
            <ac:spMk id="5" creationId="{7BFB58CE-A765-41DE-909B-938A47D1CD81}"/>
          </ac:spMkLst>
        </pc:spChg>
        <pc:spChg chg="add mod">
          <ac:chgData name="m4xpl0it ." userId="6eef9bc14d8c1258" providerId="LiveId" clId="{CB9BFFEE-8F5E-40D0-8FBC-07F6BB36E95B}" dt="2020-05-04T08:10:10.674" v="5951"/>
          <ac:spMkLst>
            <pc:docMk/>
            <pc:sldMk cId="4109996487" sldId="280"/>
            <ac:spMk id="6" creationId="{B9190929-8364-4941-8541-AAC1F0E0AD02}"/>
          </ac:spMkLst>
        </pc:spChg>
        <pc:picChg chg="add mod">
          <ac:chgData name="m4xpl0it ." userId="6eef9bc14d8c1258" providerId="LiveId" clId="{CB9BFFEE-8F5E-40D0-8FBC-07F6BB36E95B}" dt="2020-05-04T08:10:01.202" v="5949" actId="1076"/>
          <ac:picMkLst>
            <pc:docMk/>
            <pc:sldMk cId="4109996487" sldId="280"/>
            <ac:picMk id="4" creationId="{CA12B0A5-06B9-4204-9315-B1CCE72E6ED0}"/>
          </ac:picMkLst>
        </pc:picChg>
        <pc:picChg chg="del">
          <ac:chgData name="m4xpl0it ." userId="6eef9bc14d8c1258" providerId="LiveId" clId="{CB9BFFEE-8F5E-40D0-8FBC-07F6BB36E95B}" dt="2020-05-04T08:01:59.901" v="5689" actId="478"/>
          <ac:picMkLst>
            <pc:docMk/>
            <pc:sldMk cId="4109996487" sldId="280"/>
            <ac:picMk id="7" creationId="{9B68F96F-146B-4067-8B5F-A74F8DD0ACF4}"/>
          </ac:picMkLst>
        </pc:picChg>
      </pc:sldChg>
      <pc:sldChg chg="addSp delSp modSp new mod">
        <pc:chgData name="m4xpl0it ." userId="6eef9bc14d8c1258" providerId="LiveId" clId="{CB9BFFEE-8F5E-40D0-8FBC-07F6BB36E95B}" dt="2020-05-04T10:26:09.037" v="6275" actId="1076"/>
        <pc:sldMkLst>
          <pc:docMk/>
          <pc:sldMk cId="1147423800" sldId="281"/>
        </pc:sldMkLst>
        <pc:spChg chg="del">
          <ac:chgData name="m4xpl0it ." userId="6eef9bc14d8c1258" providerId="LiveId" clId="{CB9BFFEE-8F5E-40D0-8FBC-07F6BB36E95B}" dt="2020-05-04T08:18:08.829" v="5954" actId="478"/>
          <ac:spMkLst>
            <pc:docMk/>
            <pc:sldMk cId="1147423800" sldId="281"/>
            <ac:spMk id="2" creationId="{A0EC01CB-8385-4440-BED0-E6962EFF10DC}"/>
          </ac:spMkLst>
        </pc:spChg>
        <pc:spChg chg="add mod">
          <ac:chgData name="m4xpl0it ." userId="6eef9bc14d8c1258" providerId="LiveId" clId="{CB9BFFEE-8F5E-40D0-8FBC-07F6BB36E95B}" dt="2020-05-04T10:26:09.037" v="6275" actId="1076"/>
          <ac:spMkLst>
            <pc:docMk/>
            <pc:sldMk cId="1147423800" sldId="281"/>
            <ac:spMk id="3" creationId="{FC6A07BB-DE04-4B4D-84DA-251B90350EF0}"/>
          </ac:spMkLst>
        </pc:spChg>
        <pc:spChg chg="add mod">
          <ac:chgData name="m4xpl0it ." userId="6eef9bc14d8c1258" providerId="LiveId" clId="{CB9BFFEE-8F5E-40D0-8FBC-07F6BB36E95B}" dt="2020-05-04T08:27:05.028" v="6171" actId="12"/>
          <ac:spMkLst>
            <pc:docMk/>
            <pc:sldMk cId="1147423800" sldId="281"/>
            <ac:spMk id="8" creationId="{C19BE4E7-2632-4C2B-B4DE-2D94A8C8712E}"/>
          </ac:spMkLst>
        </pc:spChg>
        <pc:picChg chg="add del mod">
          <ac:chgData name="m4xpl0it ." userId="6eef9bc14d8c1258" providerId="LiveId" clId="{CB9BFFEE-8F5E-40D0-8FBC-07F6BB36E95B}" dt="2020-05-04T08:19:52.541" v="5957" actId="478"/>
          <ac:picMkLst>
            <pc:docMk/>
            <pc:sldMk cId="1147423800" sldId="281"/>
            <ac:picMk id="5" creationId="{4590180C-7141-48E7-9666-B14FEC2CE0F7}"/>
          </ac:picMkLst>
        </pc:picChg>
        <pc:picChg chg="add mod">
          <ac:chgData name="m4xpl0it ." userId="6eef9bc14d8c1258" providerId="LiveId" clId="{CB9BFFEE-8F5E-40D0-8FBC-07F6BB36E95B}" dt="2020-05-04T08:26:49.897" v="6167" actId="1076"/>
          <ac:picMkLst>
            <pc:docMk/>
            <pc:sldMk cId="1147423800" sldId="281"/>
            <ac:picMk id="7" creationId="{796EA30C-7B42-42D4-BA78-84A43C36C4A2}"/>
          </ac:picMkLst>
        </pc:picChg>
      </pc:sldChg>
      <pc:sldChg chg="addSp delSp modSp add mod">
        <pc:chgData name="m4xpl0it ." userId="6eef9bc14d8c1258" providerId="LiveId" clId="{CB9BFFEE-8F5E-40D0-8FBC-07F6BB36E95B}" dt="2020-05-04T11:32:22.244" v="6521" actId="1076"/>
        <pc:sldMkLst>
          <pc:docMk/>
          <pc:sldMk cId="811992697" sldId="282"/>
        </pc:sldMkLst>
        <pc:spChg chg="add mod">
          <ac:chgData name="m4xpl0it ." userId="6eef9bc14d8c1258" providerId="LiveId" clId="{CB9BFFEE-8F5E-40D0-8FBC-07F6BB36E95B}" dt="2020-05-04T11:32:22.244" v="6521" actId="1076"/>
          <ac:spMkLst>
            <pc:docMk/>
            <pc:sldMk cId="811992697" sldId="282"/>
            <ac:spMk id="5" creationId="{694BDDBE-C45F-4CE9-B826-457E7E2DE952}"/>
          </ac:spMkLst>
        </pc:spChg>
        <pc:spChg chg="del mod">
          <ac:chgData name="m4xpl0it ." userId="6eef9bc14d8c1258" providerId="LiveId" clId="{CB9BFFEE-8F5E-40D0-8FBC-07F6BB36E95B}" dt="2020-05-04T11:24:01.233" v="6372" actId="478"/>
          <ac:spMkLst>
            <pc:docMk/>
            <pc:sldMk cId="811992697" sldId="282"/>
            <ac:spMk id="8" creationId="{C19BE4E7-2632-4C2B-B4DE-2D94A8C8712E}"/>
          </ac:spMkLst>
        </pc:spChg>
        <pc:picChg chg="del">
          <ac:chgData name="m4xpl0it ." userId="6eef9bc14d8c1258" providerId="LiveId" clId="{CB9BFFEE-8F5E-40D0-8FBC-07F6BB36E95B}" dt="2020-05-04T10:40:12.720" v="6277" actId="478"/>
          <ac:picMkLst>
            <pc:docMk/>
            <pc:sldMk cId="811992697" sldId="282"/>
            <ac:picMk id="7" creationId="{796EA30C-7B42-42D4-BA78-84A43C36C4A2}"/>
          </ac:picMkLst>
        </pc:picChg>
      </pc:sldChg>
      <pc:sldChg chg="delSp modSp add mod ord">
        <pc:chgData name="m4xpl0it ." userId="6eef9bc14d8c1258" providerId="LiveId" clId="{CB9BFFEE-8F5E-40D0-8FBC-07F6BB36E95B}" dt="2020-05-05T13:00:34.573" v="6688" actId="20577"/>
        <pc:sldMkLst>
          <pc:docMk/>
          <pc:sldMk cId="3153778489" sldId="283"/>
        </pc:sldMkLst>
        <pc:spChg chg="mod">
          <ac:chgData name="m4xpl0it ." userId="6eef9bc14d8c1258" providerId="LiveId" clId="{CB9BFFEE-8F5E-40D0-8FBC-07F6BB36E95B}" dt="2020-05-05T13:00:34.573" v="6688" actId="20577"/>
          <ac:spMkLst>
            <pc:docMk/>
            <pc:sldMk cId="3153778489" sldId="283"/>
            <ac:spMk id="4" creationId="{BF5F7BBE-952B-4261-98A1-D5F0E8109AFF}"/>
          </ac:spMkLst>
        </pc:spChg>
        <pc:picChg chg="del">
          <ac:chgData name="m4xpl0it ." userId="6eef9bc14d8c1258" providerId="LiveId" clId="{CB9BFFEE-8F5E-40D0-8FBC-07F6BB36E95B}" dt="2020-05-05T12:52:56.187" v="6522" actId="478"/>
          <ac:picMkLst>
            <pc:docMk/>
            <pc:sldMk cId="3153778489" sldId="283"/>
            <ac:picMk id="6" creationId="{EBF65E21-2D86-4370-B870-9CE026CF5CC7}"/>
          </ac:picMkLst>
        </pc:picChg>
      </pc:sldChg>
      <pc:sldChg chg="addSp modSp add mod ord modAnim">
        <pc:chgData name="m4xpl0it ." userId="6eef9bc14d8c1258" providerId="LiveId" clId="{CB9BFFEE-8F5E-40D0-8FBC-07F6BB36E95B}" dt="2020-05-05T13:14:08.021" v="6815"/>
        <pc:sldMkLst>
          <pc:docMk/>
          <pc:sldMk cId="3011900519" sldId="284"/>
        </pc:sldMkLst>
        <pc:spChg chg="mod">
          <ac:chgData name="m4xpl0it ." userId="6eef9bc14d8c1258" providerId="LiveId" clId="{CB9BFFEE-8F5E-40D0-8FBC-07F6BB36E95B}" dt="2020-05-05T13:11:47.170" v="6773" actId="20577"/>
          <ac:spMkLst>
            <pc:docMk/>
            <pc:sldMk cId="3011900519" sldId="284"/>
            <ac:spMk id="2" creationId="{4B6CF37F-4074-408C-A45D-8E17C2E53595}"/>
          </ac:spMkLst>
        </pc:spChg>
        <pc:spChg chg="add mod">
          <ac:chgData name="m4xpl0it ." userId="6eef9bc14d8c1258" providerId="LiveId" clId="{CB9BFFEE-8F5E-40D0-8FBC-07F6BB36E95B}" dt="2020-05-05T13:12:41.702" v="6813" actId="1076"/>
          <ac:spMkLst>
            <pc:docMk/>
            <pc:sldMk cId="3011900519" sldId="284"/>
            <ac:spMk id="3" creationId="{A416BC24-106E-4018-988E-52473398667E}"/>
          </ac:spMkLst>
        </pc:spChg>
      </pc:sldChg>
      <pc:sldChg chg="modSp add mod ord">
        <pc:chgData name="m4xpl0it ." userId="6eef9bc14d8c1258" providerId="LiveId" clId="{CB9BFFEE-8F5E-40D0-8FBC-07F6BB36E95B}" dt="2020-05-05T13:31:31.762" v="7445" actId="20577"/>
        <pc:sldMkLst>
          <pc:docMk/>
          <pc:sldMk cId="408162860" sldId="285"/>
        </pc:sldMkLst>
        <pc:spChg chg="mod">
          <ac:chgData name="m4xpl0it ." userId="6eef9bc14d8c1258" providerId="LiveId" clId="{CB9BFFEE-8F5E-40D0-8FBC-07F6BB36E95B}" dt="2020-05-05T13:17:55.057" v="6865" actId="20577"/>
          <ac:spMkLst>
            <pc:docMk/>
            <pc:sldMk cId="408162860" sldId="285"/>
            <ac:spMk id="3" creationId="{1AA98691-0602-4C23-910B-2DB79A2E6CA0}"/>
          </ac:spMkLst>
        </pc:spChg>
        <pc:spChg chg="mod">
          <ac:chgData name="m4xpl0it ." userId="6eef9bc14d8c1258" providerId="LiveId" clId="{CB9BFFEE-8F5E-40D0-8FBC-07F6BB36E95B}" dt="2020-05-05T13:31:31.762" v="7445" actId="20577"/>
          <ac:spMkLst>
            <pc:docMk/>
            <pc:sldMk cId="408162860" sldId="285"/>
            <ac:spMk id="4" creationId="{BF5F7BBE-952B-4261-98A1-D5F0E8109AFF}"/>
          </ac:spMkLst>
        </pc:spChg>
      </pc:sldChg>
      <pc:sldChg chg="addSp delSp modSp add mod ord addAnim delAnim">
        <pc:chgData name="m4xpl0it ." userId="6eef9bc14d8c1258" providerId="LiveId" clId="{CB9BFFEE-8F5E-40D0-8FBC-07F6BB36E95B}" dt="2020-05-05T13:34:55.472" v="7571" actId="113"/>
        <pc:sldMkLst>
          <pc:docMk/>
          <pc:sldMk cId="1512296941" sldId="286"/>
        </pc:sldMkLst>
        <pc:spChg chg="mod">
          <ac:chgData name="m4xpl0it ." userId="6eef9bc14d8c1258" providerId="LiveId" clId="{CB9BFFEE-8F5E-40D0-8FBC-07F6BB36E95B}" dt="2020-05-05T13:34:26.382" v="7535" actId="20577"/>
          <ac:spMkLst>
            <pc:docMk/>
            <pc:sldMk cId="1512296941" sldId="286"/>
            <ac:spMk id="2" creationId="{4B6CF37F-4074-408C-A45D-8E17C2E53595}"/>
          </ac:spMkLst>
        </pc:spChg>
        <pc:spChg chg="add del mod">
          <ac:chgData name="m4xpl0it ." userId="6eef9bc14d8c1258" providerId="LiveId" clId="{CB9BFFEE-8F5E-40D0-8FBC-07F6BB36E95B}" dt="2020-05-05T13:34:55.472" v="7571" actId="113"/>
          <ac:spMkLst>
            <pc:docMk/>
            <pc:sldMk cId="1512296941" sldId="286"/>
            <ac:spMk id="3" creationId="{A416BC24-106E-4018-988E-52473398667E}"/>
          </ac:spMkLst>
        </pc:spChg>
      </pc:sldChg>
      <pc:sldChg chg="addSp modSp add mod ord">
        <pc:chgData name="m4xpl0it ." userId="6eef9bc14d8c1258" providerId="LiveId" clId="{CB9BFFEE-8F5E-40D0-8FBC-07F6BB36E95B}" dt="2020-05-05T14:42:59.260" v="7781" actId="1076"/>
        <pc:sldMkLst>
          <pc:docMk/>
          <pc:sldMk cId="3974390260" sldId="287"/>
        </pc:sldMkLst>
        <pc:spChg chg="mod">
          <ac:chgData name="m4xpl0it ." userId="6eef9bc14d8c1258" providerId="LiveId" clId="{CB9BFFEE-8F5E-40D0-8FBC-07F6BB36E95B}" dt="2020-05-05T14:42:59.260" v="7781" actId="1076"/>
          <ac:spMkLst>
            <pc:docMk/>
            <pc:sldMk cId="3974390260" sldId="287"/>
            <ac:spMk id="3" creationId="{1AA98691-0602-4C23-910B-2DB79A2E6CA0}"/>
          </ac:spMkLst>
        </pc:spChg>
        <pc:spChg chg="mod">
          <ac:chgData name="m4xpl0it ." userId="6eef9bc14d8c1258" providerId="LiveId" clId="{CB9BFFEE-8F5E-40D0-8FBC-07F6BB36E95B}" dt="2020-05-05T14:22:19.736" v="7777" actId="20577"/>
          <ac:spMkLst>
            <pc:docMk/>
            <pc:sldMk cId="3974390260" sldId="287"/>
            <ac:spMk id="4" creationId="{BF5F7BBE-952B-4261-98A1-D5F0E8109AFF}"/>
          </ac:spMkLst>
        </pc:spChg>
        <pc:picChg chg="add mod modCrop">
          <ac:chgData name="m4xpl0it ." userId="6eef9bc14d8c1258" providerId="LiveId" clId="{CB9BFFEE-8F5E-40D0-8FBC-07F6BB36E95B}" dt="2020-05-05T14:22:28.122" v="7778" actId="1076"/>
          <ac:picMkLst>
            <pc:docMk/>
            <pc:sldMk cId="3974390260" sldId="287"/>
            <ac:picMk id="5" creationId="{239FD24A-BDA1-442B-A191-C4685F721E70}"/>
          </ac:picMkLst>
        </pc:picChg>
      </pc:sldChg>
      <pc:sldChg chg="addSp delSp modSp new mod">
        <pc:chgData name="m4xpl0it ." userId="6eef9bc14d8c1258" providerId="LiveId" clId="{CB9BFFEE-8F5E-40D0-8FBC-07F6BB36E95B}" dt="2020-05-05T17:30:20.112" v="8196" actId="1076"/>
        <pc:sldMkLst>
          <pc:docMk/>
          <pc:sldMk cId="973916824" sldId="288"/>
        </pc:sldMkLst>
        <pc:spChg chg="del">
          <ac:chgData name="m4xpl0it ." userId="6eef9bc14d8c1258" providerId="LiveId" clId="{CB9BFFEE-8F5E-40D0-8FBC-07F6BB36E95B}" dt="2020-05-05T14:47:56.243" v="7783" actId="478"/>
          <ac:spMkLst>
            <pc:docMk/>
            <pc:sldMk cId="973916824" sldId="288"/>
            <ac:spMk id="2" creationId="{F25A56E6-4AB1-4A17-9DD5-A00F45FA0E2C}"/>
          </ac:spMkLst>
        </pc:spChg>
        <pc:spChg chg="add mod">
          <ac:chgData name="m4xpl0it ." userId="6eef9bc14d8c1258" providerId="LiveId" clId="{CB9BFFEE-8F5E-40D0-8FBC-07F6BB36E95B}" dt="2020-05-05T14:48:03.125" v="7784"/>
          <ac:spMkLst>
            <pc:docMk/>
            <pc:sldMk cId="973916824" sldId="288"/>
            <ac:spMk id="3" creationId="{124E6F7E-C910-4DFD-B957-92863C1D9FDE}"/>
          </ac:spMkLst>
        </pc:spChg>
        <pc:spChg chg="add mod">
          <ac:chgData name="m4xpl0it ." userId="6eef9bc14d8c1258" providerId="LiveId" clId="{CB9BFFEE-8F5E-40D0-8FBC-07F6BB36E95B}" dt="2020-05-05T14:52:15.308" v="7819" actId="20577"/>
          <ac:spMkLst>
            <pc:docMk/>
            <pc:sldMk cId="973916824" sldId="288"/>
            <ac:spMk id="4" creationId="{4DB4EC0F-CD50-4879-A7C5-E8685A10E1D8}"/>
          </ac:spMkLst>
        </pc:spChg>
        <pc:spChg chg="add mod">
          <ac:chgData name="m4xpl0it ." userId="6eef9bc14d8c1258" providerId="LiveId" clId="{CB9BFFEE-8F5E-40D0-8FBC-07F6BB36E95B}" dt="2020-05-05T17:30:20.112" v="8196" actId="1076"/>
          <ac:spMkLst>
            <pc:docMk/>
            <pc:sldMk cId="973916824" sldId="288"/>
            <ac:spMk id="9" creationId="{FBF29413-B22F-47A2-8DB9-D10E8DC0FE18}"/>
          </ac:spMkLst>
        </pc:spChg>
        <pc:picChg chg="add mod">
          <ac:chgData name="m4xpl0it ." userId="6eef9bc14d8c1258" providerId="LiveId" clId="{CB9BFFEE-8F5E-40D0-8FBC-07F6BB36E95B}" dt="2020-05-05T17:30:10.190" v="8194" actId="1076"/>
          <ac:picMkLst>
            <pc:docMk/>
            <pc:sldMk cId="973916824" sldId="288"/>
            <ac:picMk id="6" creationId="{17A5732A-5043-4FFA-92ED-CA950C17964C}"/>
          </ac:picMkLst>
        </pc:picChg>
        <pc:picChg chg="add mod modCrop">
          <ac:chgData name="m4xpl0it ." userId="6eef9bc14d8c1258" providerId="LiveId" clId="{CB9BFFEE-8F5E-40D0-8FBC-07F6BB36E95B}" dt="2020-05-05T17:30:12.835" v="8195" actId="1076"/>
          <ac:picMkLst>
            <pc:docMk/>
            <pc:sldMk cId="973916824" sldId="288"/>
            <ac:picMk id="8" creationId="{E3116A91-CDA7-44D4-A6C9-6317189F7C5B}"/>
          </ac:picMkLst>
        </pc:picChg>
      </pc:sldChg>
      <pc:sldChg chg="modSp add mod ord">
        <pc:chgData name="m4xpl0it ." userId="6eef9bc14d8c1258" providerId="LiveId" clId="{CB9BFFEE-8F5E-40D0-8FBC-07F6BB36E95B}" dt="2020-05-05T17:44:25.926" v="8216" actId="1037"/>
        <pc:sldMkLst>
          <pc:docMk/>
          <pc:sldMk cId="3889450343" sldId="289"/>
        </pc:sldMkLst>
        <pc:spChg chg="mod">
          <ac:chgData name="m4xpl0it ." userId="6eef9bc14d8c1258" providerId="LiveId" clId="{CB9BFFEE-8F5E-40D0-8FBC-07F6BB36E95B}" dt="2020-05-05T17:44:25.926" v="8216" actId="1037"/>
          <ac:spMkLst>
            <pc:docMk/>
            <pc:sldMk cId="3889450343" sldId="289"/>
            <ac:spMk id="3" creationId="{E2F5C956-F3EA-4F38-B0F6-E0ED788CE2A5}"/>
          </ac:spMkLst>
        </pc:spChg>
        <pc:spChg chg="mod">
          <ac:chgData name="m4xpl0it ." userId="6eef9bc14d8c1258" providerId="LiveId" clId="{CB9BFFEE-8F5E-40D0-8FBC-07F6BB36E95B}" dt="2020-05-05T17:31:07.022" v="8198" actId="1076"/>
          <ac:spMkLst>
            <pc:docMk/>
            <pc:sldMk cId="3889450343" sldId="289"/>
            <ac:spMk id="5" creationId="{7BFB58CE-A765-41DE-909B-938A47D1CD81}"/>
          </ac:spMkLst>
        </pc:spChg>
      </pc:sldChg>
      <pc:sldChg chg="modSp add mod modAnim">
        <pc:chgData name="m4xpl0it ." userId="6eef9bc14d8c1258" providerId="LiveId" clId="{CB9BFFEE-8F5E-40D0-8FBC-07F6BB36E95B}" dt="2020-05-05T14:59:25.369" v="8126" actId="1076"/>
        <pc:sldMkLst>
          <pc:docMk/>
          <pc:sldMk cId="2715873503" sldId="290"/>
        </pc:sldMkLst>
        <pc:spChg chg="mod">
          <ac:chgData name="m4xpl0it ." userId="6eef9bc14d8c1258" providerId="LiveId" clId="{CB9BFFEE-8F5E-40D0-8FBC-07F6BB36E95B}" dt="2020-05-05T14:57:07.650" v="7874" actId="20577"/>
          <ac:spMkLst>
            <pc:docMk/>
            <pc:sldMk cId="2715873503" sldId="290"/>
            <ac:spMk id="2" creationId="{4B6CF37F-4074-408C-A45D-8E17C2E53595}"/>
          </ac:spMkLst>
        </pc:spChg>
        <pc:spChg chg="mod">
          <ac:chgData name="m4xpl0it ." userId="6eef9bc14d8c1258" providerId="LiveId" clId="{CB9BFFEE-8F5E-40D0-8FBC-07F6BB36E95B}" dt="2020-05-05T14:59:25.369" v="8126" actId="1076"/>
          <ac:spMkLst>
            <pc:docMk/>
            <pc:sldMk cId="2715873503" sldId="290"/>
            <ac:spMk id="3" creationId="{A416BC24-106E-4018-988E-52473398667E}"/>
          </ac:spMkLst>
        </pc:spChg>
      </pc:sldChg>
      <pc:sldChg chg="delSp modSp add del mod delAnim modAnim">
        <pc:chgData name="m4xpl0it ." userId="6eef9bc14d8c1258" providerId="LiveId" clId="{CB9BFFEE-8F5E-40D0-8FBC-07F6BB36E95B}" dt="2020-05-06T03:16:51.351" v="8276" actId="2696"/>
        <pc:sldMkLst>
          <pc:docMk/>
          <pc:sldMk cId="1359632350" sldId="291"/>
        </pc:sldMkLst>
        <pc:spChg chg="mod">
          <ac:chgData name="m4xpl0it ." userId="6eef9bc14d8c1258" providerId="LiveId" clId="{CB9BFFEE-8F5E-40D0-8FBC-07F6BB36E95B}" dt="2020-05-06T03:15:48.826" v="8250" actId="1076"/>
          <ac:spMkLst>
            <pc:docMk/>
            <pc:sldMk cId="1359632350" sldId="291"/>
            <ac:spMk id="2" creationId="{4B6CF37F-4074-408C-A45D-8E17C2E53595}"/>
          </ac:spMkLst>
        </pc:spChg>
        <pc:spChg chg="del mod">
          <ac:chgData name="m4xpl0it ." userId="6eef9bc14d8c1258" providerId="LiveId" clId="{CB9BFFEE-8F5E-40D0-8FBC-07F6BB36E95B}" dt="2020-05-06T03:16:49.076" v="8275"/>
          <ac:spMkLst>
            <pc:docMk/>
            <pc:sldMk cId="1359632350" sldId="291"/>
            <ac:spMk id="3" creationId="{A416BC24-106E-4018-988E-5247339866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6E430-4E2F-47BB-AA81-8CF7786223A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C3D5-B0CB-4EE4-B05B-21DDFA542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6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C3D5-B0CB-4EE4-B05B-21DDFA5429C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0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527B-2B7E-4646-9512-BFEF17B32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A068E-B7CA-4E3D-B616-B270B8495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F3AE-0616-4F83-8B4C-89AC088E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B2B8-FDF3-49E5-8800-1F6A5EA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A60B-64C6-4988-9DA8-2FAA073E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9DD7-21DD-4318-8CDF-CF2EB3C4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A3D11-2CAD-481E-9911-F30990A69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FBD2-2EAB-4748-9241-B66C2589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E004-7343-4091-A8A4-506FAF75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BD0D-2B23-4356-B198-97199287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3883D-7359-4CF5-999F-795C9180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8040-2B7E-4EEE-AE92-6DB7D5C1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B089-F2EC-4D4E-A41A-D1B0B5C8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86B3-AEA0-4A0F-B7D4-D3557E0D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C08B-6A09-487F-B702-512BB99F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7DC-5358-4D19-83E6-D3253DE0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6066-9CE6-4D0E-9D5D-EB96742B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E02F-D434-45E6-A532-650DC100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91EF-FE42-42A4-965D-C08A3EF6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666E-D407-4C2F-92F1-2333341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5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75DF-E46D-4F49-B5C9-9023C3AE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3FE11-9143-4009-B1DB-A677D350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6748-54C9-44CD-829A-F1CD56FD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BD92-8DB3-4E80-AABE-2102CC54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A348-34E9-4591-8A36-4007F0D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FB4D-F180-4890-A6EF-1F6188A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803C-ACA5-4C1C-9770-29EDC5813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0731-45E0-4E0A-9341-49B6744C0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561F-C940-45EA-8B26-D9662B70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48A4-9DBE-4582-B0A4-7FDB83E7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8A37-1D88-4C7A-97D4-3271D0E3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0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405E-5D79-4032-91E7-8127BFD2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3565-D3EC-491E-B3A0-EE459D1D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23C82-983E-4CF1-8A59-D1A6726E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BFFF7-C590-4C13-91AD-B10DFE356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C28A8-8A18-4493-9849-FF54F4A3E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1D1EA-7A1D-4BFC-A4C4-A283D35E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F2515-B793-44C5-A329-86276BD6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76DD3-4562-4911-AB24-7E735963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0D2D-8B3C-42C2-9D32-8F1FCECD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30A0A-47D6-4CD6-A53D-A93E3801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3AD65-4128-48FE-9C45-E65F5BD2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DA85A-AF39-4F40-B475-A32651C0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93F-F76A-4DAF-A580-6703366E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0F7E3-21B4-4291-B3A6-BFD838EE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18FA-57F8-4AE9-8F82-35C398F7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D4E8-3E48-4E61-99DE-E6280963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740E-346F-47D0-A019-830C1E2B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9D434-3703-4784-B58B-17DEB6B1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E88CF-833B-4BFA-A715-6D362AA0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C69D-94AB-447F-8E87-6C1FDB36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5CB3B-FC0A-42A9-BEF1-73EE5CB6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27E4-B2A9-493C-8773-0C922D63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E5647-F671-4AB2-8184-7C08354E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6AFA-5284-4942-87D0-795792869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ABB8-DED9-4CB3-8B24-FB6FB408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52E9-852C-4B90-B144-3828DB72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6451-3DAA-4E26-B774-A2E82864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0F33B-28B8-4EF9-8958-761DC7A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31C2-A9FC-48BD-94F4-D6CF482A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34F6-3F34-4EAD-B280-7A9E57BC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0A3E-8A9D-4F99-A9D7-B3C263089EE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BF85-BD82-4212-9826-AC4E3333D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3B88-8F5C-4928-A69B-3370AD2C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6067-F5EF-402B-9B51-FA06C386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A1EC4-C186-40DE-95B2-AB70B43690CA}"/>
              </a:ext>
            </a:extLst>
          </p:cNvPr>
          <p:cNvSpPr txBox="1"/>
          <p:nvPr/>
        </p:nvSpPr>
        <p:spPr>
          <a:xfrm>
            <a:off x="3714044" y="2862916"/>
            <a:ext cx="502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Product Sans Thin" panose="020B0203030502040203" pitchFamily="34" charset="0"/>
                <a:cs typeface="Segoe UI" panose="020B0502040204020203" pitchFamily="34" charset="0"/>
              </a:rPr>
              <a:t>Demystifying Deep Learning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93124-C1C7-442D-84B6-032FD2591003}"/>
              </a:ext>
            </a:extLst>
          </p:cNvPr>
          <p:cNvCxnSpPr/>
          <p:nvPr/>
        </p:nvCxnSpPr>
        <p:spPr>
          <a:xfrm>
            <a:off x="4118995" y="3429000"/>
            <a:ext cx="4263081" cy="0"/>
          </a:xfrm>
          <a:prstGeom prst="line">
            <a:avLst/>
          </a:prstGeom>
          <a:ln>
            <a:solidFill>
              <a:srgbClr val="FFFFFF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69C4AD-A7B2-4CEB-B52C-19872331E279}"/>
              </a:ext>
            </a:extLst>
          </p:cNvPr>
          <p:cNvSpPr txBox="1"/>
          <p:nvPr/>
        </p:nvSpPr>
        <p:spPr>
          <a:xfrm>
            <a:off x="4118995" y="3485291"/>
            <a:ext cx="426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Product Sans Thin" panose="020B0203030502040203" pitchFamily="34" charset="0"/>
              </a:rPr>
              <a:t>Webinar Session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C47F0-2BEB-4017-94BE-DA797E63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0" y="6263074"/>
            <a:ext cx="2052251" cy="446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2426E-C139-4966-8347-48C3C6D48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3" y="6065681"/>
            <a:ext cx="2641255" cy="6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91E4-6A64-49DC-8D8E-F3F4425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Product Sans Light" panose="020B030303050204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7B7A-FD58-494D-9BAF-81A91F34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latin typeface="Product Sans Light" panose="020B0303030502040203" pitchFamily="34" charset="0"/>
              </a:rPr>
              <a:t>Linear Algebra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Everything we deal in ML/Dl will be in the form of a tensor.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Matrix &amp; Vector operations.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Normal algebraic operations (Sometimes it can be little complex).</a:t>
            </a:r>
          </a:p>
          <a:p>
            <a:r>
              <a:rPr lang="en-IN" b="1" dirty="0">
                <a:latin typeface="Product Sans Light" panose="020B0303030502040203" pitchFamily="34" charset="0"/>
              </a:rPr>
              <a:t>Calculus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Differentiation of mathematical equations (Activation &amp; Loss functions) is done.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Very important to understand Backpropagation / Weight optimization.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Used over “layers” in Neural Networks.</a:t>
            </a:r>
          </a:p>
          <a:p>
            <a:r>
              <a:rPr lang="en-IN" b="1" dirty="0">
                <a:latin typeface="Product Sans Light" panose="020B0303030502040203" pitchFamily="34" charset="0"/>
              </a:rPr>
              <a:t>Probability &amp; Statistics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Base of ML/DL is probability &amp; Statistics</a:t>
            </a:r>
          </a:p>
          <a:p>
            <a:pPr lvl="1"/>
            <a:r>
              <a:rPr lang="en-IN" dirty="0">
                <a:latin typeface="Product Sans Light" panose="020B0303030502040203" pitchFamily="34" charset="0"/>
              </a:rPr>
              <a:t>Important to understand loss functions, neural network layers and certain ML algorithms such as Naïve Bayes, Decision Trees, etc.</a:t>
            </a:r>
          </a:p>
        </p:txBody>
      </p:sp>
    </p:spTree>
    <p:extLst>
      <p:ext uri="{BB962C8B-B14F-4D97-AF65-F5344CB8AC3E}">
        <p14:creationId xmlns:p14="http://schemas.microsoft.com/office/powerpoint/2010/main" val="197925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4CF-2CB4-415B-B9FF-7F8EAE11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04" y="2100311"/>
            <a:ext cx="11457992" cy="265737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Supervised Learning</a:t>
            </a:r>
          </a:p>
          <a:p>
            <a:pPr algn="ctr"/>
            <a:r>
              <a:rPr lang="en-IN" dirty="0"/>
              <a:t>Unsupervised Learning</a:t>
            </a:r>
          </a:p>
          <a:p>
            <a:pPr algn="ctr"/>
            <a:r>
              <a:rPr lang="en-IN" dirty="0"/>
              <a:t>Reinforcement Learning</a:t>
            </a:r>
          </a:p>
          <a:p>
            <a:pPr algn="ctr"/>
            <a:r>
              <a:rPr lang="en-IN" dirty="0"/>
              <a:t>Semi-Supervised Learning</a:t>
            </a:r>
          </a:p>
          <a:p>
            <a:pPr algn="ctr"/>
            <a:r>
              <a:rPr lang="en-IN" dirty="0"/>
              <a:t>Self-Supervised 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BF09F7-C76F-41CD-88A2-CD5AA56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34496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Types of Learning</a:t>
            </a:r>
          </a:p>
        </p:txBody>
      </p:sp>
    </p:spTree>
    <p:extLst>
      <p:ext uri="{BB962C8B-B14F-4D97-AF65-F5344CB8AC3E}">
        <p14:creationId xmlns:p14="http://schemas.microsoft.com/office/powerpoint/2010/main" val="258928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4CF-2CB4-415B-B9FF-7F8EAE11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560059"/>
            <a:ext cx="11457992" cy="4915386"/>
          </a:xfrm>
        </p:spPr>
        <p:txBody>
          <a:bodyPr>
            <a:normAutofit/>
          </a:bodyPr>
          <a:lstStyle/>
          <a:p>
            <a:r>
              <a:rPr lang="en-IN" dirty="0"/>
              <a:t>Supervised Learning</a:t>
            </a:r>
          </a:p>
          <a:p>
            <a:pPr lvl="1"/>
            <a:r>
              <a:rPr lang="en-US" dirty="0"/>
              <a:t>Supervised learning is the machine learning task of learning a function that maps an input to an output based on example input-output pairs. It infers a function from labeled training data consisting of a set of training examples.</a:t>
            </a:r>
          </a:p>
          <a:p>
            <a:pPr lvl="1"/>
            <a:r>
              <a:rPr lang="en-US" dirty="0"/>
              <a:t>A supervised learning algorithm learns from labeled training data, helps you to predict outcomes for unforeseen data.	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BF09F7-C76F-41CD-88A2-CD5AA56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34496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Types of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52EC3-9A23-4F7D-9E41-3FE67B46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08" y="3476158"/>
            <a:ext cx="5958183" cy="31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2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4CF-2CB4-415B-B9FF-7F8EAE11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560059"/>
            <a:ext cx="11457992" cy="4915386"/>
          </a:xfrm>
        </p:spPr>
        <p:txBody>
          <a:bodyPr>
            <a:normAutofit/>
          </a:bodyPr>
          <a:lstStyle/>
          <a:p>
            <a:r>
              <a:rPr lang="en-IN" dirty="0"/>
              <a:t>Unsupervised Learning</a:t>
            </a:r>
          </a:p>
          <a:p>
            <a:pPr lvl="1"/>
            <a:r>
              <a:rPr lang="en-US" sz="2000" dirty="0">
                <a:latin typeface="Ubuntu" panose="020B0504030602030204" pitchFamily="34" charset="0"/>
              </a:rPr>
              <a:t>Unsupervised learning is a type of machine learning algorithm used to draw inferences from datasets consisting of input data without labeled responses.</a:t>
            </a:r>
          </a:p>
          <a:p>
            <a:pPr lvl="1"/>
            <a:r>
              <a:rPr lang="en-US" sz="2000" dirty="0">
                <a:latin typeface="Ubuntu" panose="020B0504030602030204" pitchFamily="34" charset="0"/>
              </a:rPr>
              <a:t>The most common unsupervised learning method is cluster analysis, which is used for exploratory data analysis to find hidden patterns or grouping in data. The clusters are modeled using a measure of similarity which is defined upon metrics such as Euclidean or probabilistic distance.</a:t>
            </a:r>
            <a:endParaRPr lang="en-IN" sz="2000" dirty="0">
              <a:latin typeface="Ubuntu" panose="020B05040306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BF09F7-C76F-41CD-88A2-CD5AA56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34496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Types of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33589-55B3-426B-9E9D-46DEEC342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2" y="3624097"/>
            <a:ext cx="5173796" cy="29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4CF-2CB4-415B-B9FF-7F8EAE11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560059"/>
            <a:ext cx="11457992" cy="4915386"/>
          </a:xfrm>
        </p:spPr>
        <p:txBody>
          <a:bodyPr>
            <a:normAutofit/>
          </a:bodyPr>
          <a:lstStyle/>
          <a:p>
            <a:r>
              <a:rPr lang="en-IN" dirty="0"/>
              <a:t>Reinforcement Learning</a:t>
            </a:r>
          </a:p>
          <a:p>
            <a:pPr lvl="1"/>
            <a:r>
              <a:rPr lang="en-US" sz="2000" dirty="0">
                <a:latin typeface="Ubuntu" panose="020B0504030602030204" pitchFamily="34" charset="0"/>
              </a:rPr>
              <a:t>Reinforcement learning (RL) is an area of machine learning concerned with how software agents ought to take actions in an environment so as to maximize some notion of cumulative reward.</a:t>
            </a:r>
          </a:p>
          <a:p>
            <a:pPr lvl="1"/>
            <a:r>
              <a:rPr lang="en-US" sz="2000" dirty="0">
                <a:latin typeface="Ubuntu" panose="020B0504030602030204" pitchFamily="34" charset="0"/>
              </a:rPr>
              <a:t>It differs from supervised learning in that labelled input/output pairs need not be presented, and sub-optimal actions need not be explicitly corrected. Instead the focus is finding a balance between exploration (of uncharted territory) and exploitation (of current knowledge).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BF09F7-C76F-41CD-88A2-CD5AA56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34496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Types of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5457C-E8F4-4164-B349-C01374F3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94" y="3956180"/>
            <a:ext cx="5526211" cy="25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2549-7A1D-48AA-9533-2C435E03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365125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5E8A0-FBFC-49EE-BD37-50F03FCE3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18" y="1969149"/>
            <a:ext cx="5291364" cy="3756868"/>
          </a:xfrm>
        </p:spPr>
      </p:pic>
    </p:spTree>
    <p:extLst>
      <p:ext uri="{BB962C8B-B14F-4D97-AF65-F5344CB8AC3E}">
        <p14:creationId xmlns:p14="http://schemas.microsoft.com/office/powerpoint/2010/main" val="159423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2549-7A1D-48AA-9533-2C435E03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365125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5E8A0-FBFC-49EE-BD37-50F03FCE3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4" y="1991664"/>
            <a:ext cx="5552966" cy="39426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19BEF5-27D9-472C-B3FA-A4A4DA8EE927}"/>
              </a:ext>
            </a:extLst>
          </p:cNvPr>
          <p:cNvSpPr txBox="1"/>
          <p:nvPr/>
        </p:nvSpPr>
        <p:spPr>
          <a:xfrm>
            <a:off x="7333861" y="325508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roduct Sans Light" panose="020B0303030502040203" pitchFamily="34" charset="0"/>
              </a:rPr>
              <a:t>“Hmm…WTH?”</a:t>
            </a:r>
          </a:p>
        </p:txBody>
      </p:sp>
    </p:spTree>
    <p:extLst>
      <p:ext uri="{BB962C8B-B14F-4D97-AF65-F5344CB8AC3E}">
        <p14:creationId xmlns:p14="http://schemas.microsoft.com/office/powerpoint/2010/main" val="427824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2549-7A1D-48AA-9533-2C435E03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34496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Machine Learning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A0044-4830-41A9-B0CC-7553BCC7A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362270"/>
            <a:ext cx="11482872" cy="51306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Training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Testing / Deploying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4C0AD-B52F-45EE-8E82-057A53391844}"/>
              </a:ext>
            </a:extLst>
          </p:cNvPr>
          <p:cNvSpPr/>
          <p:nvPr/>
        </p:nvSpPr>
        <p:spPr>
          <a:xfrm>
            <a:off x="4194110" y="2294392"/>
            <a:ext cx="3023118" cy="906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B1810-BD11-460E-958E-9FA58824FB43}"/>
              </a:ext>
            </a:extLst>
          </p:cNvPr>
          <p:cNvSpPr/>
          <p:nvPr/>
        </p:nvSpPr>
        <p:spPr>
          <a:xfrm>
            <a:off x="1324947" y="2044082"/>
            <a:ext cx="2313992" cy="662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B4912-C1DD-46AB-BEC7-F0193A6C8444}"/>
              </a:ext>
            </a:extLst>
          </p:cNvPr>
          <p:cNvSpPr/>
          <p:nvPr/>
        </p:nvSpPr>
        <p:spPr>
          <a:xfrm>
            <a:off x="1324947" y="2747709"/>
            <a:ext cx="2313992" cy="662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B84C08-61F6-4837-8C1F-0BE07F84909B}"/>
              </a:ext>
            </a:extLst>
          </p:cNvPr>
          <p:cNvSpPr/>
          <p:nvPr/>
        </p:nvSpPr>
        <p:spPr>
          <a:xfrm>
            <a:off x="7781731" y="2388637"/>
            <a:ext cx="2220685" cy="6018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Optimized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124BDF-AF56-4D59-9FF6-EEA765CA83DC}"/>
              </a:ext>
            </a:extLst>
          </p:cNvPr>
          <p:cNvSpPr/>
          <p:nvPr/>
        </p:nvSpPr>
        <p:spPr>
          <a:xfrm>
            <a:off x="4200791" y="5007761"/>
            <a:ext cx="2220685" cy="5471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EC92-0366-45BB-8A55-B66AE03C329F}"/>
              </a:ext>
            </a:extLst>
          </p:cNvPr>
          <p:cNvSpPr/>
          <p:nvPr/>
        </p:nvSpPr>
        <p:spPr>
          <a:xfrm>
            <a:off x="1588220" y="5007761"/>
            <a:ext cx="1754155" cy="547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Data 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EF5E28-E12D-4A67-B9D1-33DCE702AD48}"/>
              </a:ext>
            </a:extLst>
          </p:cNvPr>
          <p:cNvSpPr/>
          <p:nvPr/>
        </p:nvSpPr>
        <p:spPr>
          <a:xfrm>
            <a:off x="7111942" y="5007761"/>
            <a:ext cx="2220685" cy="547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Predicted 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8DC044-A021-4008-9C7E-231E705C41E4}"/>
              </a:ext>
            </a:extLst>
          </p:cNvPr>
          <p:cNvCxnSpPr/>
          <p:nvPr/>
        </p:nvCxnSpPr>
        <p:spPr>
          <a:xfrm>
            <a:off x="3694922" y="2689549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BD693-CA91-41DB-ADD6-7F8D034A64E9}"/>
              </a:ext>
            </a:extLst>
          </p:cNvPr>
          <p:cNvCxnSpPr/>
          <p:nvPr/>
        </p:nvCxnSpPr>
        <p:spPr>
          <a:xfrm>
            <a:off x="7273211" y="2689549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B6F18C-B10E-4E49-B74B-4F4C77B30A9E}"/>
              </a:ext>
            </a:extLst>
          </p:cNvPr>
          <p:cNvCxnSpPr>
            <a:cxnSpLocks/>
          </p:cNvCxnSpPr>
          <p:nvPr/>
        </p:nvCxnSpPr>
        <p:spPr>
          <a:xfrm>
            <a:off x="3552313" y="5281317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16275-4245-4461-AA24-0E78B4475AA7}"/>
              </a:ext>
            </a:extLst>
          </p:cNvPr>
          <p:cNvCxnSpPr>
            <a:cxnSpLocks/>
          </p:cNvCxnSpPr>
          <p:nvPr/>
        </p:nvCxnSpPr>
        <p:spPr>
          <a:xfrm>
            <a:off x="6538109" y="5254102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A674-5ACD-4C19-BFE3-7D37E617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825624"/>
            <a:ext cx="11457991" cy="4575175"/>
          </a:xfrm>
        </p:spPr>
        <p:txBody>
          <a:bodyPr/>
          <a:lstStyle/>
          <a:p>
            <a:r>
              <a:rPr lang="en-IN" dirty="0"/>
              <a:t>Contents of a Machine Learning / Deep Learning algorithm</a:t>
            </a:r>
          </a:p>
          <a:p>
            <a:pPr lvl="1"/>
            <a:r>
              <a:rPr lang="en-IN" dirty="0"/>
              <a:t>Weights &amp; Biases</a:t>
            </a:r>
          </a:p>
          <a:p>
            <a:pPr lvl="1"/>
            <a:r>
              <a:rPr lang="en-IN" dirty="0"/>
              <a:t>Data fitting equation / function</a:t>
            </a:r>
          </a:p>
          <a:p>
            <a:pPr lvl="1"/>
            <a:r>
              <a:rPr lang="en-IN" dirty="0"/>
              <a:t>Loss function</a:t>
            </a:r>
          </a:p>
          <a:p>
            <a:pPr lvl="1"/>
            <a:r>
              <a:rPr lang="en-IN" dirty="0"/>
              <a:t>Differentiated Loss Function</a:t>
            </a:r>
          </a:p>
          <a:p>
            <a:pPr lvl="1"/>
            <a:r>
              <a:rPr lang="en-IN" dirty="0"/>
              <a:t>Optimizer / Gradient Descent or Gradient Ascent Algorithm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Contents of a Machine Learning model</a:t>
            </a:r>
          </a:p>
          <a:p>
            <a:pPr lvl="1"/>
            <a:r>
              <a:rPr lang="en-IN" dirty="0"/>
              <a:t>Optimized Weights &amp; Biases (Just values/arrays that can be assigned to variables)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17EF73-A93B-4DA1-AF96-55889DB2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34496"/>
            <a:ext cx="11457992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402956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37F-4074-408C-A45D-8E17C2E5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IN" u="sng" dirty="0">
                <a:latin typeface="Product Sans Light" panose="020B0303030502040203" pitchFamily="34" charset="0"/>
              </a:rPr>
              <a:t>Basic Algorithms</a:t>
            </a:r>
          </a:p>
        </p:txBody>
      </p:sp>
    </p:spTree>
    <p:extLst>
      <p:ext uri="{BB962C8B-B14F-4D97-AF65-F5344CB8AC3E}">
        <p14:creationId xmlns:p14="http://schemas.microsoft.com/office/powerpoint/2010/main" val="32258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ED7CE-D215-4342-99FC-66D4BA0AB373}"/>
              </a:ext>
            </a:extLst>
          </p:cNvPr>
          <p:cNvSpPr txBox="1"/>
          <p:nvPr/>
        </p:nvSpPr>
        <p:spPr>
          <a:xfrm>
            <a:off x="300038" y="259380"/>
            <a:ext cx="248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Product Sans Light" panose="020B0303030502040203" pitchFamily="34" charset="0"/>
              </a:rPr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21737A-2F42-4E89-BC6A-5F67C9E8EB71}"/>
              </a:ext>
            </a:extLst>
          </p:cNvPr>
          <p:cNvCxnSpPr>
            <a:cxnSpLocks/>
          </p:cNvCxnSpPr>
          <p:nvPr/>
        </p:nvCxnSpPr>
        <p:spPr>
          <a:xfrm>
            <a:off x="357190" y="708947"/>
            <a:ext cx="158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3669DF-355F-48E3-869A-21C8001B9B04}"/>
              </a:ext>
            </a:extLst>
          </p:cNvPr>
          <p:cNvSpPr txBox="1"/>
          <p:nvPr/>
        </p:nvSpPr>
        <p:spPr>
          <a:xfrm>
            <a:off x="357190" y="892476"/>
            <a:ext cx="11515723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Machine Learning &amp; Deep Learning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History of AI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Pre-requisites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Linear Algebra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Calculus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Probability &amp; Statistics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Types of Learning 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What is a Machine Learning model?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Structure of a typical Machine Learning algorithm and model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Basic Algorithms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Linear Regression - Theory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Linear Regression - Practical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Logistic Regression – Theory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Assignment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Logistic Regression – Practical</a:t>
            </a:r>
          </a:p>
        </p:txBody>
      </p:sp>
    </p:spTree>
    <p:extLst>
      <p:ext uri="{BB962C8B-B14F-4D97-AF65-F5344CB8AC3E}">
        <p14:creationId xmlns:p14="http://schemas.microsoft.com/office/powerpoint/2010/main" val="121313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37F-4074-408C-A45D-8E17C2E5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1DDA1-B107-442F-A7A3-63FAA188AA38}"/>
              </a:ext>
            </a:extLst>
          </p:cNvPr>
          <p:cNvSpPr txBox="1"/>
          <p:nvPr/>
        </p:nvSpPr>
        <p:spPr>
          <a:xfrm>
            <a:off x="285750" y="1485900"/>
            <a:ext cx="11572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Linear Regression is a statistical learning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Used for predicting continuous values and hence trained on datasets that have continuous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Two types of Linear Regression: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Uni-Variate Linear Regression (Only for a single feature)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Multi-Variate Linear Regression (For N number of features)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DA52D-48CE-40F4-B8AC-B247FA86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0533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37F-4074-408C-A45D-8E17C2E5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09AA6-0A48-414D-B6C9-6D177B96DB4B}"/>
              </a:ext>
            </a:extLst>
          </p:cNvPr>
          <p:cNvSpPr txBox="1"/>
          <p:nvPr/>
        </p:nvSpPr>
        <p:spPr>
          <a:xfrm>
            <a:off x="166688" y="1371600"/>
            <a:ext cx="1185862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Product Sans Light" panose="020B0303030502040203" pitchFamily="34" charset="0"/>
              </a:rPr>
              <a:t>Uni-Variate 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Weights</a:t>
            </a:r>
            <a:r>
              <a:rPr lang="en-IN" sz="2400" dirty="0">
                <a:latin typeface="Product Sans Light" panose="020B0303030502040203" pitchFamily="34" charset="0"/>
              </a:rPr>
              <a:t> – 1 floating point value drawn from Uniform/Normal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Bias</a:t>
            </a:r>
            <a:r>
              <a:rPr lang="en-IN" sz="2400" dirty="0">
                <a:latin typeface="Product Sans Light" panose="020B0303030502040203" pitchFamily="34" charset="0"/>
              </a:rPr>
              <a:t> - 1 floating point value drawn from Uniform/Normal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Data fitting equation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Slope formula:       y = w * x +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Loss/Cost function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Mean Squared Error (MSE) :	</a:t>
            </a:r>
            <a:r>
              <a:rPr lang="en-IN" sz="2000" dirty="0">
                <a:latin typeface="Product Sans Light" panose="020B0303030502040203" pitchFamily="34" charset="0"/>
              </a:rPr>
              <a:t>loss = ((</a:t>
            </a:r>
            <a:r>
              <a:rPr lang="en-IN" sz="2000" dirty="0" err="1">
                <a:latin typeface="Product Sans Light" panose="020B0303030502040203" pitchFamily="34" charset="0"/>
              </a:rPr>
              <a:t>predicted_value</a:t>
            </a:r>
            <a:r>
              <a:rPr lang="en-IN" sz="2000" dirty="0">
                <a:latin typeface="Product Sans Light" panose="020B0303030502040203" pitchFamily="34" charset="0"/>
              </a:rPr>
              <a:t> – </a:t>
            </a:r>
            <a:r>
              <a:rPr lang="en-IN" sz="2000" dirty="0" err="1">
                <a:latin typeface="Product Sans Light" panose="020B0303030502040203" pitchFamily="34" charset="0"/>
              </a:rPr>
              <a:t>true_value</a:t>
            </a:r>
            <a:r>
              <a:rPr lang="en-IN" sz="2000" dirty="0">
                <a:latin typeface="Product Sans Light" panose="020B0303030502040203" pitchFamily="34" charset="0"/>
              </a:rPr>
              <a:t>)^2/</a:t>
            </a:r>
            <a:r>
              <a:rPr lang="en-IN" sz="2000" dirty="0" err="1">
                <a:latin typeface="Product Sans Light" panose="020B0303030502040203" pitchFamily="34" charset="0"/>
              </a:rPr>
              <a:t>num_samples</a:t>
            </a:r>
            <a:r>
              <a:rPr lang="en-IN" sz="2000" dirty="0">
                <a:latin typeface="Product Sans Light" panose="020B0303030502040203" pitchFamily="34" charset="0"/>
              </a:rPr>
              <a:t>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Mean Absolute Error (MAE) :	</a:t>
            </a:r>
            <a:r>
              <a:rPr lang="en-IN" sz="2000" dirty="0">
                <a:latin typeface="Product Sans Light" panose="020B0303030502040203" pitchFamily="34" charset="0"/>
              </a:rPr>
              <a:t>loss = ((</a:t>
            </a:r>
            <a:r>
              <a:rPr lang="en-IN" sz="2000" dirty="0" err="1">
                <a:latin typeface="Product Sans Light" panose="020B0303030502040203" pitchFamily="34" charset="0"/>
              </a:rPr>
              <a:t>predicted_value</a:t>
            </a:r>
            <a:r>
              <a:rPr lang="en-IN" sz="2000" dirty="0">
                <a:latin typeface="Product Sans Light" panose="020B0303030502040203" pitchFamily="34" charset="0"/>
              </a:rPr>
              <a:t> – </a:t>
            </a:r>
            <a:r>
              <a:rPr lang="en-IN" sz="2000" dirty="0" err="1">
                <a:latin typeface="Product Sans Light" panose="020B0303030502040203" pitchFamily="34" charset="0"/>
              </a:rPr>
              <a:t>true_value</a:t>
            </a:r>
            <a:r>
              <a:rPr lang="en-IN" sz="2000" dirty="0">
                <a:latin typeface="Product Sans Light" panose="020B0303030502040203" pitchFamily="34" charset="0"/>
              </a:rPr>
              <a:t>)/</a:t>
            </a:r>
            <a:r>
              <a:rPr lang="en-IN" sz="2000" dirty="0" err="1">
                <a:latin typeface="Product Sans Light" panose="020B0303030502040203" pitchFamily="34" charset="0"/>
              </a:rPr>
              <a:t>num_samples</a:t>
            </a:r>
            <a:r>
              <a:rPr lang="en-IN" sz="2000" dirty="0">
                <a:latin typeface="Product Sans Light" panose="020B0303030502040203" pitchFamily="34" charset="0"/>
              </a:rPr>
              <a:t>)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Root Mean Squared Error (RMSE) :  </a:t>
            </a:r>
            <a:r>
              <a:rPr lang="en-IN" sz="2000" dirty="0">
                <a:latin typeface="Product Sans Light" panose="020B0303030502040203" pitchFamily="34" charset="0"/>
              </a:rPr>
              <a:t>loss = sqrt(MSE)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Differentiated Loss function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Optimization Algorithm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79485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A98691-0602-4C23-910B-2DB79A2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F7BBE-952B-4261-98A1-D5F0E8109AFF}"/>
              </a:ext>
            </a:extLst>
          </p:cNvPr>
          <p:cNvSpPr txBox="1"/>
          <p:nvPr/>
        </p:nvSpPr>
        <p:spPr>
          <a:xfrm>
            <a:off x="293914" y="1485900"/>
            <a:ext cx="11560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roduct Sans Light" panose="020B0303030502040203" pitchFamily="34" charset="0"/>
              </a:rPr>
              <a:t>Let’s have a look at the dataset:</a:t>
            </a:r>
          </a:p>
          <a:p>
            <a:endParaRPr lang="en-IN" sz="2000" dirty="0">
              <a:latin typeface="Product Sans Light" panose="020B030303050204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roduct Sans Light" panose="020B0303030502040203" pitchFamily="34" charset="0"/>
              </a:rPr>
              <a:t>Feature Column(s) </a:t>
            </a:r>
            <a:r>
              <a:rPr lang="en-IN" sz="2000" dirty="0">
                <a:latin typeface="Product Sans Light" panose="020B0303030502040203" pitchFamily="34" charset="0"/>
              </a:rPr>
              <a:t>– experience, let us take this as 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roduct Sans Light" panose="020B0303030502040203" pitchFamily="34" charset="0"/>
              </a:rPr>
              <a:t>Value to be predicted </a:t>
            </a:r>
            <a:r>
              <a:rPr lang="en-IN" sz="2000" dirty="0">
                <a:latin typeface="Product Sans Light" panose="020B0303030502040203" pitchFamily="34" charset="0"/>
              </a:rPr>
              <a:t>– salary, let us take this as 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Any new value that can be predicted is written as a function:</a:t>
            </a: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			</a:t>
            </a:r>
            <a:r>
              <a:rPr lang="en-IN" sz="2000" dirty="0" err="1">
                <a:latin typeface="Product Sans Light" panose="020B0303030502040203" pitchFamily="34" charset="0"/>
              </a:rPr>
              <a:t>y_pred</a:t>
            </a:r>
            <a:r>
              <a:rPr lang="en-IN" sz="2000" dirty="0">
                <a:latin typeface="Product Sans Light" panose="020B0303030502040203" pitchFamily="34" charset="0"/>
              </a:rPr>
              <a:t> = Weights * X + Bias</a:t>
            </a:r>
          </a:p>
          <a:p>
            <a:endParaRPr lang="en-IN" sz="2000" dirty="0">
              <a:latin typeface="Product Sans Light" panose="020B0303030502040203" pitchFamily="34" charset="0"/>
            </a:endParaRPr>
          </a:p>
          <a:p>
            <a:r>
              <a:rPr lang="en-IN" sz="2000" b="1" dirty="0">
                <a:latin typeface="Product Sans Light" panose="020B0303030502040203" pitchFamily="34" charset="0"/>
              </a:rPr>
              <a:t>Calculate loss: </a:t>
            </a:r>
            <a:r>
              <a:rPr lang="en-IN" sz="2000" dirty="0">
                <a:latin typeface="Product Sans Light" panose="020B0303030502040203" pitchFamily="34" charset="0"/>
              </a:rPr>
              <a:t>			loss = MSE(y, </a:t>
            </a:r>
            <a:r>
              <a:rPr lang="en-IN" sz="2000" dirty="0" err="1">
                <a:latin typeface="Product Sans Light" panose="020B0303030502040203" pitchFamily="34" charset="0"/>
              </a:rPr>
              <a:t>y_pred</a:t>
            </a:r>
            <a:r>
              <a:rPr lang="en-IN" sz="2000" dirty="0">
                <a:latin typeface="Product Sans Light" panose="020B0303030502040203" pitchFamily="34" charset="0"/>
              </a:rPr>
              <a:t>)</a:t>
            </a:r>
          </a:p>
          <a:p>
            <a:endParaRPr lang="en-IN" sz="2000" dirty="0">
              <a:latin typeface="Product Sans Light" panose="020B0303030502040203" pitchFamily="34" charset="0"/>
            </a:endParaRPr>
          </a:p>
          <a:p>
            <a:r>
              <a:rPr lang="en-IN" sz="2000" dirty="0">
                <a:latin typeface="Product Sans Light" panose="020B0303030502040203" pitchFamily="34" charset="0"/>
              </a:rPr>
              <a:t>Minimize loss by changing Weights &amp; Biases based on the currently calculated loss using </a:t>
            </a:r>
          </a:p>
          <a:p>
            <a:r>
              <a:rPr lang="en-IN" sz="2000" dirty="0">
                <a:latin typeface="Product Sans Light" panose="020B0303030502040203" pitchFamily="34" charset="0"/>
              </a:rPr>
              <a:t>optimization algorithm. (Iteratively)</a:t>
            </a:r>
          </a:p>
          <a:p>
            <a:endParaRPr lang="en-IN" sz="2000" dirty="0">
              <a:latin typeface="Product Sans Light" panose="020B0303030502040203" pitchFamily="34" charset="0"/>
            </a:endParaRPr>
          </a:p>
          <a:p>
            <a:r>
              <a:rPr lang="en-IN" sz="2000" b="1" dirty="0">
                <a:latin typeface="Product Sans Light" panose="020B0303030502040203" pitchFamily="34" charset="0"/>
              </a:rPr>
              <a:t>Gradient Descent:</a:t>
            </a:r>
            <a:r>
              <a:rPr lang="en-IN" sz="2000" dirty="0">
                <a:latin typeface="Product Sans Light" panose="020B0303030502040203" pitchFamily="34" charset="0"/>
              </a:rPr>
              <a:t>	w = w – </a:t>
            </a:r>
            <a:r>
              <a:rPr lang="en-IN" sz="2000" dirty="0" err="1">
                <a:latin typeface="Product Sans Light" panose="020B0303030502040203" pitchFamily="34" charset="0"/>
              </a:rPr>
              <a:t>learning_rate</a:t>
            </a:r>
            <a:r>
              <a:rPr lang="en-IN" sz="2000" dirty="0">
                <a:latin typeface="Product Sans Light" panose="020B0303030502040203" pitchFamily="34" charset="0"/>
              </a:rPr>
              <a:t> * </a:t>
            </a:r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endParaRPr lang="en-IN" sz="2000" dirty="0">
              <a:latin typeface="Product Sans Light" panose="020B0303030502040203" pitchFamily="34" charset="0"/>
            </a:endParaRPr>
          </a:p>
          <a:p>
            <a:r>
              <a:rPr lang="en-IN" sz="2000" dirty="0">
                <a:latin typeface="Product Sans Light" panose="020B0303030502040203" pitchFamily="34" charset="0"/>
              </a:rPr>
              <a:t>			b = b – </a:t>
            </a:r>
            <a:r>
              <a:rPr lang="en-IN" sz="2000" dirty="0" err="1">
                <a:latin typeface="Product Sans Light" panose="020B0303030502040203" pitchFamily="34" charset="0"/>
              </a:rPr>
              <a:t>learning_rate</a:t>
            </a:r>
            <a:r>
              <a:rPr lang="en-IN" sz="2000" dirty="0">
                <a:latin typeface="Product Sans Light" panose="020B0303030502040203" pitchFamily="34" charset="0"/>
              </a:rPr>
              <a:t> * </a:t>
            </a:r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65E21-2D86-4370-B870-9CE026CF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403" y="667379"/>
            <a:ext cx="1200222" cy="55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F5C956-F3EA-4F38-B0F6-E0ED788C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58CE-A765-41DE-909B-938A47D1CD81}"/>
              </a:ext>
            </a:extLst>
          </p:cNvPr>
          <p:cNvSpPr txBox="1"/>
          <p:nvPr/>
        </p:nvSpPr>
        <p:spPr>
          <a:xfrm>
            <a:off x="293914" y="1485900"/>
            <a:ext cx="1159328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Gradient Descent:</a:t>
            </a:r>
          </a:p>
          <a:p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It is an AI algorithm that is used to find global minimum, which is its goal.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Define learning rate (step size) for the algorithm based on which the algorithm moves step by step to find the global minimum value.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8F96F-146B-4067-8B5F-A74F8DD0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13" y="3666671"/>
            <a:ext cx="4863287" cy="30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1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F5C956-F3EA-4F38-B0F6-E0ED788C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58CE-A765-41DE-909B-938A47D1CD81}"/>
              </a:ext>
            </a:extLst>
          </p:cNvPr>
          <p:cNvSpPr txBox="1"/>
          <p:nvPr/>
        </p:nvSpPr>
        <p:spPr>
          <a:xfrm>
            <a:off x="293914" y="1485900"/>
            <a:ext cx="1159328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Gradient Descent: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Use gradient descent to minimize loss by changing Weights and Biases.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lvl="2"/>
            <a:r>
              <a:rPr lang="en-IN" sz="2000" dirty="0">
                <a:latin typeface="Product Sans Light" panose="020B0303030502040203" pitchFamily="34" charset="0"/>
              </a:rPr>
              <a:t>w = w – </a:t>
            </a:r>
            <a:r>
              <a:rPr lang="en-IN" sz="2000" dirty="0" err="1">
                <a:latin typeface="Product Sans Light" panose="020B0303030502040203" pitchFamily="34" charset="0"/>
              </a:rPr>
              <a:t>learning_rate</a:t>
            </a:r>
            <a:r>
              <a:rPr lang="en-IN" sz="2000" dirty="0">
                <a:latin typeface="Product Sans Light" panose="020B0303030502040203" pitchFamily="34" charset="0"/>
              </a:rPr>
              <a:t> * </a:t>
            </a:r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endParaRPr lang="en-IN" sz="2000" dirty="0">
              <a:latin typeface="Product Sans Light" panose="020B0303030502040203" pitchFamily="34" charset="0"/>
            </a:endParaRPr>
          </a:p>
          <a:p>
            <a:pPr lvl="2"/>
            <a:r>
              <a:rPr lang="en-IN" sz="2000" dirty="0">
                <a:latin typeface="Product Sans Light" panose="020B0303030502040203" pitchFamily="34" charset="0"/>
              </a:rPr>
              <a:t>b = b – </a:t>
            </a:r>
            <a:r>
              <a:rPr lang="en-IN" sz="2000" dirty="0" err="1">
                <a:latin typeface="Product Sans Light" panose="020B0303030502040203" pitchFamily="34" charset="0"/>
              </a:rPr>
              <a:t>learning_rate</a:t>
            </a:r>
            <a:r>
              <a:rPr lang="en-IN" sz="2000" dirty="0">
                <a:latin typeface="Product Sans Light" panose="020B0303030502040203" pitchFamily="34" charset="0"/>
              </a:rPr>
              <a:t> * </a:t>
            </a:r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So, how do I calculate </a:t>
            </a:r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r>
              <a:rPr lang="en-IN" sz="2000" dirty="0">
                <a:latin typeface="Product Sans Light" panose="020B0303030502040203" pitchFamily="34" charset="0"/>
              </a:rPr>
              <a:t> &amp; </a:t>
            </a:r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?</a:t>
            </a:r>
          </a:p>
          <a:p>
            <a:endParaRPr lang="en-IN" sz="2000" dirty="0">
              <a:latin typeface="Product Sans Light" panose="020B0303030502040203" pitchFamily="34" charset="0"/>
            </a:endParaRPr>
          </a:p>
          <a:p>
            <a:pPr lvl="2"/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r>
              <a:rPr lang="en-IN" sz="2000" dirty="0">
                <a:latin typeface="Product Sans Light" panose="020B0303030502040203" pitchFamily="34" charset="0"/>
              </a:rPr>
              <a:t> = </a:t>
            </a:r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r>
              <a:rPr lang="en-IN" sz="2000" dirty="0">
                <a:latin typeface="Product Sans Light" panose="020B0303030502040203" pitchFamily="34" charset="0"/>
              </a:rPr>
              <a:t> + </a:t>
            </a:r>
            <a:r>
              <a:rPr lang="en-IN" sz="2000" dirty="0" err="1">
                <a:latin typeface="Product Sans Light" panose="020B0303030502040203" pitchFamily="34" charset="0"/>
              </a:rPr>
              <a:t>differentiated_loss_equation</a:t>
            </a:r>
            <a:r>
              <a:rPr lang="en-IN" sz="2000" dirty="0">
                <a:latin typeface="Product Sans Light" panose="020B0303030502040203" pitchFamily="34" charset="0"/>
              </a:rPr>
              <a:t>(X) * X </a:t>
            </a:r>
          </a:p>
          <a:p>
            <a:pPr lvl="2"/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 = </a:t>
            </a:r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 + </a:t>
            </a:r>
            <a:r>
              <a:rPr lang="en-IN" sz="2000" dirty="0" err="1">
                <a:latin typeface="Product Sans Light" panose="020B0303030502040203" pitchFamily="34" charset="0"/>
              </a:rPr>
              <a:t>differentiated_loss_equation</a:t>
            </a:r>
            <a:r>
              <a:rPr lang="en-IN" sz="2000" dirty="0">
                <a:latin typeface="Product Sans Light" panose="020B0303030502040203" pitchFamily="34" charset="0"/>
              </a:rPr>
              <a:t>(X)</a:t>
            </a:r>
          </a:p>
          <a:p>
            <a:pPr lvl="1"/>
            <a:endParaRPr lang="en-IN" sz="2000" dirty="0">
              <a:latin typeface="Product Sans Light" panose="020B0303030502040203" pitchFamily="34" charset="0"/>
            </a:endParaRP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The differentiated weights &amp; biases are termed as Gradients.</a:t>
            </a:r>
          </a:p>
          <a:p>
            <a:r>
              <a:rPr lang="en-IN" sz="2000" dirty="0">
                <a:latin typeface="Product Sans Light" panose="020B0303030502040203" pitchFamily="34" charset="0"/>
              </a:rPr>
              <a:t> </a:t>
            </a:r>
          </a:p>
          <a:p>
            <a:r>
              <a:rPr lang="en-IN" dirty="0"/>
              <a:t>									</a:t>
            </a:r>
            <a:endParaRPr lang="en-IN" dirty="0">
              <a:latin typeface="Product Sans Light" panose="020B030303050204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2B0A5-06B9-4204-9315-B1CCE72E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11" y="2811463"/>
            <a:ext cx="318135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90929-8364-4941-8541-AAC1F0E0AD02}"/>
              </a:ext>
            </a:extLst>
          </p:cNvPr>
          <p:cNvSpPr txBox="1"/>
          <p:nvPr/>
        </p:nvSpPr>
        <p:spPr>
          <a:xfrm>
            <a:off x="8490857" y="4996543"/>
            <a:ext cx="3282043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IN" dirty="0">
                <a:latin typeface="Product Sans Light" panose="020B0303030502040203" pitchFamily="34" charset="0"/>
              </a:rPr>
              <a:t>  is the learning rate / step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99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6A07BB-DE04-4B4D-84DA-251B9035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02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EA30C-7B42-42D4-BA78-84A43C36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89" y="2552247"/>
            <a:ext cx="5527222" cy="4145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BE4E7-2632-4C2B-B4DE-2D94A8C8712E}"/>
              </a:ext>
            </a:extLst>
          </p:cNvPr>
          <p:cNvSpPr txBox="1"/>
          <p:nvPr/>
        </p:nvSpPr>
        <p:spPr>
          <a:xfrm>
            <a:off x="293914" y="1322614"/>
            <a:ext cx="1120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Run Gradient Descent for N iterations to get the optimized Weights &amp; Biases.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This number of iterations taken to optimize the weights &amp; biases are termed as </a:t>
            </a:r>
            <a:r>
              <a:rPr lang="en-IN" sz="2000" b="1" dirty="0">
                <a:latin typeface="Product Sans Light" panose="020B0303030502040203" pitchFamily="34" charset="0"/>
              </a:rPr>
              <a:t>Epochs.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2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6A07BB-DE04-4B4D-84DA-251B9035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02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DDBE-C45F-4CE9-B826-457E7E2DE952}"/>
              </a:ext>
            </a:extLst>
          </p:cNvPr>
          <p:cNvSpPr txBox="1"/>
          <p:nvPr/>
        </p:nvSpPr>
        <p:spPr>
          <a:xfrm>
            <a:off x="166688" y="1320730"/>
            <a:ext cx="1185862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Product Sans Light" panose="020B0303030502040203" pitchFamily="34" charset="0"/>
              </a:rPr>
              <a:t>Multi-Variate 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Weights</a:t>
            </a:r>
            <a:r>
              <a:rPr lang="en-IN" sz="2400" dirty="0">
                <a:latin typeface="Product Sans Light" panose="020B0303030502040203" pitchFamily="34" charset="0"/>
              </a:rPr>
              <a:t> – A tensor of shape (N, 1), containing values drawn from Uniform/Normal Distribution (N = Number of Feature Columns)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Bias</a:t>
            </a:r>
            <a:r>
              <a:rPr lang="en-IN" sz="2400" dirty="0">
                <a:latin typeface="Product Sans Light" panose="020B0303030502040203" pitchFamily="34" charset="0"/>
              </a:rPr>
              <a:t> - 1 floating point value drawn from Uniform/Normal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Data fitting equation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Slope formula:       y = </a:t>
            </a:r>
            <a:r>
              <a:rPr lang="en-IN" sz="2400" dirty="0" err="1">
                <a:latin typeface="Product Sans Light" panose="020B0303030502040203" pitchFamily="34" charset="0"/>
              </a:rPr>
              <a:t>w</a:t>
            </a:r>
            <a:r>
              <a:rPr lang="en-IN" sz="2400" baseline="30000" dirty="0" err="1">
                <a:latin typeface="Product Sans Light" panose="020B0303030502040203" pitchFamily="34" charset="0"/>
              </a:rPr>
              <a:t>T</a:t>
            </a:r>
            <a:r>
              <a:rPr lang="en-IN" sz="2400" dirty="0">
                <a:latin typeface="Product Sans Light" panose="020B0303030502040203" pitchFamily="34" charset="0"/>
              </a:rPr>
              <a:t> * x +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Loss/Cost function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Mean Squared Error (MSE) :   </a:t>
            </a:r>
            <a:r>
              <a:rPr lang="en-IN" sz="2000" dirty="0">
                <a:latin typeface="Product Sans Light" panose="020B0303030502040203" pitchFamily="34" charset="0"/>
              </a:rPr>
              <a:t>loss = (1/</a:t>
            </a:r>
            <a:r>
              <a:rPr lang="en-IN" sz="2000" dirty="0" err="1">
                <a:latin typeface="Product Sans Light" panose="020B0303030502040203" pitchFamily="34" charset="0"/>
              </a:rPr>
              <a:t>num_samples</a:t>
            </a:r>
            <a:r>
              <a:rPr lang="en-IN" sz="2000" dirty="0">
                <a:latin typeface="Product Sans Light" panose="020B0303030502040203" pitchFamily="34" charset="0"/>
              </a:rPr>
              <a:t>) * (</a:t>
            </a:r>
            <a:r>
              <a:rPr lang="en-IN" sz="2000" dirty="0" err="1">
                <a:latin typeface="Product Sans Light" panose="020B0303030502040203" pitchFamily="34" charset="0"/>
              </a:rPr>
              <a:t>predicted_value</a:t>
            </a:r>
            <a:r>
              <a:rPr lang="en-IN" sz="2000" dirty="0">
                <a:latin typeface="Product Sans Light" panose="020B0303030502040203" pitchFamily="34" charset="0"/>
              </a:rPr>
              <a:t> – </a:t>
            </a:r>
            <a:r>
              <a:rPr lang="en-IN" sz="2000" dirty="0" err="1">
                <a:latin typeface="Product Sans Light" panose="020B0303030502040203" pitchFamily="34" charset="0"/>
              </a:rPr>
              <a:t>true_value</a:t>
            </a:r>
            <a:r>
              <a:rPr lang="en-IN" sz="2000" dirty="0">
                <a:latin typeface="Product Sans Light" panose="020B0303030502040203" pitchFamily="34" charset="0"/>
              </a:rPr>
              <a:t>)^2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Differentiated Loss function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Optimization Algorithm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81199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A98691-0602-4C23-910B-2DB79A2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F7BBE-952B-4261-98A1-D5F0E8109AFF}"/>
              </a:ext>
            </a:extLst>
          </p:cNvPr>
          <p:cNvSpPr txBox="1"/>
          <p:nvPr/>
        </p:nvSpPr>
        <p:spPr>
          <a:xfrm>
            <a:off x="293914" y="1485900"/>
            <a:ext cx="1156062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Product Sans Light" panose="020B0303030502040203" pitchFamily="34" charset="0"/>
              </a:rPr>
              <a:t>Linear Regression – Generalized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Weights</a:t>
            </a:r>
            <a:r>
              <a:rPr lang="en-IN" sz="2400" dirty="0">
                <a:latin typeface="Product Sans Light" panose="020B0303030502040203" pitchFamily="34" charset="0"/>
              </a:rPr>
              <a:t> – A tensor of shape (N, 1), containing values drawn from Uniform/Normal Distribution (N = Number of Feature Columns)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Bias</a:t>
            </a:r>
            <a:r>
              <a:rPr lang="en-IN" sz="2400" dirty="0">
                <a:latin typeface="Product Sans Light" panose="020B0303030502040203" pitchFamily="34" charset="0"/>
              </a:rPr>
              <a:t> - 1 floating point value drawn from Uniform/Normal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Data fitting equation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Slope formula:       y = </a:t>
            </a:r>
            <a:r>
              <a:rPr lang="en-IN" sz="2400" dirty="0" err="1">
                <a:latin typeface="Product Sans Light" panose="020B0303030502040203" pitchFamily="34" charset="0"/>
              </a:rPr>
              <a:t>w</a:t>
            </a:r>
            <a:r>
              <a:rPr lang="en-IN" sz="2400" baseline="30000" dirty="0" err="1">
                <a:latin typeface="Product Sans Light" panose="020B0303030502040203" pitchFamily="34" charset="0"/>
              </a:rPr>
              <a:t>T</a:t>
            </a:r>
            <a:r>
              <a:rPr lang="en-IN" sz="2400" dirty="0">
                <a:latin typeface="Product Sans Light" panose="020B0303030502040203" pitchFamily="34" charset="0"/>
              </a:rPr>
              <a:t> * x +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Loss/Cost function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Mean Squared Error (MSE) :   </a:t>
            </a:r>
            <a:r>
              <a:rPr lang="en-IN" sz="2000" dirty="0">
                <a:latin typeface="Product Sans Light" panose="020B0303030502040203" pitchFamily="34" charset="0"/>
              </a:rPr>
              <a:t>loss = (1/</a:t>
            </a:r>
            <a:r>
              <a:rPr lang="en-IN" sz="2000" dirty="0" err="1">
                <a:latin typeface="Product Sans Light" panose="020B0303030502040203" pitchFamily="34" charset="0"/>
              </a:rPr>
              <a:t>num_samples</a:t>
            </a:r>
            <a:r>
              <a:rPr lang="en-IN" sz="2000" dirty="0">
                <a:latin typeface="Product Sans Light" panose="020B0303030502040203" pitchFamily="34" charset="0"/>
              </a:rPr>
              <a:t>) * (</a:t>
            </a:r>
            <a:r>
              <a:rPr lang="en-IN" sz="2000" dirty="0" err="1">
                <a:latin typeface="Product Sans Light" panose="020B0303030502040203" pitchFamily="34" charset="0"/>
              </a:rPr>
              <a:t>predicted_value</a:t>
            </a:r>
            <a:r>
              <a:rPr lang="en-IN" sz="2000" dirty="0">
                <a:latin typeface="Product Sans Light" panose="020B0303030502040203" pitchFamily="34" charset="0"/>
              </a:rPr>
              <a:t> – </a:t>
            </a:r>
            <a:r>
              <a:rPr lang="en-IN" sz="2000" dirty="0" err="1">
                <a:latin typeface="Product Sans Light" panose="020B0303030502040203" pitchFamily="34" charset="0"/>
              </a:rPr>
              <a:t>true_value</a:t>
            </a:r>
            <a:r>
              <a:rPr lang="en-IN" sz="2000" dirty="0">
                <a:latin typeface="Product Sans Light" panose="020B0303030502040203" pitchFamily="34" charset="0"/>
              </a:rPr>
              <a:t>)^2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Differentiated Loss function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Optimization Algorithm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Gradient Descent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Product Sans Light" panose="020B0303030502040203" pitchFamily="34" charset="0"/>
            </a:endParaRPr>
          </a:p>
          <a:p>
            <a:r>
              <a:rPr lang="en-IN" sz="2400" dirty="0">
                <a:latin typeface="Product Sans Light" panose="020B0303030502040203" pitchFamily="34" charset="0"/>
              </a:rPr>
              <a:t>Time Complexity of Gradient Descent – O(kn</a:t>
            </a:r>
            <a:r>
              <a:rPr lang="en-IN" sz="2400" baseline="30000" dirty="0">
                <a:latin typeface="Product Sans Light" panose="020B0303030502040203" pitchFamily="34" charset="0"/>
              </a:rPr>
              <a:t>2</a:t>
            </a:r>
            <a:r>
              <a:rPr lang="en-IN" sz="2400" dirty="0">
                <a:latin typeface="Product Sans Light" panose="020B0303030502040203" pitchFamily="34" charset="0"/>
              </a:rPr>
              <a:t>)  	            </a:t>
            </a:r>
            <a:r>
              <a:rPr lang="en-IN" sz="2000" dirty="0">
                <a:latin typeface="Product Sans Light" panose="020B0303030502040203" pitchFamily="34" charset="0"/>
              </a:rPr>
              <a:t>k = No. of weights, n = No. of samples</a:t>
            </a:r>
          </a:p>
          <a:p>
            <a:endParaRPr lang="en-IN" sz="2000" b="1" dirty="0">
              <a:latin typeface="Product Sans Light" panose="020B03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7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37F-4074-408C-A45D-8E17C2E5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Product Sans Light" panose="020B0303030502040203" pitchFamily="34" charset="0"/>
              </a:rPr>
              <a:t>So How do I create Weights and Biases?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6BC24-106E-4018-988E-52473398667E}"/>
              </a:ext>
            </a:extLst>
          </p:cNvPr>
          <p:cNvSpPr txBox="1"/>
          <p:nvPr/>
        </p:nvSpPr>
        <p:spPr>
          <a:xfrm>
            <a:off x="3617843" y="3429000"/>
            <a:ext cx="495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roduct Sans Light" panose="020B0303030502040203" pitchFamily="34" charset="0"/>
              </a:rPr>
              <a:t>Answer: </a:t>
            </a:r>
            <a:r>
              <a:rPr lang="en-IN" sz="2400" dirty="0">
                <a:latin typeface="Product Sans Light" panose="020B0303030502040203" pitchFamily="34" charset="0"/>
              </a:rPr>
              <a:t>Initialization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0119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A98691-0602-4C23-910B-2DB79A2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Initialization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F7BBE-952B-4261-98A1-D5F0E8109AFF}"/>
              </a:ext>
            </a:extLst>
          </p:cNvPr>
          <p:cNvSpPr txBox="1"/>
          <p:nvPr/>
        </p:nvSpPr>
        <p:spPr>
          <a:xfrm>
            <a:off x="293914" y="1485900"/>
            <a:ext cx="11560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roduct Sans Light" panose="020B0303030502040203" pitchFamily="34" charset="0"/>
              </a:rPr>
              <a:t>Normal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Draw values from Normal Distribution by passing random values through the formula</a:t>
            </a: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				Z = X – Mean / Standard Deviation</a:t>
            </a:r>
          </a:p>
          <a:p>
            <a:pPr lvl="1"/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roduct Sans Light" panose="020B0303030502040203" pitchFamily="34" charset="0"/>
              </a:rPr>
              <a:t>Uniform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Draw values from Uniform Distribution by passing random values through the formula</a:t>
            </a: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				Limit = 1 / high -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Product Sans Light" panose="020B0303030502040203" pitchFamily="34" charset="0"/>
              </a:rPr>
              <a:t>Kaiming</a:t>
            </a:r>
            <a:r>
              <a:rPr lang="en-IN" sz="2000" b="1" dirty="0">
                <a:latin typeface="Product Sans Light" panose="020B0303030502040203" pitchFamily="34" charset="0"/>
              </a:rPr>
              <a:t> He Initialization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Multiply random values with </a:t>
            </a:r>
            <a:r>
              <a:rPr lang="en-IN" sz="2000" b="1" dirty="0">
                <a:latin typeface="Product Sans Light" panose="020B0303030502040203" pitchFamily="34" charset="0"/>
              </a:rPr>
              <a:t>sqrt(2.0 / </a:t>
            </a:r>
            <a:r>
              <a:rPr lang="en-IN" sz="2000" b="1" dirty="0" err="1">
                <a:latin typeface="Product Sans Light" panose="020B0303030502040203" pitchFamily="34" charset="0"/>
              </a:rPr>
              <a:t>tensor.shape</a:t>
            </a:r>
            <a:r>
              <a:rPr lang="en-IN" sz="2000" b="1" dirty="0">
                <a:latin typeface="Product Sans Light" panose="020B0303030502040203" pitchFamily="34" charset="0"/>
              </a:rPr>
              <a:t>[0])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roduct Sans Light" panose="020B0303030502040203" pitchFamily="34" charset="0"/>
              </a:rPr>
              <a:t>Xavier / </a:t>
            </a:r>
            <a:r>
              <a:rPr lang="en-IN" sz="2000" b="1" dirty="0" err="1">
                <a:latin typeface="Product Sans Light" panose="020B0303030502040203" pitchFamily="34" charset="0"/>
              </a:rPr>
              <a:t>Glorot</a:t>
            </a:r>
            <a:r>
              <a:rPr lang="en-IN" sz="2000" b="1" dirty="0">
                <a:latin typeface="Product Sans Light" panose="020B0303030502040203" pitchFamily="34" charset="0"/>
              </a:rPr>
              <a:t> Initialization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Draw values from Uniform Distribution by passing random values through the formula	</a:t>
            </a: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				Limit = sqrt(6.0 / (</a:t>
            </a:r>
            <a:r>
              <a:rPr lang="en-IN" sz="2000" dirty="0" err="1">
                <a:latin typeface="Product Sans Light" panose="020B0303030502040203" pitchFamily="34" charset="0"/>
              </a:rPr>
              <a:t>tensor.shape</a:t>
            </a:r>
            <a:r>
              <a:rPr lang="en-IN" sz="2000" dirty="0">
                <a:latin typeface="Product Sans Light" panose="020B0303030502040203" pitchFamily="34" charset="0"/>
              </a:rPr>
              <a:t>[0] + </a:t>
            </a:r>
            <a:r>
              <a:rPr lang="en-IN" sz="2000" dirty="0" err="1">
                <a:latin typeface="Product Sans Light" panose="020B0303030502040203" pitchFamily="34" charset="0"/>
              </a:rPr>
              <a:t>tensor.shape</a:t>
            </a:r>
            <a:r>
              <a:rPr lang="en-IN" sz="2000" dirty="0">
                <a:latin typeface="Product Sans Light" panose="020B0303030502040203" pitchFamily="34" charset="0"/>
              </a:rPr>
              <a:t>[1] + 1))</a:t>
            </a: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				</a:t>
            </a:r>
            <a:r>
              <a:rPr lang="en-IN" sz="2000" dirty="0" err="1">
                <a:latin typeface="Product Sans Light" panose="020B0303030502040203" pitchFamily="34" charset="0"/>
              </a:rPr>
              <a:t>Distibution</a:t>
            </a:r>
            <a:r>
              <a:rPr lang="en-IN" sz="2000" dirty="0">
                <a:latin typeface="Product Sans Light" panose="020B0303030502040203" pitchFamily="34" charset="0"/>
              </a:rPr>
              <a:t> = [-Limit, Limit]</a:t>
            </a:r>
          </a:p>
        </p:txBody>
      </p:sp>
    </p:spTree>
    <p:extLst>
      <p:ext uri="{BB962C8B-B14F-4D97-AF65-F5344CB8AC3E}">
        <p14:creationId xmlns:p14="http://schemas.microsoft.com/office/powerpoint/2010/main" val="40816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7D95-0329-4A11-B94C-402462FD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510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Product Sans Light" panose="020B0303030502040203" pitchFamily="34" charset="0"/>
              </a:rPr>
              <a:t>Introduction to Machine Learning &amp;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E4EA-B937-49F7-9CF9-56AE2261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71600"/>
            <a:ext cx="11487150" cy="5121275"/>
          </a:xfrm>
        </p:spPr>
        <p:txBody>
          <a:bodyPr/>
          <a:lstStyle/>
          <a:p>
            <a:r>
              <a:rPr lang="en-IN" b="1" dirty="0">
                <a:latin typeface="Product Sans Light" panose="020B0303030502040203" pitchFamily="34" charset="0"/>
              </a:rPr>
              <a:t>Machine Learning</a:t>
            </a:r>
          </a:p>
          <a:p>
            <a:pPr marL="0" indent="0">
              <a:buNone/>
            </a:pPr>
            <a:r>
              <a:rPr lang="en-IN" dirty="0">
                <a:latin typeface="Product Sans Light" panose="020B0303030502040203" pitchFamily="34" charset="0"/>
              </a:rPr>
              <a:t>	</a:t>
            </a:r>
            <a:r>
              <a:rPr lang="en-US" dirty="0">
                <a:latin typeface="Product Sans Light" panose="020B0303030502040203" pitchFamily="34" charset="0"/>
              </a:rPr>
              <a:t>Machine learning (ML) is the study of computer algorithms that improve automatically through experience. It is seen as a subset of artificial intelligence. Machine learning algorithms build a mathematical model based on sample data, known as "training data", in order to make predictions or decisions without being explicitly programmed to do so.</a:t>
            </a:r>
          </a:p>
          <a:p>
            <a:r>
              <a:rPr lang="en-US" b="1" dirty="0">
                <a:latin typeface="Product Sans Light" panose="020B0303030502040203" pitchFamily="34" charset="0"/>
              </a:rPr>
              <a:t>Deep Learning</a:t>
            </a:r>
          </a:p>
          <a:p>
            <a:pPr marL="0" indent="0">
              <a:buNone/>
            </a:pPr>
            <a:r>
              <a:rPr lang="en-US" b="1" dirty="0">
                <a:latin typeface="Product Sans Light" panose="020B0303030502040203" pitchFamily="34" charset="0"/>
              </a:rPr>
              <a:t>	</a:t>
            </a:r>
            <a:r>
              <a:rPr lang="en-US" dirty="0">
                <a:latin typeface="Product Sans Light" panose="020B0303030502040203" pitchFamily="34" charset="0"/>
              </a:rPr>
              <a:t>Deep learning (also known as deep structured learning) is part of a broader family of machine learning methods based on artificial neural networks with representation learning.</a:t>
            </a:r>
            <a:endParaRPr lang="en-IN" dirty="0">
              <a:latin typeface="Product Sans Light" panose="020B03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30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856-86E1-40FA-BDCB-F638C18D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22" y="192848"/>
            <a:ext cx="11108473" cy="933588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Feature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D7552-D60C-4A94-9DAA-3CB921BE8DD7}"/>
              </a:ext>
            </a:extLst>
          </p:cNvPr>
          <p:cNvSpPr txBox="1"/>
          <p:nvPr/>
        </p:nvSpPr>
        <p:spPr>
          <a:xfrm>
            <a:off x="218822" y="1136694"/>
            <a:ext cx="11754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roduct Sans Light" panose="020B0303030502040203" pitchFamily="34" charset="0"/>
              </a:rPr>
              <a:t>Feature Scaling is done to reduce the bias in the performance of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roduct Sans Light" panose="020B03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roduct Sans Light" panose="020B0303030502040203" pitchFamily="34" charset="0"/>
              </a:rPr>
              <a:t>Make the model perform better for input of any range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roduct Sans Light" panose="020B03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Product Sans Light" panose="020B0303030502040203" pitchFamily="34" charset="0"/>
              </a:rPr>
              <a:t>Center</a:t>
            </a:r>
            <a:r>
              <a:rPr lang="en-IN" dirty="0">
                <a:latin typeface="Product Sans Light" panose="020B0303030502040203" pitchFamily="34" charset="0"/>
              </a:rPr>
              <a:t> the values around 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23D27-453B-4541-B7CA-3D375E620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" t="31360" r="9906" b="7791"/>
          <a:stretch/>
        </p:blipFill>
        <p:spPr>
          <a:xfrm>
            <a:off x="2513023" y="3060963"/>
            <a:ext cx="6520070" cy="26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856-86E1-40FA-BDCB-F638C18D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22" y="192848"/>
            <a:ext cx="11108473" cy="933588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D7552-D60C-4A94-9DAA-3CB921BE8DD7}"/>
              </a:ext>
            </a:extLst>
          </p:cNvPr>
          <p:cNvSpPr txBox="1"/>
          <p:nvPr/>
        </p:nvSpPr>
        <p:spPr>
          <a:xfrm>
            <a:off x="218822" y="1136694"/>
            <a:ext cx="11754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Feature engineering is the process of creating new features or deriving new features from existing features. Leads to better features for better prediction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Often requires domain knowledge.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5E340A-7334-47A7-B313-DF8AAA8F358E}"/>
              </a:ext>
            </a:extLst>
          </p:cNvPr>
          <p:cNvSpPr txBox="1">
            <a:spLocks/>
          </p:cNvSpPr>
          <p:nvPr/>
        </p:nvSpPr>
        <p:spPr>
          <a:xfrm>
            <a:off x="218822" y="2620993"/>
            <a:ext cx="11108473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u="sng" dirty="0">
                <a:latin typeface="Product Sans Light" panose="020B0303030502040203" pitchFamily="34" charset="0"/>
              </a:rPr>
              <a:t>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4A0DD-8A43-4A13-B76A-A2EF1C3E51BE}"/>
              </a:ext>
            </a:extLst>
          </p:cNvPr>
          <p:cNvSpPr txBox="1"/>
          <p:nvPr/>
        </p:nvSpPr>
        <p:spPr>
          <a:xfrm>
            <a:off x="218822" y="3661233"/>
            <a:ext cx="7966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Sampling is required when you have class imbalance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These are nothing but sampling techniques used in conventional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Popular sampling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Over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Under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Synthetic 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AA696-CCA9-4B8F-BE58-9F796F8E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9" y="3429000"/>
            <a:ext cx="3787569" cy="29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3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37F-4074-408C-A45D-8E17C2E5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Product Sans Light" panose="020B0303030502040203" pitchFamily="34" charset="0"/>
              </a:rPr>
              <a:t>Let us try coding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6BC24-106E-4018-988E-52473398667E}"/>
              </a:ext>
            </a:extLst>
          </p:cNvPr>
          <p:cNvSpPr txBox="1"/>
          <p:nvPr/>
        </p:nvSpPr>
        <p:spPr>
          <a:xfrm>
            <a:off x="4518991" y="3429000"/>
            <a:ext cx="315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Using frameworks</a:t>
            </a:r>
          </a:p>
        </p:txBody>
      </p:sp>
    </p:spTree>
    <p:extLst>
      <p:ext uri="{BB962C8B-B14F-4D97-AF65-F5344CB8AC3E}">
        <p14:creationId xmlns:p14="http://schemas.microsoft.com/office/powerpoint/2010/main" val="15122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37F-4074-408C-A45D-8E17C2E5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Product Sans Light" panose="020B0303030502040203" pitchFamily="34" charset="0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6BC24-106E-4018-988E-52473398667E}"/>
              </a:ext>
            </a:extLst>
          </p:cNvPr>
          <p:cNvSpPr txBox="1"/>
          <p:nvPr/>
        </p:nvSpPr>
        <p:spPr>
          <a:xfrm>
            <a:off x="1888435" y="3429000"/>
            <a:ext cx="8415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Product Sans Light" panose="020B0303030502040203" pitchFamily="34" charset="0"/>
              </a:rPr>
              <a:t>Numpy</a:t>
            </a:r>
            <a:r>
              <a:rPr lang="en-IN" sz="2400" dirty="0">
                <a:latin typeface="Product Sans Light" panose="020B0303030502040203" pitchFamily="34" charset="0"/>
              </a:rPr>
              <a:t> – </a:t>
            </a:r>
            <a:r>
              <a:rPr lang="en-IN" sz="2000" dirty="0">
                <a:latin typeface="Product Sans Light" panose="020B0303030502040203" pitchFamily="34" charset="0"/>
              </a:rPr>
              <a:t>Linear Algebra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Pandas – </a:t>
            </a:r>
            <a:r>
              <a:rPr lang="en-IN" sz="2000" dirty="0">
                <a:latin typeface="Product Sans Light" panose="020B0303030502040203" pitchFamily="34" charset="0"/>
              </a:rPr>
              <a:t>Data manipulation library (read csv files, excel files,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Matplotlib – </a:t>
            </a:r>
            <a:r>
              <a:rPr lang="en-IN" sz="2000" dirty="0">
                <a:latin typeface="Product Sans Light" panose="020B0303030502040203" pitchFamily="34" charset="0"/>
              </a:rPr>
              <a:t>Plot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Scikit-Learn – </a:t>
            </a:r>
            <a:r>
              <a:rPr lang="en-IN" sz="2000" dirty="0">
                <a:latin typeface="Product Sans Light" panose="020B0303030502040203" pitchFamily="34" charset="0"/>
              </a:rPr>
              <a:t>Popular Machine Learning framework + 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27158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A98691-0602-4C23-910B-2DB79A2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F7BBE-952B-4261-98A1-D5F0E8109AFF}"/>
              </a:ext>
            </a:extLst>
          </p:cNvPr>
          <p:cNvSpPr txBox="1"/>
          <p:nvPr/>
        </p:nvSpPr>
        <p:spPr>
          <a:xfrm>
            <a:off x="315685" y="1341782"/>
            <a:ext cx="11560629" cy="548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Weights</a:t>
            </a:r>
            <a:r>
              <a:rPr lang="en-IN" sz="2400" dirty="0">
                <a:latin typeface="Product Sans Light" panose="020B0303030502040203" pitchFamily="34" charset="0"/>
              </a:rPr>
              <a:t> – A tensor of shape (N, 1), containing values drawn from Uniform/Normal Distribution (N = Number of Feature Columns)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Bias</a:t>
            </a:r>
            <a:r>
              <a:rPr lang="en-IN" sz="2400" dirty="0">
                <a:latin typeface="Product Sans Light" panose="020B0303030502040203" pitchFamily="34" charset="0"/>
              </a:rPr>
              <a:t> - 1 floating point value drawn from Uniform/Normal Distribution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Data fitting equation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Slope formula:       y = </a:t>
            </a:r>
            <a:r>
              <a:rPr lang="en-IN" sz="2400" dirty="0" err="1">
                <a:latin typeface="Product Sans Light" panose="020B0303030502040203" pitchFamily="34" charset="0"/>
              </a:rPr>
              <a:t>w</a:t>
            </a:r>
            <a:r>
              <a:rPr lang="en-IN" sz="2400" baseline="30000" dirty="0" err="1">
                <a:latin typeface="Product Sans Light" panose="020B0303030502040203" pitchFamily="34" charset="0"/>
              </a:rPr>
              <a:t>T</a:t>
            </a:r>
            <a:r>
              <a:rPr lang="en-IN" sz="2400" dirty="0">
                <a:latin typeface="Product Sans Light" panose="020B0303030502040203" pitchFamily="34" charset="0"/>
              </a:rPr>
              <a:t> * x + b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Activation function:  	</a:t>
            </a:r>
          </a:p>
          <a:p>
            <a:pPr lvl="1">
              <a:spcBef>
                <a:spcPts val="200"/>
              </a:spcBef>
            </a:pPr>
            <a:r>
              <a:rPr lang="en-IN" sz="2400" b="1" dirty="0">
                <a:latin typeface="Product Sans Light" panose="020B0303030502040203" pitchFamily="34" charset="0"/>
              </a:rPr>
              <a:t>				</a:t>
            </a:r>
            <a:r>
              <a:rPr lang="en-IN" sz="2400" dirty="0">
                <a:latin typeface="Product Sans Light" panose="020B0303030502040203" pitchFamily="34" charset="0"/>
              </a:rPr>
              <a:t>f(z)</a:t>
            </a:r>
            <a:r>
              <a:rPr lang="en-IN" sz="2400" b="1" dirty="0">
                <a:latin typeface="Product Sans Light" panose="020B0303030502040203" pitchFamily="34" charset="0"/>
              </a:rPr>
              <a:t> = </a:t>
            </a:r>
            <a:r>
              <a:rPr lang="en-IN" sz="2400" dirty="0">
                <a:latin typeface="Product Sans Light" panose="020B0303030502040203" pitchFamily="34" charset="0"/>
              </a:rPr>
              <a:t>sigmoid(z) = 1 / (1 + e^-z)</a:t>
            </a:r>
          </a:p>
          <a:p>
            <a:pPr>
              <a:spcBef>
                <a:spcPts val="200"/>
              </a:spcBef>
            </a:pPr>
            <a:r>
              <a:rPr lang="en-IN" sz="2400" dirty="0">
                <a:latin typeface="Product Sans Light" panose="020B0303030502040203" pitchFamily="34" charset="0"/>
              </a:rPr>
              <a:t>				f(y) = sigmoid(y) = 1 /( 1 + e^-(</a:t>
            </a:r>
            <a:r>
              <a:rPr lang="en-IN" sz="2400" dirty="0" err="1">
                <a:latin typeface="Product Sans Light" panose="020B0303030502040203" pitchFamily="34" charset="0"/>
              </a:rPr>
              <a:t>w</a:t>
            </a:r>
            <a:r>
              <a:rPr lang="en-IN" sz="2400" baseline="30000" dirty="0" err="1">
                <a:latin typeface="Product Sans Light" panose="020B0303030502040203" pitchFamily="34" charset="0"/>
              </a:rPr>
              <a:t>T</a:t>
            </a:r>
            <a:r>
              <a:rPr lang="en-IN" sz="2400" dirty="0">
                <a:latin typeface="Product Sans Light" panose="020B0303030502040203" pitchFamily="34" charset="0"/>
              </a:rPr>
              <a:t> * x + b))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Loss/Cost function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Binary Cross-Entropy:   	</a:t>
            </a:r>
            <a:r>
              <a:rPr lang="en-IN" sz="2000" dirty="0">
                <a:latin typeface="Product Sans Light" panose="020B0303030502040203" pitchFamily="34" charset="0"/>
              </a:rPr>
              <a:t>loss =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Differentiated Loss function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Optimization Algorithm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Gradient Descent</a:t>
            </a:r>
          </a:p>
          <a:p>
            <a:endParaRPr lang="en-IN" sz="2000" b="1" dirty="0">
              <a:latin typeface="Product Sans Light" panose="020B030303050204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FD24A-BDA1-442B-A191-C4685F721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3"/>
          <a:stretch/>
        </p:blipFill>
        <p:spPr>
          <a:xfrm>
            <a:off x="5738189" y="4782187"/>
            <a:ext cx="3684106" cy="6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90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4E6F7E-C910-4DFD-B957-92863C1D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4EC0F-CD50-4879-A7C5-E8685A10E1D8}"/>
              </a:ext>
            </a:extLst>
          </p:cNvPr>
          <p:cNvSpPr txBox="1"/>
          <p:nvPr/>
        </p:nvSpPr>
        <p:spPr>
          <a:xfrm>
            <a:off x="315685" y="1341782"/>
            <a:ext cx="11560629" cy="274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Product Sans Light" panose="020B0303030502040203" pitchFamily="34" charset="0"/>
              </a:rPr>
              <a:t>Activation function:  	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Product Sans Light" panose="020B0303030502040203" pitchFamily="34" charset="0"/>
              </a:rPr>
              <a:t>f(z)</a:t>
            </a:r>
            <a:r>
              <a:rPr lang="en-IN" sz="2400" b="1" dirty="0">
                <a:latin typeface="Product Sans Light" panose="020B0303030502040203" pitchFamily="34" charset="0"/>
              </a:rPr>
              <a:t> = </a:t>
            </a:r>
            <a:r>
              <a:rPr lang="en-IN" sz="2400" dirty="0">
                <a:latin typeface="Product Sans Light" panose="020B0303030502040203" pitchFamily="34" charset="0"/>
              </a:rPr>
              <a:t>sigmoid(z) = 1 / (1 + e^-z)</a:t>
            </a:r>
          </a:p>
          <a:p>
            <a:pPr lvl="1">
              <a:spcBef>
                <a:spcPts val="200"/>
              </a:spcBef>
            </a:pPr>
            <a:endParaRPr lang="en-IN" sz="2400" dirty="0">
              <a:latin typeface="Product Sans Light" panose="020B0303030502040203" pitchFamily="34" charset="0"/>
            </a:endParaRPr>
          </a:p>
          <a:p>
            <a:pPr lvl="1">
              <a:spcBef>
                <a:spcPts val="200"/>
              </a:spcBef>
            </a:pPr>
            <a:endParaRPr lang="en-IN" sz="2400" dirty="0">
              <a:latin typeface="Product Sans Light" panose="020B0303030502040203" pitchFamily="34" charset="0"/>
            </a:endParaRPr>
          </a:p>
          <a:p>
            <a:pPr>
              <a:spcBef>
                <a:spcPts val="200"/>
              </a:spcBef>
            </a:pPr>
            <a:endParaRPr lang="en-IN" sz="2400" dirty="0">
              <a:latin typeface="Product Sans Light" panose="020B0303030502040203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2400" dirty="0">
                <a:latin typeface="Product Sans Light" panose="020B0303030502040203" pitchFamily="34" charset="0"/>
              </a:rPr>
              <a:t>f(y) = sigmoid(y) = 1 /( 1 + e^-(</a:t>
            </a:r>
            <a:r>
              <a:rPr lang="en-IN" sz="2400" dirty="0" err="1">
                <a:latin typeface="Product Sans Light" panose="020B0303030502040203" pitchFamily="34" charset="0"/>
              </a:rPr>
              <a:t>w</a:t>
            </a:r>
            <a:r>
              <a:rPr lang="en-IN" sz="2400" baseline="30000" dirty="0" err="1">
                <a:latin typeface="Product Sans Light" panose="020B0303030502040203" pitchFamily="34" charset="0"/>
              </a:rPr>
              <a:t>T</a:t>
            </a:r>
            <a:r>
              <a:rPr lang="en-IN" sz="2400" dirty="0">
                <a:latin typeface="Product Sans Light" panose="020B0303030502040203" pitchFamily="34" charset="0"/>
              </a:rPr>
              <a:t> * x + b))</a:t>
            </a:r>
          </a:p>
          <a:p>
            <a:endParaRPr lang="en-IN" sz="2000" b="1" dirty="0">
              <a:latin typeface="Product Sans Light" panose="020B030303050204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5732A-5043-4FFA-92ED-CA950C17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65" y="741235"/>
            <a:ext cx="4035808" cy="2687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16A91-CDA7-44D4-A6C9-6317189F7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b="13028"/>
          <a:stretch/>
        </p:blipFill>
        <p:spPr>
          <a:xfrm>
            <a:off x="2624556" y="3887339"/>
            <a:ext cx="3802868" cy="2454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29413-B22F-47A2-8DB9-D10E8DC0FE18}"/>
              </a:ext>
            </a:extLst>
          </p:cNvPr>
          <p:cNvSpPr txBox="1"/>
          <p:nvPr/>
        </p:nvSpPr>
        <p:spPr>
          <a:xfrm>
            <a:off x="8174666" y="4930155"/>
            <a:ext cx="22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Product Sans Light" panose="020B0303030502040203" pitchFamily="34" charset="0"/>
              </a:rPr>
              <a:t>Threshold = 0.5</a:t>
            </a:r>
          </a:p>
        </p:txBody>
      </p:sp>
    </p:spTree>
    <p:extLst>
      <p:ext uri="{BB962C8B-B14F-4D97-AF65-F5344CB8AC3E}">
        <p14:creationId xmlns:p14="http://schemas.microsoft.com/office/powerpoint/2010/main" val="973916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F5C956-F3EA-4F38-B0F6-E0ED788C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37" y="6868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Product Sans Light" panose="020B0303030502040203" pitchFamily="34" charset="0"/>
              </a:rPr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58CE-A765-41DE-909B-938A47D1CD81}"/>
              </a:ext>
            </a:extLst>
          </p:cNvPr>
          <p:cNvSpPr txBox="1"/>
          <p:nvPr/>
        </p:nvSpPr>
        <p:spPr>
          <a:xfrm>
            <a:off x="299357" y="1302594"/>
            <a:ext cx="115932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Gradient Descent: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Use gradient descent to minimize loss by changing Weights and Biases.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lvl="2"/>
            <a:r>
              <a:rPr lang="en-IN" sz="2000" dirty="0">
                <a:latin typeface="Product Sans Light" panose="020B0303030502040203" pitchFamily="34" charset="0"/>
              </a:rPr>
              <a:t>w = w – </a:t>
            </a:r>
            <a:r>
              <a:rPr lang="en-IN" sz="2000" dirty="0" err="1">
                <a:latin typeface="Product Sans Light" panose="020B0303030502040203" pitchFamily="34" charset="0"/>
              </a:rPr>
              <a:t>learning_rate</a:t>
            </a:r>
            <a:r>
              <a:rPr lang="en-IN" sz="2000" dirty="0">
                <a:latin typeface="Product Sans Light" panose="020B0303030502040203" pitchFamily="34" charset="0"/>
              </a:rPr>
              <a:t> * </a:t>
            </a:r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endParaRPr lang="en-IN" sz="2000" dirty="0">
              <a:latin typeface="Product Sans Light" panose="020B0303030502040203" pitchFamily="34" charset="0"/>
            </a:endParaRPr>
          </a:p>
          <a:p>
            <a:pPr lvl="2"/>
            <a:r>
              <a:rPr lang="en-IN" sz="2000" dirty="0">
                <a:latin typeface="Product Sans Light" panose="020B0303030502040203" pitchFamily="34" charset="0"/>
              </a:rPr>
              <a:t>b = b – </a:t>
            </a:r>
            <a:r>
              <a:rPr lang="en-IN" sz="2000" dirty="0" err="1">
                <a:latin typeface="Product Sans Light" panose="020B0303030502040203" pitchFamily="34" charset="0"/>
              </a:rPr>
              <a:t>learning_rate</a:t>
            </a:r>
            <a:r>
              <a:rPr lang="en-IN" sz="2000" dirty="0">
                <a:latin typeface="Product Sans Light" panose="020B0303030502040203" pitchFamily="34" charset="0"/>
              </a:rPr>
              <a:t> * </a:t>
            </a:r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Product Sans Light" panose="020B03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roduct Sans Light" panose="020B0303030502040203" pitchFamily="34" charset="0"/>
              </a:rPr>
              <a:t>So, how do I calculate </a:t>
            </a:r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r>
              <a:rPr lang="en-IN" sz="2000" dirty="0">
                <a:latin typeface="Product Sans Light" panose="020B0303030502040203" pitchFamily="34" charset="0"/>
              </a:rPr>
              <a:t> &amp; </a:t>
            </a:r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?</a:t>
            </a:r>
          </a:p>
          <a:p>
            <a:endParaRPr lang="en-IN" sz="2000" dirty="0">
              <a:latin typeface="Product Sans Light" panose="020B0303030502040203" pitchFamily="34" charset="0"/>
            </a:endParaRPr>
          </a:p>
          <a:p>
            <a:pPr lvl="2"/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r>
              <a:rPr lang="en-IN" sz="2000" dirty="0">
                <a:latin typeface="Product Sans Light" panose="020B0303030502040203" pitchFamily="34" charset="0"/>
              </a:rPr>
              <a:t> = </a:t>
            </a:r>
            <a:r>
              <a:rPr lang="en-IN" sz="2000" dirty="0" err="1">
                <a:latin typeface="Product Sans Light" panose="020B0303030502040203" pitchFamily="34" charset="0"/>
              </a:rPr>
              <a:t>dw</a:t>
            </a:r>
            <a:r>
              <a:rPr lang="en-IN" sz="2000" dirty="0">
                <a:latin typeface="Product Sans Light" panose="020B0303030502040203" pitchFamily="34" charset="0"/>
              </a:rPr>
              <a:t> + </a:t>
            </a:r>
            <a:r>
              <a:rPr lang="en-IN" sz="2000" dirty="0" err="1">
                <a:latin typeface="Product Sans Light" panose="020B0303030502040203" pitchFamily="34" charset="0"/>
              </a:rPr>
              <a:t>differentiated_loss_equation</a:t>
            </a:r>
            <a:r>
              <a:rPr lang="en-IN" sz="2000" dirty="0">
                <a:latin typeface="Product Sans Light" panose="020B0303030502040203" pitchFamily="34" charset="0"/>
              </a:rPr>
              <a:t>(X) * X </a:t>
            </a:r>
          </a:p>
          <a:p>
            <a:pPr lvl="2"/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 = </a:t>
            </a:r>
            <a:r>
              <a:rPr lang="en-IN" sz="2000" dirty="0" err="1">
                <a:latin typeface="Product Sans Light" panose="020B0303030502040203" pitchFamily="34" charset="0"/>
              </a:rPr>
              <a:t>db</a:t>
            </a:r>
            <a:r>
              <a:rPr lang="en-IN" sz="2000" dirty="0">
                <a:latin typeface="Product Sans Light" panose="020B0303030502040203" pitchFamily="34" charset="0"/>
              </a:rPr>
              <a:t> + </a:t>
            </a:r>
            <a:r>
              <a:rPr lang="en-IN" sz="2000" dirty="0" err="1">
                <a:latin typeface="Product Sans Light" panose="020B0303030502040203" pitchFamily="34" charset="0"/>
              </a:rPr>
              <a:t>differentiated_loss_equation</a:t>
            </a:r>
            <a:r>
              <a:rPr lang="en-IN" sz="2000" dirty="0">
                <a:latin typeface="Product Sans Light" panose="020B0303030502040203" pitchFamily="34" charset="0"/>
              </a:rPr>
              <a:t>(X)</a:t>
            </a:r>
          </a:p>
          <a:p>
            <a:pPr lvl="1"/>
            <a:endParaRPr lang="en-IN" sz="2000" dirty="0">
              <a:latin typeface="Product Sans Light" panose="020B0303030502040203" pitchFamily="34" charset="0"/>
            </a:endParaRPr>
          </a:p>
          <a:p>
            <a:pPr lvl="1"/>
            <a:r>
              <a:rPr lang="en-IN" sz="2000" dirty="0">
                <a:latin typeface="Product Sans Light" panose="020B0303030502040203" pitchFamily="34" charset="0"/>
              </a:rPr>
              <a:t>The differentiated weights &amp; biases are termed as Gradients.</a:t>
            </a:r>
          </a:p>
          <a:p>
            <a:r>
              <a:rPr lang="en-IN" sz="2000" dirty="0">
                <a:latin typeface="Product Sans Light" panose="020B0303030502040203" pitchFamily="34" charset="0"/>
              </a:rPr>
              <a:t> </a:t>
            </a:r>
          </a:p>
          <a:p>
            <a:r>
              <a:rPr lang="en-IN" sz="2000" dirty="0">
                <a:latin typeface="Product Sans Light" panose="020B0303030502040203" pitchFamily="34" charset="0"/>
              </a:rPr>
              <a:t>	</a:t>
            </a:r>
            <a:r>
              <a:rPr lang="en-IN" sz="2000" b="1" dirty="0">
                <a:latin typeface="Product Sans Light" panose="020B0303030502040203" pitchFamily="34" charset="0"/>
              </a:rPr>
              <a:t>Clue:</a:t>
            </a:r>
            <a:r>
              <a:rPr lang="en-IN" sz="2000" dirty="0">
                <a:latin typeface="Product Sans Light" panose="020B0303030502040203" pitchFamily="34" charset="0"/>
              </a:rPr>
              <a:t> derivative for w = 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∂</a:t>
            </a:r>
            <a:r>
              <a:rPr lang="en-IN" sz="2000" dirty="0">
                <a:solidFill>
                  <a:srgbClr val="242729"/>
                </a:solidFill>
                <a:latin typeface="MathJax_Math-italic"/>
              </a:rPr>
              <a:t>J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(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w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)/∂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z 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= −(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y/z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−(1−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y/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1−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z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)) = 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z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−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y/z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(1−</a:t>
            </a:r>
            <a:r>
              <a:rPr lang="en-IN" sz="2000" dirty="0">
                <a:solidFill>
                  <a:srgbClr val="242729"/>
                </a:solidFill>
                <a:latin typeface="MathJax_Main-bold"/>
              </a:rPr>
              <a:t>z</a:t>
            </a:r>
            <a:r>
              <a:rPr lang="en-IN" sz="2000" dirty="0">
                <a:solidFill>
                  <a:srgbClr val="242729"/>
                </a:solidFill>
                <a:latin typeface="MathJax_Main"/>
              </a:rPr>
              <a:t>)</a:t>
            </a:r>
            <a:br>
              <a:rPr lang="en-IN" sz="2000" dirty="0"/>
            </a:br>
            <a:endParaRPr lang="en-IN" sz="2000" dirty="0">
              <a:latin typeface="Product Sans Light" panose="020B0303030502040203" pitchFamily="34" charset="0"/>
            </a:endParaRPr>
          </a:p>
          <a:p>
            <a:r>
              <a:rPr lang="en-IN" dirty="0"/>
              <a:t>									</a:t>
            </a:r>
            <a:endParaRPr lang="en-IN" dirty="0">
              <a:latin typeface="Product Sans Light" panose="020B030303050204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2B0A5-06B9-4204-9315-B1CCE72E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11" y="2811463"/>
            <a:ext cx="318135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90929-8364-4941-8541-AAC1F0E0AD02}"/>
              </a:ext>
            </a:extLst>
          </p:cNvPr>
          <p:cNvSpPr txBox="1"/>
          <p:nvPr/>
        </p:nvSpPr>
        <p:spPr>
          <a:xfrm>
            <a:off x="8490857" y="4996543"/>
            <a:ext cx="3282043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IN" dirty="0">
                <a:latin typeface="Product Sans Light" panose="020B0303030502040203" pitchFamily="34" charset="0"/>
              </a:rPr>
              <a:t>  is the learning rate / step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45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7B89-8500-4F22-8C72-DA495C2A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00312" y="2100261"/>
            <a:ext cx="11506200" cy="1200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>
                <a:latin typeface="Product Sans Light" panose="020B0303030502040203" pitchFamily="34" charset="0"/>
              </a:rPr>
              <a:t>“I have heard this before.”</a:t>
            </a:r>
          </a:p>
          <a:p>
            <a:pPr marL="0" indent="0" algn="ctr">
              <a:buNone/>
            </a:pPr>
            <a:endParaRPr lang="en-IN" sz="4000" dirty="0">
              <a:latin typeface="Product Sans Light" panose="020B0303030502040203" pitchFamily="34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Product Sans Light" panose="020B0303030502040203" pitchFamily="34" charset="0"/>
              </a:rPr>
              <a:t>“Umm…So what’s new?”</a:t>
            </a:r>
          </a:p>
          <a:p>
            <a:pPr marL="0" indent="0" algn="ctr">
              <a:buNone/>
            </a:pPr>
            <a:endParaRPr lang="en-IN" sz="4000" dirty="0">
              <a:latin typeface="Product Sans Light" panose="020B0303030502040203" pitchFamily="34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Product Sans Light" panose="020B0303030502040203" pitchFamily="34" charset="0"/>
              </a:rPr>
              <a:t>“Meh! Basic”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44153C-BCD9-4959-8318-C8147ACB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510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Product Sans Light" panose="020B0303030502040203" pitchFamily="34" charset="0"/>
              </a:rPr>
              <a:t>Introduction to Machine Learning &amp; Deep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1D852-5C11-40C4-9387-F695E8F4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3" y="2495546"/>
            <a:ext cx="47434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BDE0-65BB-403B-B99D-19DB93C9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71588"/>
            <a:ext cx="11406187" cy="5272087"/>
          </a:xfrm>
        </p:spPr>
        <p:txBody>
          <a:bodyPr/>
          <a:lstStyle/>
          <a:p>
            <a:r>
              <a:rPr lang="en-IN" dirty="0">
                <a:latin typeface="Product Sans Light" panose="020B0303030502040203" pitchFamily="34" charset="0"/>
              </a:rPr>
              <a:t>Machine Learning &amp; Deep Learning </a:t>
            </a:r>
            <a:r>
              <a:rPr lang="en-IN" u="sng" dirty="0">
                <a:latin typeface="Product Sans Light" panose="020B0303030502040203" pitchFamily="34" charset="0"/>
              </a:rPr>
              <a:t>can both be viewed</a:t>
            </a:r>
            <a:r>
              <a:rPr lang="en-IN" dirty="0">
                <a:latin typeface="Product Sans Light" panose="020B0303030502040203" pitchFamily="34" charset="0"/>
              </a:rPr>
              <a:t> as just a geometrical problem which is all about curve fitting.</a:t>
            </a:r>
          </a:p>
          <a:p>
            <a:r>
              <a:rPr lang="en-IN" dirty="0">
                <a:latin typeface="Product Sans Light" panose="020B0303030502040203" pitchFamily="34" charset="0"/>
              </a:rPr>
              <a:t>Machine Learning is built upon a single equation for curve-fitting whereas Deep Learning allows us to have a chain of equations to form a curve fitting function.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760146-B5B9-49CE-A73F-949205F9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075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Product Sans Light" panose="020B0303030502040203" pitchFamily="34" charset="0"/>
              </a:rPr>
              <a:t>Introduction to Machine Learning &amp;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023A9-090B-45DE-ADBF-212AD319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56" y="3650605"/>
            <a:ext cx="5195888" cy="28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D6E-2AA8-4257-8107-93AC7CC5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490662"/>
            <a:ext cx="11287125" cy="49244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roduct Sans Light" panose="020B0303030502040203" pitchFamily="34" charset="0"/>
              </a:rPr>
              <a:t>The first case of neural networks was in 1943, when neurophysiologist Warren McCulloch and mathematician Walter Pitts wrote a paper about neurons, and how they work. They decided to create a model of this using an electrical circuit, and therefore the neural network was born.</a:t>
            </a:r>
          </a:p>
          <a:p>
            <a:endParaRPr lang="en-US" dirty="0">
              <a:latin typeface="Product Sans Light" panose="020B0303030502040203" pitchFamily="34" charset="0"/>
            </a:endParaRPr>
          </a:p>
          <a:p>
            <a:r>
              <a:rPr lang="en-US" dirty="0">
                <a:latin typeface="Product Sans Light" panose="020B0303030502040203" pitchFamily="34" charset="0"/>
              </a:rPr>
              <a:t>In 1950, Alan Turing created the world-famous Turing Test. This test is fairly simple - for a computer to pass, it has to be able to convince a human that it is a human and not a computer.</a:t>
            </a:r>
          </a:p>
          <a:p>
            <a:endParaRPr lang="en-US" dirty="0">
              <a:latin typeface="Product Sans Light" panose="020B0303030502040203" pitchFamily="34" charset="0"/>
            </a:endParaRPr>
          </a:p>
          <a:p>
            <a:r>
              <a:rPr lang="en-US" dirty="0">
                <a:latin typeface="Product Sans Light" panose="020B0303030502040203" pitchFamily="34" charset="0"/>
              </a:rPr>
              <a:t>1952 saw the first computer program which could learn as it ran. It was a game which played checkers, created by Arthur Samuel.</a:t>
            </a:r>
          </a:p>
          <a:p>
            <a:endParaRPr lang="en-US" dirty="0">
              <a:latin typeface="Product Sans Light" panose="020B0303030502040203" pitchFamily="34" charset="0"/>
            </a:endParaRPr>
          </a:p>
          <a:p>
            <a:r>
              <a:rPr lang="en-US" dirty="0">
                <a:latin typeface="Product Sans Light" panose="020B0303030502040203" pitchFamily="34" charset="0"/>
              </a:rPr>
              <a:t>Frank Rosenblatt designed the first artificial neural network in 1958, called Perceptron. The main goal of this was pattern and shape recognition.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9B0BB-8A6C-498E-8734-1B46D01A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510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Product Sans Light" panose="020B0303030502040203" pitchFamily="34" charset="0"/>
              </a:rPr>
              <a:t>History of AI</a:t>
            </a:r>
          </a:p>
        </p:txBody>
      </p:sp>
    </p:spTree>
    <p:extLst>
      <p:ext uri="{BB962C8B-B14F-4D97-AF65-F5344CB8AC3E}">
        <p14:creationId xmlns:p14="http://schemas.microsoft.com/office/powerpoint/2010/main" val="10467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D6E-2AA8-4257-8107-93AC7CC5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490662"/>
            <a:ext cx="11287125" cy="52022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Product Sans Light" panose="020B0303030502040203" pitchFamily="34" charset="0"/>
                <a:cs typeface="Segoe UI" panose="020B0502040204020203" pitchFamily="34" charset="0"/>
              </a:rPr>
              <a:t>Fathers of AI: John McCarthy, Alan Turing, Arthur Samuel</a:t>
            </a:r>
          </a:p>
          <a:p>
            <a:r>
              <a:rPr lang="en-US" dirty="0">
                <a:latin typeface="Product Sans Light" panose="020B0303030502040203" pitchFamily="34" charset="0"/>
                <a:cs typeface="Segoe UI" panose="020B0502040204020203" pitchFamily="34" charset="0"/>
              </a:rPr>
              <a:t>Both ML &amp; DL were built using statistical concepts at a very base level.</a:t>
            </a:r>
          </a:p>
          <a:p>
            <a:r>
              <a:rPr lang="en-US" b="1" dirty="0">
                <a:latin typeface="Product Sans Light" panose="020B0303030502040203" pitchFamily="34" charset="0"/>
                <a:cs typeface="Segoe UI" panose="020B0502040204020203" pitchFamily="34" charset="0"/>
              </a:rPr>
              <a:t>Progression (1943-1960)</a:t>
            </a:r>
          </a:p>
          <a:p>
            <a:pPr lvl="1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First Mathematical model of neurons</a:t>
            </a:r>
          </a:p>
          <a:p>
            <a:pPr lvl="2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Pitts &amp; McCulloch (1943) [MP43]</a:t>
            </a:r>
          </a:p>
          <a:p>
            <a:pPr lvl="1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Beginning of artificial neural networks</a:t>
            </a:r>
          </a:p>
          <a:p>
            <a:pPr lvl="1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Perceptron, Rosenblatt (1958) [R58]</a:t>
            </a:r>
          </a:p>
          <a:p>
            <a:pPr lvl="2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A single neuron for classification</a:t>
            </a:r>
          </a:p>
          <a:p>
            <a:pPr lvl="2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Perceptron learning rule</a:t>
            </a:r>
          </a:p>
          <a:p>
            <a:pPr lvl="2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Perceptron convergence theorem [N62]</a:t>
            </a:r>
          </a:p>
          <a:p>
            <a:r>
              <a:rPr lang="en-US" b="1" dirty="0" err="1">
                <a:latin typeface="Product Sans Light" panose="020B0303030502040203" pitchFamily="34" charset="0"/>
                <a:cs typeface="Segoe UI" panose="020B0502040204020203" pitchFamily="34" charset="0"/>
              </a:rPr>
              <a:t>Degression</a:t>
            </a:r>
            <a:r>
              <a:rPr lang="en-US" b="1" dirty="0">
                <a:latin typeface="Product Sans Light" panose="020B0303030502040203" pitchFamily="34" charset="0"/>
                <a:cs typeface="Segoe UI" panose="020B0502040204020203" pitchFamily="34" charset="0"/>
              </a:rPr>
              <a:t> (1960-1980)</a:t>
            </a:r>
          </a:p>
          <a:p>
            <a:pPr lvl="1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Perceptron can’t even learn the XOR function [MP69]</a:t>
            </a:r>
          </a:p>
          <a:p>
            <a:pPr lvl="1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We don’t know how to train MLP</a:t>
            </a:r>
          </a:p>
          <a:p>
            <a:pPr lvl="1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1963 Backpropagation (Bryson et al.)</a:t>
            </a:r>
          </a:p>
          <a:p>
            <a:pPr lvl="2"/>
            <a:r>
              <a:rPr lang="en-US" sz="2800" dirty="0">
                <a:latin typeface="Product Sans Light" panose="020B0303030502040203" pitchFamily="34" charset="0"/>
                <a:cs typeface="Segoe UI" panose="020B0502040204020203" pitchFamily="34" charset="0"/>
              </a:rPr>
              <a:t>∗ But not much attention</a:t>
            </a:r>
          </a:p>
          <a:p>
            <a:endParaRPr lang="en-US" dirty="0">
              <a:latin typeface="Product Sans Light" panose="020B030303050204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9B0BB-8A6C-498E-8734-1B46D01A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510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Product Sans Light" panose="020B0303030502040203" pitchFamily="34" charset="0"/>
              </a:rPr>
              <a:t>History of AI</a:t>
            </a:r>
          </a:p>
        </p:txBody>
      </p:sp>
    </p:spTree>
    <p:extLst>
      <p:ext uri="{BB962C8B-B14F-4D97-AF65-F5344CB8AC3E}">
        <p14:creationId xmlns:p14="http://schemas.microsoft.com/office/powerpoint/2010/main" val="37525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D6E-2AA8-4257-8107-93AC7CC5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" y="968148"/>
            <a:ext cx="11287125" cy="5202238"/>
          </a:xfrm>
        </p:spPr>
        <p:txBody>
          <a:bodyPr>
            <a:noAutofit/>
          </a:bodyPr>
          <a:lstStyle/>
          <a:p>
            <a:r>
              <a:rPr lang="en-US" sz="1900" b="1" dirty="0">
                <a:latin typeface="Product Sans Light" panose="020B0303030502040203" pitchFamily="34" charset="0"/>
              </a:rPr>
              <a:t>Progression (1980-)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1986 Backpropagation reinvented:</a:t>
            </a:r>
          </a:p>
          <a:p>
            <a:pPr lvl="2"/>
            <a:r>
              <a:rPr lang="en-US" sz="1900" dirty="0">
                <a:latin typeface="Product Sans Light" panose="020B0303030502040203" pitchFamily="34" charset="0"/>
              </a:rPr>
              <a:t>∗ Learning representations by back-propagation errors. </a:t>
            </a:r>
            <a:r>
              <a:rPr lang="en-US" sz="1900" dirty="0" err="1">
                <a:latin typeface="Product Sans Light" panose="020B0303030502040203" pitchFamily="34" charset="0"/>
              </a:rPr>
              <a:t>Rumilhart</a:t>
            </a:r>
            <a:r>
              <a:rPr lang="en-US" sz="1900" dirty="0">
                <a:latin typeface="Product Sans Light" panose="020B0303030502040203" pitchFamily="34" charset="0"/>
              </a:rPr>
              <a:t> et al. Nature [RHW88]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Successful applications in</a:t>
            </a:r>
          </a:p>
          <a:p>
            <a:pPr lvl="2"/>
            <a:r>
              <a:rPr lang="en-US" sz="1900" dirty="0">
                <a:latin typeface="Product Sans Light" panose="020B0303030502040203" pitchFamily="34" charset="0"/>
              </a:rPr>
              <a:t>∗ Character recognition, autonomous cars, ..., etc.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But there were still some open questions in</a:t>
            </a:r>
          </a:p>
          <a:p>
            <a:pPr lvl="2"/>
            <a:r>
              <a:rPr lang="en-US" sz="1900" dirty="0">
                <a:latin typeface="Product Sans Light" panose="020B0303030502040203" pitchFamily="34" charset="0"/>
              </a:rPr>
              <a:t>∗ Overfitting? Network structure? Neuron number? Layer number? Bad local minimum points? When to stop training?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Hopfield nets (1982) [H82], Boltzmann machines [AHS85], ..., etc.</a:t>
            </a:r>
          </a:p>
          <a:p>
            <a:r>
              <a:rPr lang="en-US" sz="1900" b="1" dirty="0" err="1">
                <a:latin typeface="Product Sans Light" panose="020B0303030502040203" pitchFamily="34" charset="0"/>
              </a:rPr>
              <a:t>Degression</a:t>
            </a:r>
            <a:r>
              <a:rPr lang="en-US" sz="1900" b="1" dirty="0">
                <a:latin typeface="Product Sans Light" panose="020B0303030502040203" pitchFamily="34" charset="0"/>
              </a:rPr>
              <a:t> (1993-)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SVM: Support Vector Machine is developed by </a:t>
            </a:r>
            <a:r>
              <a:rPr lang="en-US" sz="1900" dirty="0" err="1">
                <a:latin typeface="Product Sans Light" panose="020B0303030502040203" pitchFamily="34" charset="0"/>
              </a:rPr>
              <a:t>Vapnik</a:t>
            </a:r>
            <a:r>
              <a:rPr lang="en-US" sz="1900" dirty="0">
                <a:latin typeface="Product Sans Light" panose="020B0303030502040203" pitchFamily="34" charset="0"/>
              </a:rPr>
              <a:t> et al.. [CV95] However, SVM is a shallow architecture.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Graphical models are becoming more and more popular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Great success of SVM and graphical models almost kills the ANN (Artificial Neural Network) research.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Training deeper networks consistently yields poor results.</a:t>
            </a:r>
          </a:p>
          <a:p>
            <a:pPr lvl="1"/>
            <a:r>
              <a:rPr lang="en-US" sz="1900" dirty="0">
                <a:latin typeface="Product Sans Light" panose="020B0303030502040203" pitchFamily="34" charset="0"/>
              </a:rPr>
              <a:t>However, Yann </a:t>
            </a:r>
            <a:r>
              <a:rPr lang="en-US" sz="1900" dirty="0" err="1">
                <a:latin typeface="Product Sans Light" panose="020B0303030502040203" pitchFamily="34" charset="0"/>
              </a:rPr>
              <a:t>LeCun</a:t>
            </a:r>
            <a:r>
              <a:rPr lang="en-US" sz="1900" dirty="0">
                <a:latin typeface="Product Sans Light" panose="020B0303030502040203" pitchFamily="34" charset="0"/>
              </a:rPr>
              <a:t> (1998) developed deep convolutional neural networks (a discriminative model). [LBBH98]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9B0BB-8A6C-498E-8734-1B46D01A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33" y="-8713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Product Sans Light" panose="020B0303030502040203" pitchFamily="34" charset="0"/>
              </a:rPr>
              <a:t>History of AI</a:t>
            </a:r>
          </a:p>
        </p:txBody>
      </p:sp>
    </p:spTree>
    <p:extLst>
      <p:ext uri="{BB962C8B-B14F-4D97-AF65-F5344CB8AC3E}">
        <p14:creationId xmlns:p14="http://schemas.microsoft.com/office/powerpoint/2010/main" val="396001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162B33-C5E1-4FF0-A06C-A6A9585D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510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Product Sans Light" panose="020B0303030502040203" pitchFamily="34" charset="0"/>
              </a:rPr>
              <a:t>History of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2C8C-93D5-4F02-ACEA-8DD45A411904}"/>
              </a:ext>
            </a:extLst>
          </p:cNvPr>
          <p:cNvSpPr txBox="1"/>
          <p:nvPr/>
        </p:nvSpPr>
        <p:spPr>
          <a:xfrm>
            <a:off x="342900" y="1341372"/>
            <a:ext cx="1150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Product Sans Light" panose="020B0303030502040203" pitchFamily="34" charset="0"/>
              </a:rPr>
              <a:t>Progression (2006-)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Deep learning is a rebranding of ANN research.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– </a:t>
            </a:r>
            <a:r>
              <a:rPr lang="en-IN" sz="2400" b="1" dirty="0">
                <a:latin typeface="Product Sans Light" panose="020B0303030502040203" pitchFamily="34" charset="0"/>
              </a:rPr>
              <a:t>Deep Belief Networks (DBN)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	∗ A fast learning algorithm for deep belief nets. Hinton et al. Neural Computation. [HOT06]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	∗ Generative graphical model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	∗ Based on restrictive Boltzmann machines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	∗ Can be trained efficiently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– </a:t>
            </a:r>
            <a:r>
              <a:rPr lang="en-IN" sz="2400" b="1" dirty="0">
                <a:latin typeface="Product Sans Light" panose="020B0303030502040203" pitchFamily="34" charset="0"/>
              </a:rPr>
              <a:t>Deep Autoencoder based networks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	∗ Greedy Layer-Wise Training of Deep </a:t>
            </a:r>
            <a:r>
              <a:rPr lang="en-IN" sz="2400" dirty="0" err="1">
                <a:latin typeface="Product Sans Light" panose="020B0303030502040203" pitchFamily="34" charset="0"/>
              </a:rPr>
              <a:t>Networks.Bengio</a:t>
            </a:r>
            <a:r>
              <a:rPr lang="en-IN" sz="2400" dirty="0">
                <a:latin typeface="Product Sans Light" panose="020B0303030502040203" pitchFamily="34" charset="0"/>
              </a:rPr>
              <a:t> et al. NIPS [BLPL07]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– </a:t>
            </a:r>
            <a:r>
              <a:rPr lang="en-IN" sz="2400" b="1" dirty="0">
                <a:latin typeface="Product Sans Light" panose="020B0303030502040203" pitchFamily="34" charset="0"/>
              </a:rPr>
              <a:t>Convolutional neural networks running on GPUs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	∗ Great success for NN since the </a:t>
            </a:r>
            <a:r>
              <a:rPr lang="en-IN" sz="2400" dirty="0" err="1">
                <a:latin typeface="Product Sans Light" panose="020B0303030502040203" pitchFamily="34" charset="0"/>
              </a:rPr>
              <a:t>massiave</a:t>
            </a:r>
            <a:r>
              <a:rPr lang="en-IN" sz="2400" dirty="0">
                <a:latin typeface="Product Sans Light" panose="020B0303030502040203" pitchFamily="34" charset="0"/>
              </a:rPr>
              <a:t> usage of GPUs.</a:t>
            </a:r>
          </a:p>
          <a:p>
            <a:r>
              <a:rPr lang="en-IN" sz="2400" dirty="0">
                <a:latin typeface="Product Sans Light" panose="020B0303030502040203" pitchFamily="34" charset="0"/>
              </a:rPr>
              <a:t>	∗ </a:t>
            </a:r>
            <a:r>
              <a:rPr lang="en-IN" sz="2400" dirty="0" err="1">
                <a:latin typeface="Product Sans Light" panose="020B0303030502040203" pitchFamily="34" charset="0"/>
              </a:rPr>
              <a:t>AlexNet</a:t>
            </a:r>
            <a:r>
              <a:rPr lang="en-IN" sz="2400" dirty="0">
                <a:latin typeface="Product Sans Light" panose="020B0303030502040203" pitchFamily="34" charset="0"/>
              </a:rPr>
              <a:t> (2012). </a:t>
            </a:r>
            <a:r>
              <a:rPr lang="en-IN" sz="2400" dirty="0" err="1">
                <a:latin typeface="Product Sans Light" panose="020B0303030502040203" pitchFamily="34" charset="0"/>
              </a:rPr>
              <a:t>Krizhevsky</a:t>
            </a:r>
            <a:r>
              <a:rPr lang="en-IN" sz="2400" dirty="0">
                <a:latin typeface="Product Sans Light" panose="020B0303030502040203" pitchFamily="34" charset="0"/>
              </a:rPr>
              <a:t> et al. NIPS [KSH12]</a:t>
            </a:r>
          </a:p>
        </p:txBody>
      </p:sp>
    </p:spTree>
    <p:extLst>
      <p:ext uri="{BB962C8B-B14F-4D97-AF65-F5344CB8AC3E}">
        <p14:creationId xmlns:p14="http://schemas.microsoft.com/office/powerpoint/2010/main" val="19760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2501</Words>
  <Application>Microsoft Office PowerPoint</Application>
  <PresentationFormat>Widescreen</PresentationFormat>
  <Paragraphs>314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MathJax_Main</vt:lpstr>
      <vt:lpstr>MathJax_Main-bold</vt:lpstr>
      <vt:lpstr>MathJax_Math-italic</vt:lpstr>
      <vt:lpstr>Product Sans Light</vt:lpstr>
      <vt:lpstr>Product Sans Thin</vt:lpstr>
      <vt:lpstr>Segoe UI</vt:lpstr>
      <vt:lpstr>Ubuntu</vt:lpstr>
      <vt:lpstr>Office Theme</vt:lpstr>
      <vt:lpstr>PowerPoint Presentation</vt:lpstr>
      <vt:lpstr>PowerPoint Presentation</vt:lpstr>
      <vt:lpstr>Introduction to Machine Learning &amp; Deep Learning</vt:lpstr>
      <vt:lpstr>Introduction to Machine Learning &amp; Deep Learning</vt:lpstr>
      <vt:lpstr>Introduction to Machine Learning &amp; Deep Learning</vt:lpstr>
      <vt:lpstr>History of AI</vt:lpstr>
      <vt:lpstr>History of AI</vt:lpstr>
      <vt:lpstr>History of AI</vt:lpstr>
      <vt:lpstr>History of AI</vt:lpstr>
      <vt:lpstr>Prerequisites</vt:lpstr>
      <vt:lpstr>Types of Learning</vt:lpstr>
      <vt:lpstr>Types of Learning</vt:lpstr>
      <vt:lpstr>Types of Learning</vt:lpstr>
      <vt:lpstr>Types of Learning</vt:lpstr>
      <vt:lpstr>Machine Learning Model</vt:lpstr>
      <vt:lpstr>Machine Learning Model</vt:lpstr>
      <vt:lpstr>Machine Learning Model</vt:lpstr>
      <vt:lpstr>Machine Learning Model</vt:lpstr>
      <vt:lpstr>Basic Algorithms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So How do I create Weights and Biases?</vt:lpstr>
      <vt:lpstr>Initialization Techniques</vt:lpstr>
      <vt:lpstr>Feature Scaling</vt:lpstr>
      <vt:lpstr>Feature Engineering</vt:lpstr>
      <vt:lpstr>Let us try coding Linear Regression</vt:lpstr>
      <vt:lpstr>Requirements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akki</dc:creator>
  <cp:lastModifiedBy>akki</cp:lastModifiedBy>
  <cp:revision>45</cp:revision>
  <dcterms:created xsi:type="dcterms:W3CDTF">2020-05-03T09:37:55Z</dcterms:created>
  <dcterms:modified xsi:type="dcterms:W3CDTF">2020-05-09T03:47:33Z</dcterms:modified>
</cp:coreProperties>
</file>