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7" r:id="rId5"/>
    <p:sldId id="263" r:id="rId6"/>
    <p:sldId id="265" r:id="rId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739A80-01E2-4956-843D-0BAECF817B24}" v="7" dt="2019-12-06T21:34:30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216" autoAdjust="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14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yathri d" userId="268e9c784f8786e7" providerId="LiveId" clId="{5D739A80-01E2-4956-843D-0BAECF817B24}"/>
    <pc:docChg chg="undo custSel mod modSld">
      <pc:chgData name="gayathri d" userId="268e9c784f8786e7" providerId="LiveId" clId="{5D739A80-01E2-4956-843D-0BAECF817B24}" dt="2019-12-06T22:09:12.509" v="956" actId="5793"/>
      <pc:docMkLst>
        <pc:docMk/>
      </pc:docMkLst>
      <pc:sldChg chg="addSp delSp modSp">
        <pc:chgData name="gayathri d" userId="268e9c784f8786e7" providerId="LiveId" clId="{5D739A80-01E2-4956-843D-0BAECF817B24}" dt="2019-12-06T21:37:04.507" v="238" actId="255"/>
        <pc:sldMkLst>
          <pc:docMk/>
          <pc:sldMk cId="175392189" sldId="263"/>
        </pc:sldMkLst>
        <pc:spChg chg="mod">
          <ac:chgData name="gayathri d" userId="268e9c784f8786e7" providerId="LiveId" clId="{5D739A80-01E2-4956-843D-0BAECF817B24}" dt="2019-12-06T21:36:49.008" v="236" actId="255"/>
          <ac:spMkLst>
            <pc:docMk/>
            <pc:sldMk cId="175392189" sldId="263"/>
            <ac:spMk id="2" creationId="{5933CA50-E6D1-4BBC-B54F-BF869FEF4AFF}"/>
          </ac:spMkLst>
        </pc:spChg>
        <pc:spChg chg="mod">
          <ac:chgData name="gayathri d" userId="268e9c784f8786e7" providerId="LiveId" clId="{5D739A80-01E2-4956-843D-0BAECF817B24}" dt="2019-12-06T21:36:56.248" v="237" actId="255"/>
          <ac:spMkLst>
            <pc:docMk/>
            <pc:sldMk cId="175392189" sldId="263"/>
            <ac:spMk id="17" creationId="{FE62FC6F-C59E-4273-BD9F-A0A91B3F98AD}"/>
          </ac:spMkLst>
        </pc:spChg>
        <pc:spChg chg="mod">
          <ac:chgData name="gayathri d" userId="268e9c784f8786e7" providerId="LiveId" clId="{5D739A80-01E2-4956-843D-0BAECF817B24}" dt="2019-12-06T21:37:04.507" v="238" actId="255"/>
          <ac:spMkLst>
            <pc:docMk/>
            <pc:sldMk cId="175392189" sldId="263"/>
            <ac:spMk id="19" creationId="{908E700C-C4B7-4EFF-A986-4B2204D4E18C}"/>
          </ac:spMkLst>
        </pc:spChg>
        <pc:picChg chg="del">
          <ac:chgData name="gayathri d" userId="268e9c784f8786e7" providerId="LiveId" clId="{5D739A80-01E2-4956-843D-0BAECF817B24}" dt="2019-12-06T21:31:53.654" v="58" actId="478"/>
          <ac:picMkLst>
            <pc:docMk/>
            <pc:sldMk cId="175392189" sldId="263"/>
            <ac:picMk id="4" creationId="{B949247B-293C-AE42-9760-A6066CD09A01}"/>
          </ac:picMkLst>
        </pc:picChg>
        <pc:picChg chg="add mod">
          <ac:chgData name="gayathri d" userId="268e9c784f8786e7" providerId="LiveId" clId="{5D739A80-01E2-4956-843D-0BAECF817B24}" dt="2019-12-06T21:33:30.642" v="74" actId="14100"/>
          <ac:picMkLst>
            <pc:docMk/>
            <pc:sldMk cId="175392189" sldId="263"/>
            <ac:picMk id="5" creationId="{7E41D8C0-6FD1-4337-AD5E-40BE3D597E4E}"/>
          </ac:picMkLst>
        </pc:picChg>
      </pc:sldChg>
      <pc:sldChg chg="addSp delSp modSp mod setBg">
        <pc:chgData name="gayathri d" userId="268e9c784f8786e7" providerId="LiveId" clId="{5D739A80-01E2-4956-843D-0BAECF817B24}" dt="2019-12-06T22:09:12.509" v="956" actId="5793"/>
        <pc:sldMkLst>
          <pc:docMk/>
          <pc:sldMk cId="2068324705" sldId="265"/>
        </pc:sldMkLst>
        <pc:spChg chg="mod">
          <ac:chgData name="gayathri d" userId="268e9c784f8786e7" providerId="LiveId" clId="{5D739A80-01E2-4956-843D-0BAECF817B24}" dt="2019-12-06T21:35:39.613" v="232" actId="26606"/>
          <ac:spMkLst>
            <pc:docMk/>
            <pc:sldMk cId="2068324705" sldId="265"/>
            <ac:spMk id="2" creationId="{A0F5DB6F-471B-4147-A182-9DD0441BBBE3}"/>
          </ac:spMkLst>
        </pc:spChg>
        <pc:spChg chg="mod">
          <ac:chgData name="gayathri d" userId="268e9c784f8786e7" providerId="LiveId" clId="{5D739A80-01E2-4956-843D-0BAECF817B24}" dt="2019-12-06T22:09:12.509" v="956" actId="5793"/>
          <ac:spMkLst>
            <pc:docMk/>
            <pc:sldMk cId="2068324705" sldId="265"/>
            <ac:spMk id="3" creationId="{977494DB-007D-4C2C-B650-8297F952B58F}"/>
          </ac:spMkLst>
        </pc:spChg>
        <pc:spChg chg="add del">
          <ac:chgData name="gayathri d" userId="268e9c784f8786e7" providerId="LiveId" clId="{5D739A80-01E2-4956-843D-0BAECF817B24}" dt="2019-12-06T21:35:39.613" v="232" actId="26606"/>
          <ac:spMkLst>
            <pc:docMk/>
            <pc:sldMk cId="2068324705" sldId="265"/>
            <ac:spMk id="8" creationId="{3B854194-185D-494D-905C-7C7CB2E30F6E}"/>
          </ac:spMkLst>
        </pc:spChg>
        <pc:spChg chg="add del">
          <ac:chgData name="gayathri d" userId="268e9c784f8786e7" providerId="LiveId" clId="{5D739A80-01E2-4956-843D-0BAECF817B24}" dt="2019-12-06T21:35:39.613" v="232" actId="26606"/>
          <ac:spMkLst>
            <pc:docMk/>
            <pc:sldMk cId="2068324705" sldId="265"/>
            <ac:spMk id="10" creationId="{B4F5FA0D-0104-4987-8241-EFF7C85B88DE}"/>
          </ac:spMkLst>
        </pc:spChg>
        <pc:picChg chg="add del">
          <ac:chgData name="gayathri d" userId="268e9c784f8786e7" providerId="LiveId" clId="{5D739A80-01E2-4956-843D-0BAECF817B24}" dt="2019-12-06T21:35:39.613" v="232" actId="26606"/>
          <ac:picMkLst>
            <pc:docMk/>
            <pc:sldMk cId="2068324705" sldId="265"/>
            <ac:picMk id="12" creationId="{2897127E-6CEF-446C-BE87-93B7C46E49D1}"/>
          </ac:picMkLst>
        </pc:picChg>
      </pc:sldChg>
      <pc:sldChg chg="addSp delSp modSp">
        <pc:chgData name="gayathri d" userId="268e9c784f8786e7" providerId="LiveId" clId="{5D739A80-01E2-4956-843D-0BAECF817B24}" dt="2019-12-06T21:36:21.603" v="235" actId="255"/>
        <pc:sldMkLst>
          <pc:docMk/>
          <pc:sldMk cId="153064463" sldId="267"/>
        </pc:sldMkLst>
        <pc:spChg chg="mod">
          <ac:chgData name="gayathri d" userId="268e9c784f8786e7" providerId="LiveId" clId="{5D739A80-01E2-4956-843D-0BAECF817B24}" dt="2019-12-06T21:36:12.724" v="234" actId="255"/>
          <ac:spMkLst>
            <pc:docMk/>
            <pc:sldMk cId="153064463" sldId="267"/>
            <ac:spMk id="2" creationId="{3283EFB7-C26D-4FA3-96CD-E7939C1F9810}"/>
          </ac:spMkLst>
        </pc:spChg>
        <pc:spChg chg="mod">
          <ac:chgData name="gayathri d" userId="268e9c784f8786e7" providerId="LiveId" clId="{5D739A80-01E2-4956-843D-0BAECF817B24}" dt="2019-12-06T21:36:21.603" v="235" actId="255"/>
          <ac:spMkLst>
            <pc:docMk/>
            <pc:sldMk cId="153064463" sldId="267"/>
            <ac:spMk id="8" creationId="{739B3C1F-C232-0947-9D77-3F5E4C2C3CA2}"/>
          </ac:spMkLst>
        </pc:spChg>
        <pc:spChg chg="mod">
          <ac:chgData name="gayathri d" userId="268e9c784f8786e7" providerId="LiveId" clId="{5D739A80-01E2-4956-843D-0BAECF817B24}" dt="2019-12-06T21:34:30.097" v="155" actId="1076"/>
          <ac:spMkLst>
            <pc:docMk/>
            <pc:sldMk cId="153064463" sldId="267"/>
            <ac:spMk id="10" creationId="{34B187B0-E3FC-6246-8A1B-FE9DC041670B}"/>
          </ac:spMkLst>
        </pc:spChg>
        <pc:spChg chg="mod">
          <ac:chgData name="gayathri d" userId="268e9c784f8786e7" providerId="LiveId" clId="{5D739A80-01E2-4956-843D-0BAECF817B24}" dt="2019-12-06T21:34:51.177" v="229" actId="20577"/>
          <ac:spMkLst>
            <pc:docMk/>
            <pc:sldMk cId="153064463" sldId="267"/>
            <ac:spMk id="12" creationId="{7D0C0F83-118E-5D40-988F-67B1DDE10345}"/>
          </ac:spMkLst>
        </pc:spChg>
        <pc:picChg chg="mod">
          <ac:chgData name="gayathri d" userId="268e9c784f8786e7" providerId="LiveId" clId="{5D739A80-01E2-4956-843D-0BAECF817B24}" dt="2019-12-06T21:33:48.546" v="76" actId="1076"/>
          <ac:picMkLst>
            <pc:docMk/>
            <pc:sldMk cId="153064463" sldId="267"/>
            <ac:picMk id="5" creationId="{11F42630-ADBE-4BA5-BCF5-9E4CCA5AB3BB}"/>
          </ac:picMkLst>
        </pc:picChg>
        <pc:picChg chg="add mod">
          <ac:chgData name="gayathri d" userId="268e9c784f8786e7" providerId="LiveId" clId="{5D739A80-01E2-4956-843D-0BAECF817B24}" dt="2019-12-06T21:34:58.786" v="230" actId="1076"/>
          <ac:picMkLst>
            <pc:docMk/>
            <pc:sldMk cId="153064463" sldId="267"/>
            <ac:picMk id="6" creationId="{2755881D-46ED-4B0B-B4EC-57A74FA77770}"/>
          </ac:picMkLst>
        </pc:picChg>
        <pc:picChg chg="del mod">
          <ac:chgData name="gayathri d" userId="268e9c784f8786e7" providerId="LiveId" clId="{5D739A80-01E2-4956-843D-0BAECF817B24}" dt="2019-12-06T21:29:22.233" v="1"/>
          <ac:picMkLst>
            <pc:docMk/>
            <pc:sldMk cId="153064463" sldId="267"/>
            <ac:picMk id="9" creationId="{CFA70734-BBCB-4043-A429-59BA06AC3F3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55FBD-4B39-4A61-B2C0-AE954858C1A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1A1DB-C4EE-40F8-8D08-75704224D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3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1A1DB-C4EE-40F8-8D08-75704224DA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9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35F9025-C89E-48CF-9EC0-026E87550C8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8925" y="5302250"/>
            <a:ext cx="6227763" cy="1109663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ru-RU" altLang="en-US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B1510F9-BC3E-4A2F-86E2-20505771D9E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8925" y="6116638"/>
            <a:ext cx="6227763" cy="696912"/>
          </a:xfrm>
        </p:spPr>
        <p:txBody>
          <a:bodyPr/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ru-RU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C9CD-329C-42A1-8048-FB1560AB8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7B561-2C44-44F9-B723-EDE7E810F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504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E9D04E-3AFF-4CE5-8C53-A28CBB230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50063" y="476250"/>
            <a:ext cx="1909762" cy="6192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40709-EC1D-4570-8EFF-92CCD18BA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6013" y="476250"/>
            <a:ext cx="5581650" cy="6192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554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68C57-3EC5-470C-BBA0-BFE1E667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E78DC-6540-4CD0-A550-8274080DC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706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59EB-9FC4-43B3-8EF5-3069DE11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4735C-A758-4A3D-A286-E1A6546EE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55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0893C-ED61-4FEA-A2EB-89BE6C79B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137F7-439D-4284-AADB-7681A2593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6013" y="1484313"/>
            <a:ext cx="3744912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586BF-5E9B-4F06-A680-9B2E7C749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3325" y="1484313"/>
            <a:ext cx="3746500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802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31BC-E680-4315-8CB9-7216A370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F39D7-4789-4E1D-A99B-9345E04FB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B3950-974A-4B3D-BE50-E4EB345BD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F2BC5C-2E5C-4A9B-8810-19D7EC8C3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52937-C1AF-449F-85CE-8272622B1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275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D8DD-809C-4587-8A28-03A5DFD1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059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68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78AB6-7890-4B29-B317-AEBAC9E0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66F5A-0F0F-4D48-94FD-0BD2CEBE4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5C88C-6B2F-405F-B68B-F7477A766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886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3F82-93BB-4287-AA16-C5AFDA19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278C2D-6EB9-4AD9-8CBB-AB8A92629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0D684-6E4B-4080-B8DA-EE1B55737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164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B3DA27D-DA45-4986-B923-DEA2F8C449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76250"/>
            <a:ext cx="65532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08C0105-C103-4A39-A0C0-40572F719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484313"/>
            <a:ext cx="7643812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3F7DAC9-CB14-4AB9-9FD8-A49D540D94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381000"/>
            <a:ext cx="8001000" cy="760413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</a:rPr>
              <a:t>Biodiversity in US National Parks</a:t>
            </a:r>
            <a:endParaRPr lang="uk-UA" altLang="en-US" dirty="0">
              <a:latin typeface="Tahoma" panose="020B0604030504040204" pitchFamily="34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193C467-B4E9-4D41-8CD1-A5821B2A159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" y="5486400"/>
            <a:ext cx="5130800" cy="503238"/>
          </a:xfrm>
        </p:spPr>
        <p:txBody>
          <a:bodyPr/>
          <a:lstStyle/>
          <a:p>
            <a:r>
              <a:rPr lang="en-US" altLang="en-US" sz="1600" dirty="0"/>
              <a:t>By :  </a:t>
            </a:r>
            <a:r>
              <a:rPr lang="en-US" sz="1600" dirty="0"/>
              <a:t>Aksh Thakkar and Gayathri Dornadula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uk-UA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3AAFB94-A494-4DD7-94A7-DF57B36E5C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476250"/>
            <a:ext cx="5545138" cy="649288"/>
          </a:xfrm>
        </p:spPr>
        <p:txBody>
          <a:bodyPr/>
          <a:lstStyle/>
          <a:p>
            <a:pPr algn="ctr"/>
            <a:r>
              <a:rPr lang="en-US" altLang="en-US" sz="3200" dirty="0">
                <a:latin typeface="Tahoma" panose="020B0604030504040204" pitchFamily="34" charset="0"/>
              </a:rPr>
              <a:t>Project Objective</a:t>
            </a:r>
            <a:endParaRPr lang="uk-UA" altLang="en-US" sz="3200" dirty="0"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6C780EB-1DB6-4084-94F8-90D07D1106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450" y="1484313"/>
            <a:ext cx="6769100" cy="5068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>
                <a:latin typeface="Verdana" panose="020B0604030504040204" pitchFamily="34" charset="0"/>
                <a:ea typeface="굴림" panose="020B0503020000020004" pitchFamily="34" charset="-127"/>
              </a:rPr>
              <a:t>To analyze plant and animal species across various National Parks in the US.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Verdana" panose="020B0604030504040204" pitchFamily="34" charset="0"/>
                <a:ea typeface="굴림" panose="020B0503020000020004" pitchFamily="34" charset="-127"/>
              </a:rPr>
              <a:t>Discover insights on species through visualizations to examine parameters like seasonality ,nativeness , occurrence and abundance.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Verdana" panose="020B0604030504040204" pitchFamily="34" charset="0"/>
                <a:ea typeface="굴림" panose="020B0503020000020004" pitchFamily="34" charset="-127"/>
              </a:rPr>
              <a:t>The derived insights will have the below applications: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굴림" panose="020B0503020000020004" pitchFamily="34" charset="-127"/>
              </a:rPr>
              <a:t>Guidelines for a visitor to a National Park.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굴림" panose="020B0503020000020004" pitchFamily="34" charset="-127"/>
              </a:rPr>
              <a:t>Research Scientists can use the insights to analyze biodiversity across the US.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굴림" panose="020B0503020000020004" pitchFamily="34" charset="-127"/>
              </a:rPr>
              <a:t>Appropriate Conservation Laws can be implemented in the Parks to protect the endangered species.         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endParaRPr lang="en-US" altLang="ko-KR" sz="1800" dirty="0">
              <a:latin typeface="Verdana" panose="020B0604030504040204" pitchFamily="34" charset="0"/>
              <a:ea typeface="굴림" panose="020B0503020000020004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C09BC7B1-D94D-4741-961E-CF49C2CEBB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95475" y="188913"/>
            <a:ext cx="6913563" cy="649287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US" altLang="en-US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785460D8-956B-4325-ADB5-EECC22CBD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84363" y="858328"/>
            <a:ext cx="6924675" cy="5688013"/>
          </a:xfrm>
        </p:spPr>
        <p:txBody>
          <a:bodyPr/>
          <a:lstStyle/>
          <a:p>
            <a:r>
              <a:rPr lang="en-US" altLang="en-US" sz="18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Species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- 119248 obs. of 14 variables</a:t>
            </a:r>
          </a:p>
          <a:p>
            <a:pPr marL="0" indent="0">
              <a:buNone/>
            </a:pPr>
            <a:endParaRPr lang="en-US" altLang="en-US" sz="18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en-US" sz="18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en-US" sz="18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en-US" sz="18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en-US" sz="18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en-US" sz="18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en-US" sz="18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en-US" sz="18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Parks – 56 obs. Of 6 variables</a:t>
            </a:r>
          </a:p>
          <a:p>
            <a:pPr marL="0" indent="0">
              <a:buNone/>
            </a:pPr>
            <a:endParaRPr lang="en-US" altLang="en-US" sz="18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alt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7DE0B-96D2-477F-87D7-FEE91A2DA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371600"/>
            <a:ext cx="6365876" cy="17976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BDDA7F-1947-4CF0-8A2E-A1C6768F9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654" y="4038600"/>
            <a:ext cx="6696075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EFB7-C26D-4FA3-96CD-E7939C1F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04800"/>
            <a:ext cx="4114799" cy="249238"/>
          </a:xfrm>
        </p:spPr>
        <p:txBody>
          <a:bodyPr/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 of National Parks by State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531184F-FDA9-3546-8796-2359E3607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685800"/>
            <a:ext cx="4074697" cy="2778202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E9C5F70D-4F1B-F94A-BADF-A65F11A96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67200" y="685800"/>
            <a:ext cx="4747498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39B3C1F-C232-0947-9D77-3F5E4C2C3CA2}"/>
              </a:ext>
            </a:extLst>
          </p:cNvPr>
          <p:cNvSpPr txBox="1">
            <a:spLocks/>
          </p:cNvSpPr>
          <p:nvPr/>
        </p:nvSpPr>
        <p:spPr bwMode="auto">
          <a:xfrm>
            <a:off x="4303295" y="353219"/>
            <a:ext cx="43703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Size and Location of National Parks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B187B0-E3FC-6246-8A1B-FE9DC041670B}"/>
              </a:ext>
            </a:extLst>
          </p:cNvPr>
          <p:cNvSpPr txBox="1">
            <a:spLocks/>
          </p:cNvSpPr>
          <p:nvPr/>
        </p:nvSpPr>
        <p:spPr bwMode="auto">
          <a:xfrm>
            <a:off x="-66869" y="3494044"/>
            <a:ext cx="4800600" cy="22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Correlation between Animal and Plant Biodiversity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0C0F83-118E-5D40-988F-67B1DDE10345}"/>
              </a:ext>
            </a:extLst>
          </p:cNvPr>
          <p:cNvSpPr txBox="1">
            <a:spLocks/>
          </p:cNvSpPr>
          <p:nvPr/>
        </p:nvSpPr>
        <p:spPr bwMode="auto">
          <a:xfrm>
            <a:off x="4572000" y="3482776"/>
            <a:ext cx="4812149" cy="299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Species across Regions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42630-ADBE-4BA5-BCF5-9E4CCA5AB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" y="3830646"/>
            <a:ext cx="4495800" cy="2967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55881D-46ED-4B0B-B4EC-57A74FA777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970" y="3836867"/>
            <a:ext cx="4495801" cy="296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CA50-E6D1-4BBC-B54F-BF869FEF4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601" y="560501"/>
            <a:ext cx="4571999" cy="304800"/>
          </a:xfrm>
        </p:spPr>
        <p:txBody>
          <a:bodyPr/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Distribution of Plant Species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EB787B-C691-364C-ABFB-1488E52B6C40}"/>
              </a:ext>
            </a:extLst>
          </p:cNvPr>
          <p:cNvSpPr txBox="1">
            <a:spLocks/>
          </p:cNvSpPr>
          <p:nvPr/>
        </p:nvSpPr>
        <p:spPr bwMode="auto">
          <a:xfrm>
            <a:off x="5040838" y="482198"/>
            <a:ext cx="3369833" cy="394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AF3EF47-C47A-4F19-A8E8-A238E0B2A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828660"/>
            <a:ext cx="4724400" cy="3046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215BF1-CDE0-49C0-9E81-736C8B72AF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952"/>
            <a:ext cx="4571999" cy="25842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04D023-A54D-4392-860F-18E2C9119D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920951"/>
            <a:ext cx="4191000" cy="27366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2FC6F-C59E-4273-BD9F-A0A91B3F98AD}"/>
              </a:ext>
            </a:extLst>
          </p:cNvPr>
          <p:cNvSpPr/>
          <p:nvPr/>
        </p:nvSpPr>
        <p:spPr>
          <a:xfrm>
            <a:off x="5303650" y="551618"/>
            <a:ext cx="29658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Distribution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Animal Species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8E700C-C4B7-4EFF-A986-4B2204D4E18C}"/>
              </a:ext>
            </a:extLst>
          </p:cNvPr>
          <p:cNvSpPr txBox="1"/>
          <p:nvPr/>
        </p:nvSpPr>
        <p:spPr>
          <a:xfrm>
            <a:off x="2757868" y="3516314"/>
            <a:ext cx="2792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Endangered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Species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1D8C0-6FD1-4337-AD5E-40BE3D597E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821" y="3828660"/>
            <a:ext cx="4306179" cy="301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DB6F-471B-4147-A182-9DD0441BB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76250"/>
            <a:ext cx="8610599" cy="649288"/>
          </a:xfrm>
        </p:spPr>
        <p:txBody>
          <a:bodyPr/>
          <a:lstStyle/>
          <a:p>
            <a:pPr algn="ctr"/>
            <a: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Challenges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494DB-007D-4C2C-B650-8297F952B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793" y="1524000"/>
            <a:ext cx="7643812" cy="5184775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18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Verdana" panose="020B0604030504040204" pitchFamily="34" charset="0"/>
                <a:ea typeface="굴림" panose="020B0503020000020004" pitchFamily="34" charset="-127"/>
              </a:rPr>
              <a:t>Data Wrangling to extract Species Common Names individually for Analysis.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Verdana" panose="020B0604030504040204" pitchFamily="34" charset="0"/>
                <a:ea typeface="굴림" panose="020B0503020000020004" pitchFamily="34" charset="-127"/>
              </a:rPr>
              <a:t>Limited options for Graphs since most of the data is Categorical.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90000"/>
              </a:lnSpc>
            </a:pPr>
            <a:endParaRPr lang="en-US" sz="18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90000"/>
              </a:lnSpc>
            </a:pPr>
            <a:endParaRPr lang="en-US" sz="18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90000"/>
              </a:lnSpc>
            </a:pPr>
            <a:endParaRPr lang="en-US" sz="18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90000"/>
              </a:lnSpc>
            </a:pPr>
            <a:endParaRPr lang="en-US" sz="1800" dirty="0">
              <a:latin typeface="Verdana" panose="020B0604030504040204" pitchFamily="34" charset="0"/>
              <a:ea typeface="굴림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32470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5">
      <a:dk1>
        <a:srgbClr val="5F5F5F"/>
      </a:dk1>
      <a:lt1>
        <a:srgbClr val="FFFFFF"/>
      </a:lt1>
      <a:dk2>
        <a:srgbClr val="006600"/>
      </a:dk2>
      <a:lt2>
        <a:srgbClr val="343C16"/>
      </a:lt2>
      <a:accent1>
        <a:srgbClr val="557E24"/>
      </a:accent1>
      <a:accent2>
        <a:srgbClr val="869F29"/>
      </a:accent2>
      <a:accent3>
        <a:srgbClr val="FFFFFF"/>
      </a:accent3>
      <a:accent4>
        <a:srgbClr val="505050"/>
      </a:accent4>
      <a:accent5>
        <a:srgbClr val="B4C0AC"/>
      </a:accent5>
      <a:accent6>
        <a:srgbClr val="799024"/>
      </a:accent6>
      <a:hlink>
        <a:srgbClr val="8CC234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emplate 1">
        <a:dk1>
          <a:srgbClr val="5F5F5F"/>
        </a:dk1>
        <a:lt1>
          <a:srgbClr val="FFFFFF"/>
        </a:lt1>
        <a:dk2>
          <a:srgbClr val="006600"/>
        </a:dk2>
        <a:lt2>
          <a:srgbClr val="FFCC99"/>
        </a:lt2>
        <a:accent1>
          <a:srgbClr val="339966"/>
        </a:accent1>
        <a:accent2>
          <a:srgbClr val="CC9900"/>
        </a:accent2>
        <a:accent3>
          <a:srgbClr val="FFFFFF"/>
        </a:accent3>
        <a:accent4>
          <a:srgbClr val="505050"/>
        </a:accent4>
        <a:accent5>
          <a:srgbClr val="ADCAB8"/>
        </a:accent5>
        <a:accent6>
          <a:srgbClr val="B98A00"/>
        </a:accent6>
        <a:hlink>
          <a:srgbClr val="FF99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5F5F5F"/>
        </a:dk1>
        <a:lt1>
          <a:srgbClr val="FFFFFF"/>
        </a:lt1>
        <a:dk2>
          <a:srgbClr val="006600"/>
        </a:dk2>
        <a:lt2>
          <a:srgbClr val="FFCC99"/>
        </a:lt2>
        <a:accent1>
          <a:srgbClr val="00CC00"/>
        </a:accent1>
        <a:accent2>
          <a:srgbClr val="CC9900"/>
        </a:accent2>
        <a:accent3>
          <a:srgbClr val="FFFFFF"/>
        </a:accent3>
        <a:accent4>
          <a:srgbClr val="505050"/>
        </a:accent4>
        <a:accent5>
          <a:srgbClr val="AAE2AA"/>
        </a:accent5>
        <a:accent6>
          <a:srgbClr val="B98A00"/>
        </a:accent6>
        <a:hlink>
          <a:srgbClr val="FFCC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5F5F5F"/>
        </a:dk1>
        <a:lt1>
          <a:srgbClr val="FFFFFF"/>
        </a:lt1>
        <a:dk2>
          <a:srgbClr val="006600"/>
        </a:dk2>
        <a:lt2>
          <a:srgbClr val="CC6600"/>
        </a:lt2>
        <a:accent1>
          <a:srgbClr val="339966"/>
        </a:accent1>
        <a:accent2>
          <a:srgbClr val="FFCC00"/>
        </a:accent2>
        <a:accent3>
          <a:srgbClr val="FFFFFF"/>
        </a:accent3>
        <a:accent4>
          <a:srgbClr val="505050"/>
        </a:accent4>
        <a:accent5>
          <a:srgbClr val="ADCAB8"/>
        </a:accent5>
        <a:accent6>
          <a:srgbClr val="E7B9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5F5F5F"/>
        </a:dk1>
        <a:lt1>
          <a:srgbClr val="FFFFFF"/>
        </a:lt1>
        <a:dk2>
          <a:srgbClr val="006600"/>
        </a:dk2>
        <a:lt2>
          <a:srgbClr val="4B834D"/>
        </a:lt2>
        <a:accent1>
          <a:srgbClr val="339966"/>
        </a:accent1>
        <a:accent2>
          <a:srgbClr val="64C32F"/>
        </a:accent2>
        <a:accent3>
          <a:srgbClr val="FFFFFF"/>
        </a:accent3>
        <a:accent4>
          <a:srgbClr val="505050"/>
        </a:accent4>
        <a:accent5>
          <a:srgbClr val="ADCAB8"/>
        </a:accent5>
        <a:accent6>
          <a:srgbClr val="5AB02A"/>
        </a:accent6>
        <a:hlink>
          <a:srgbClr val="96D17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5F5F5F"/>
        </a:dk1>
        <a:lt1>
          <a:srgbClr val="FFFFFF"/>
        </a:lt1>
        <a:dk2>
          <a:srgbClr val="006600"/>
        </a:dk2>
        <a:lt2>
          <a:srgbClr val="343C16"/>
        </a:lt2>
        <a:accent1>
          <a:srgbClr val="557E24"/>
        </a:accent1>
        <a:accent2>
          <a:srgbClr val="869F29"/>
        </a:accent2>
        <a:accent3>
          <a:srgbClr val="FFFFFF"/>
        </a:accent3>
        <a:accent4>
          <a:srgbClr val="505050"/>
        </a:accent4>
        <a:accent5>
          <a:srgbClr val="B4C0AC"/>
        </a:accent5>
        <a:accent6>
          <a:srgbClr val="799024"/>
        </a:accent6>
        <a:hlink>
          <a:srgbClr val="8CC23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1546</TotalTime>
  <Words>168</Words>
  <Application>Microsoft Office PowerPoint</Application>
  <PresentationFormat>On-screen Show (4:3)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Tahoma</vt:lpstr>
      <vt:lpstr>Verdana</vt:lpstr>
      <vt:lpstr>Wingdings</vt:lpstr>
      <vt:lpstr>template</vt:lpstr>
      <vt:lpstr>Biodiversity in US National Parks</vt:lpstr>
      <vt:lpstr>Project Objective</vt:lpstr>
      <vt:lpstr>Data Description</vt:lpstr>
      <vt:lpstr>Count of National Parks by State</vt:lpstr>
      <vt:lpstr>Distribution of Plant Species </vt:lpstr>
      <vt:lpstr>Challenges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in US National Parks</dc:title>
  <dc:creator>gayathri d</dc:creator>
  <cp:lastModifiedBy>gayathri d</cp:lastModifiedBy>
  <cp:revision>41</cp:revision>
  <dcterms:created xsi:type="dcterms:W3CDTF">2019-11-07T23:10:38Z</dcterms:created>
  <dcterms:modified xsi:type="dcterms:W3CDTF">2019-12-06T22:09:16Z</dcterms:modified>
</cp:coreProperties>
</file>